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526" r:id="rId5"/>
    <p:sldId id="1531" r:id="rId6"/>
    <p:sldId id="1533" r:id="rId7"/>
    <p:sldId id="1534" r:id="rId8"/>
    <p:sldId id="1536" r:id="rId9"/>
    <p:sldId id="1535" r:id="rId10"/>
    <p:sldId id="1537" r:id="rId11"/>
  </p:sldIdLst>
  <p:sldSz cx="12192000" cy="6858000"/>
  <p:notesSz cx="6954838" cy="9240838"/>
  <p:embeddedFontLst>
    <p:embeddedFont>
      <p:font typeface="Effra" panose="020B0604020202020204" charset="0"/>
      <p:regular r:id="rId14"/>
      <p:bold r:id="rId15"/>
      <p:italic r:id="rId16"/>
      <p:boldItalic r:id="rId17"/>
    </p:embeddedFont>
    <p:embeddedFont>
      <p:font typeface="Effra Light" panose="020B0604020202020204" charset="0"/>
      <p:regular r:id="rId18"/>
      <p:italic r:id="rId19"/>
    </p:embeddedFont>
    <p:embeddedFont>
      <p:font typeface="Effra Medium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9DF11-4D5B-06B7-BDEA-615D77AA3658}" name="Bart Veys" initials="BV" userId="S::Bart.Veys@cost.eu::c588fb45-0c89-449a-963d-d8de92cab8ae" providerId="AD"/>
  <p188:author id="{D344ED7D-46B7-8DFA-3399-C16FD210CA98}" name="Zeynep Musoglu" initials="ZM" userId="S::zeynep.musoglu@cost.eu::4383a6db-e40b-455b-9cee-bcec2002a8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6" clrIdx="0"/>
  <p:cmAuthor id="2" name="Fanny Ganseman" initials="FG" lastIdx="1" clrIdx="1">
    <p:extLst>
      <p:ext uri="{19B8F6BF-5375-455C-9EA6-DF929625EA0E}">
        <p15:presenceInfo xmlns:p15="http://schemas.microsoft.com/office/powerpoint/2012/main" userId="S::fanny@pptxxl.be::5a7620c9-9214-4860-b4ee-20afea9c57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F9A"/>
    <a:srgbClr val="2E5857"/>
    <a:srgbClr val="BF5A57"/>
    <a:srgbClr val="3D0B00"/>
    <a:srgbClr val="77CEAC"/>
    <a:srgbClr val="69B6CF"/>
    <a:srgbClr val="5FA7B9"/>
    <a:srgbClr val="B5E1DB"/>
    <a:srgbClr val="000000"/>
    <a:srgbClr val="03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728DF-F77F-460A-9192-1CE1E62935AF}" v="9" dt="2024-09-29T15:27:18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ssociation-my.sharepoint.com/personal/katalin_alfoldi_cost_eu/Documents/Desktop/Copy%20of%20WB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ssociation-my.sharepoint.com/personal/katalin_alfoldi_cost_eu/Documents/Desktop/Copy%20of%20WB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Number of Working Group members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'Participation in Working Groups'!$O$11:$O$13</c:f>
              <c:strCache>
                <c:ptCount val="3"/>
                <c:pt idx="0">
                  <c:v>Number of Working Group members</c:v>
                </c:pt>
                <c:pt idx="2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Groups'!$O$14:$O$19</c:f>
              <c:numCache>
                <c:formatCode>General</c:formatCode>
                <c:ptCount val="6"/>
                <c:pt idx="0">
                  <c:v>617</c:v>
                </c:pt>
                <c:pt idx="1">
                  <c:v>487</c:v>
                </c:pt>
                <c:pt idx="2">
                  <c:v>241</c:v>
                </c:pt>
                <c:pt idx="3">
                  <c:v>203</c:v>
                </c:pt>
                <c:pt idx="4">
                  <c:v>466</c:v>
                </c:pt>
                <c:pt idx="5">
                  <c:v>1385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5-455A-A422-180581728F33}"/>
            </c:ext>
          </c:extLst>
        </c:ser>
        <c:ser>
          <c:idx val="1"/>
          <c:order val="1"/>
          <c:tx>
            <c:strRef>
              <c:f>'Participation in Working Groups'!$P$11:$P$13</c:f>
              <c:strCache>
                <c:ptCount val="3"/>
                <c:pt idx="0">
                  <c:v>Number of Working Group members</c:v>
                </c:pt>
                <c:pt idx="2">
                  <c:v>2022</c:v>
                </c:pt>
              </c:strCache>
            </c:strRef>
          </c:tx>
          <c:spPr>
            <a:solidFill>
              <a:srgbClr val="9DAF9A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Groups'!$P$14:$P$19</c:f>
              <c:numCache>
                <c:formatCode>General</c:formatCode>
                <c:ptCount val="6"/>
                <c:pt idx="0">
                  <c:v>1041</c:v>
                </c:pt>
                <c:pt idx="1">
                  <c:v>686</c:v>
                </c:pt>
                <c:pt idx="2">
                  <c:v>321</c:v>
                </c:pt>
                <c:pt idx="3">
                  <c:v>256</c:v>
                </c:pt>
                <c:pt idx="4">
                  <c:v>708</c:v>
                </c:pt>
                <c:pt idx="5">
                  <c:v>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5-455A-A422-180581728F33}"/>
            </c:ext>
          </c:extLst>
        </c:ser>
        <c:ser>
          <c:idx val="2"/>
          <c:order val="2"/>
          <c:tx>
            <c:strRef>
              <c:f>'Participation in Working Groups'!$Q$11:$Q$13</c:f>
              <c:strCache>
                <c:ptCount val="3"/>
                <c:pt idx="0">
                  <c:v>Number of Working Group members</c:v>
                </c:pt>
                <c:pt idx="2">
                  <c:v>2023</c:v>
                </c:pt>
              </c:strCache>
            </c:strRef>
          </c:tx>
          <c:spPr>
            <a:solidFill>
              <a:srgbClr val="2E5857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Groups'!$Q$14:$Q$19</c:f>
              <c:numCache>
                <c:formatCode>General</c:formatCode>
                <c:ptCount val="6"/>
                <c:pt idx="0">
                  <c:v>1348</c:v>
                </c:pt>
                <c:pt idx="1">
                  <c:v>816</c:v>
                </c:pt>
                <c:pt idx="2">
                  <c:v>394</c:v>
                </c:pt>
                <c:pt idx="3">
                  <c:v>295</c:v>
                </c:pt>
                <c:pt idx="4">
                  <c:v>912</c:v>
                </c:pt>
                <c:pt idx="5">
                  <c:v>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5-455A-A422-180581728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2166255"/>
        <c:axId val="1612161935"/>
      </c:barChart>
      <c:catAx>
        <c:axId val="161216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2161935"/>
        <c:crosses val="autoZero"/>
        <c:auto val="1"/>
        <c:lblAlgn val="ctr"/>
        <c:lblOffset val="100"/>
        <c:noMultiLvlLbl val="0"/>
      </c:catAx>
      <c:valAx>
        <c:axId val="161216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216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'Participation in Working Groups'!$R$11:$R$13</c:f>
              <c:strCache>
                <c:ptCount val="3"/>
                <c:pt idx="0">
                  <c:v>Share of young researchers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Groups'!$R$14:$R$19</c:f>
              <c:numCache>
                <c:formatCode>0%</c:formatCode>
                <c:ptCount val="6"/>
                <c:pt idx="0">
                  <c:v>0.37</c:v>
                </c:pt>
                <c:pt idx="1">
                  <c:v>0.35</c:v>
                </c:pt>
                <c:pt idx="2">
                  <c:v>0.43</c:v>
                </c:pt>
                <c:pt idx="3">
                  <c:v>0.47</c:v>
                </c:pt>
                <c:pt idx="4">
                  <c:v>0.32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0-4311-A825-65C12CC07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923487"/>
        <c:axId val="1614924447"/>
      </c:barChart>
      <c:catAx>
        <c:axId val="161492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4924447"/>
        <c:crosses val="autoZero"/>
        <c:auto val="1"/>
        <c:lblAlgn val="ctr"/>
        <c:lblOffset val="100"/>
        <c:noMultiLvlLbl val="0"/>
      </c:catAx>
      <c:valAx>
        <c:axId val="161492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4923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Total</a:t>
            </a:r>
            <a:r>
              <a:rPr lang="en-GB" baseline="0" dirty="0">
                <a:solidFill>
                  <a:schemeClr val="accent1">
                    <a:lumMod val="50000"/>
                  </a:schemeClr>
                </a:solidFill>
              </a:rPr>
              <a:t> number of COST Actions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'Participation in Working Groups'!$I$11:$I$13</c:f>
              <c:strCache>
                <c:ptCount val="3"/>
                <c:pt idx="0">
                  <c:v>Total number of COST Actions</c:v>
                </c:pt>
                <c:pt idx="2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Groups'!$I$14:$I$19</c:f>
              <c:numCache>
                <c:formatCode>General</c:formatCode>
                <c:ptCount val="6"/>
                <c:pt idx="0">
                  <c:v>202</c:v>
                </c:pt>
                <c:pt idx="1">
                  <c:v>272</c:v>
                </c:pt>
                <c:pt idx="2">
                  <c:v>80</c:v>
                </c:pt>
                <c:pt idx="3">
                  <c:v>152</c:v>
                </c:pt>
                <c:pt idx="4">
                  <c:v>233</c:v>
                </c:pt>
                <c:pt idx="5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0-4F5F-AD70-B8C2B92E0301}"/>
            </c:ext>
          </c:extLst>
        </c:ser>
        <c:ser>
          <c:idx val="1"/>
          <c:order val="1"/>
          <c:tx>
            <c:strRef>
              <c:f>'Participation in Working Groups'!$J$11:$J$13</c:f>
              <c:strCache>
                <c:ptCount val="3"/>
                <c:pt idx="0">
                  <c:v>Total number of COST Actions</c:v>
                </c:pt>
                <c:pt idx="2">
                  <c:v>2022</c:v>
                </c:pt>
              </c:strCache>
            </c:strRef>
          </c:tx>
          <c:spPr>
            <a:solidFill>
              <a:srgbClr val="9DAF9A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Groups'!$J$14:$J$19</c:f>
              <c:numCache>
                <c:formatCode>General</c:formatCode>
                <c:ptCount val="6"/>
                <c:pt idx="0">
                  <c:v>240</c:v>
                </c:pt>
                <c:pt idx="1">
                  <c:v>283</c:v>
                </c:pt>
                <c:pt idx="2">
                  <c:v>130</c:v>
                </c:pt>
                <c:pt idx="3">
                  <c:v>156</c:v>
                </c:pt>
                <c:pt idx="4">
                  <c:v>259</c:v>
                </c:pt>
                <c:pt idx="5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0-4F5F-AD70-B8C2B92E0301}"/>
            </c:ext>
          </c:extLst>
        </c:ser>
        <c:ser>
          <c:idx val="2"/>
          <c:order val="2"/>
          <c:tx>
            <c:strRef>
              <c:f>'Participation in Working Groups'!$K$11:$K$13</c:f>
              <c:strCache>
                <c:ptCount val="3"/>
                <c:pt idx="0">
                  <c:v>Total number of COST Actions</c:v>
                </c:pt>
                <c:pt idx="2">
                  <c:v>2023</c:v>
                </c:pt>
              </c:strCache>
            </c:strRef>
          </c:tx>
          <c:spPr>
            <a:solidFill>
              <a:srgbClr val="2E5857"/>
            </a:solidFill>
            <a:ln>
              <a:noFill/>
            </a:ln>
            <a:effectLst/>
          </c:spPr>
          <c:invertIfNegative val="0"/>
          <c:cat>
            <c:strRef>
              <c:f>'Participation in Working Groups'!$H$14:$H$19</c:f>
              <c:strCache>
                <c:ptCount val="6"/>
                <c:pt idx="0">
                  <c:v>Albania</c:v>
                </c:pt>
                <c:pt idx="1">
                  <c:v>Bosnia and Herzegovina</c:v>
                </c:pt>
                <c:pt idx="2">
                  <c:v>Kosovo*</c:v>
                </c:pt>
                <c:pt idx="3">
                  <c:v>Montenegro</c:v>
                </c:pt>
                <c:pt idx="4">
                  <c:v>North Macedonia</c:v>
                </c:pt>
                <c:pt idx="5">
                  <c:v>Serbia</c:v>
                </c:pt>
              </c:strCache>
            </c:strRef>
          </c:cat>
          <c:val>
            <c:numRef>
              <c:f>'Participation in Working Groups'!$K$14:$K$19</c:f>
              <c:numCache>
                <c:formatCode>General</c:formatCode>
                <c:ptCount val="6"/>
                <c:pt idx="0">
                  <c:v>290</c:v>
                </c:pt>
                <c:pt idx="1">
                  <c:v>312</c:v>
                </c:pt>
                <c:pt idx="2">
                  <c:v>164</c:v>
                </c:pt>
                <c:pt idx="3">
                  <c:v>162</c:v>
                </c:pt>
                <c:pt idx="4">
                  <c:v>298</c:v>
                </c:pt>
                <c:pt idx="5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0-4F5F-AD70-B8C2B92E0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923967"/>
        <c:axId val="1614934527"/>
      </c:barChart>
      <c:catAx>
        <c:axId val="161492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4934527"/>
        <c:crosses val="autoZero"/>
        <c:auto val="1"/>
        <c:lblAlgn val="ctr"/>
        <c:lblOffset val="100"/>
        <c:noMultiLvlLbl val="0"/>
      </c:catAx>
      <c:valAx>
        <c:axId val="161493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61492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3745327288635"/>
          <c:y val="0.82561971420239133"/>
          <c:w val="0.74905034597947984"/>
          <c:h val="0.17438028579760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669A19-CC5C-4290-9AE5-2FBB3E593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79D6B-17DE-4A8D-B581-25B0502527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0D2543C-E1F9-483D-A27A-1018AEB82586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9BF53-6D9F-400C-9B2E-A8A1D34F8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3A124-7049-41E9-9384-75828CFBC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F6C3B61-3EC2-48A4-8840-AF8C96416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9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226C77C-B1D2-438E-A201-79385512D33F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1CA7E26-E98C-47B3-8F00-2C178C8F2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8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9F97BD-A3D6-4728-A2F4-E8C22130FF41}"/>
              </a:ext>
            </a:extLst>
          </p:cNvPr>
          <p:cNvGrpSpPr/>
          <p:nvPr userDrawn="1"/>
        </p:nvGrpSpPr>
        <p:grpSpPr>
          <a:xfrm rot="16200000">
            <a:off x="-3129230" y="-576953"/>
            <a:ext cx="10961735" cy="7615358"/>
            <a:chOff x="2625271" y="-844284"/>
            <a:chExt cx="13388537" cy="930131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ACA02A-198A-4EE7-A235-79937C9A503C}"/>
                </a:ext>
              </a:extLst>
            </p:cNvPr>
            <p:cNvGrpSpPr/>
            <p:nvPr userDrawn="1"/>
          </p:nvGrpSpPr>
          <p:grpSpPr>
            <a:xfrm>
              <a:off x="2625271" y="-844284"/>
              <a:ext cx="13385804" cy="9301311"/>
              <a:chOff x="-596901" y="-1221656"/>
              <a:chExt cx="13385804" cy="9301311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2CC3E4F-E667-4EA7-9A19-AFBC265A5072}"/>
                  </a:ext>
                </a:extLst>
              </p:cNvPr>
              <p:cNvSpPr/>
              <p:nvPr/>
            </p:nvSpPr>
            <p:spPr>
              <a:xfrm>
                <a:off x="8401106" y="4576356"/>
                <a:ext cx="2163566" cy="3503299"/>
              </a:xfrm>
              <a:custGeom>
                <a:avLst/>
                <a:gdLst>
                  <a:gd name="connsiteX0" fmla="*/ 0 w 2163566"/>
                  <a:gd name="connsiteY0" fmla="*/ 1506408 h 3538542"/>
                  <a:gd name="connsiteX1" fmla="*/ 2153456 w 2163566"/>
                  <a:gd name="connsiteY1" fmla="*/ 0 h 3538542"/>
                  <a:gd name="connsiteX2" fmla="*/ 2163566 w 2163566"/>
                  <a:gd name="connsiteY2" fmla="*/ 3538543 h 3538542"/>
                  <a:gd name="connsiteX3" fmla="*/ 0 w 2163566"/>
                  <a:gd name="connsiteY3" fmla="*/ 1506408 h 3538542"/>
                  <a:gd name="connsiteX0" fmla="*/ 0 w 2163566"/>
                  <a:gd name="connsiteY0" fmla="*/ 1450913 h 3483048"/>
                  <a:gd name="connsiteX1" fmla="*/ 2091024 w 2163566"/>
                  <a:gd name="connsiteY1" fmla="*/ 0 h 3483048"/>
                  <a:gd name="connsiteX2" fmla="*/ 2163566 w 2163566"/>
                  <a:gd name="connsiteY2" fmla="*/ 3483048 h 3483048"/>
                  <a:gd name="connsiteX3" fmla="*/ 0 w 2163566"/>
                  <a:gd name="connsiteY3" fmla="*/ 1450913 h 3483048"/>
                  <a:gd name="connsiteX0" fmla="*/ 0 w 2163566"/>
                  <a:gd name="connsiteY0" fmla="*/ 1464787 h 3496922"/>
                  <a:gd name="connsiteX1" fmla="*/ 2094492 w 2163566"/>
                  <a:gd name="connsiteY1" fmla="*/ 0 h 3496922"/>
                  <a:gd name="connsiteX2" fmla="*/ 2163566 w 2163566"/>
                  <a:gd name="connsiteY2" fmla="*/ 3496922 h 3496922"/>
                  <a:gd name="connsiteX3" fmla="*/ 0 w 2163566"/>
                  <a:gd name="connsiteY3" fmla="*/ 1464787 h 3496922"/>
                  <a:gd name="connsiteX0" fmla="*/ 0 w 2163566"/>
                  <a:gd name="connsiteY0" fmla="*/ 1468256 h 3500391"/>
                  <a:gd name="connsiteX1" fmla="*/ 2094492 w 2163566"/>
                  <a:gd name="connsiteY1" fmla="*/ 0 h 3500391"/>
                  <a:gd name="connsiteX2" fmla="*/ 2163566 w 2163566"/>
                  <a:gd name="connsiteY2" fmla="*/ 3500391 h 3500391"/>
                  <a:gd name="connsiteX3" fmla="*/ 0 w 2163566"/>
                  <a:gd name="connsiteY3" fmla="*/ 1468256 h 3500391"/>
                  <a:gd name="connsiteX0" fmla="*/ 0 w 2163566"/>
                  <a:gd name="connsiteY0" fmla="*/ 1471164 h 3503299"/>
                  <a:gd name="connsiteX1" fmla="*/ 2106125 w 2163566"/>
                  <a:gd name="connsiteY1" fmla="*/ 0 h 3503299"/>
                  <a:gd name="connsiteX2" fmla="*/ 2163566 w 2163566"/>
                  <a:gd name="connsiteY2" fmla="*/ 3503299 h 3503299"/>
                  <a:gd name="connsiteX3" fmla="*/ 0 w 2163566"/>
                  <a:gd name="connsiteY3" fmla="*/ 1471164 h 35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3566" h="3503299">
                    <a:moveTo>
                      <a:pt x="0" y="1471164"/>
                    </a:moveTo>
                    <a:lnTo>
                      <a:pt x="2106125" y="0"/>
                    </a:lnTo>
                    <a:lnTo>
                      <a:pt x="2163566" y="3503299"/>
                    </a:lnTo>
                    <a:lnTo>
                      <a:pt x="0" y="1471164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3D7769-F258-41A6-A65C-F03CC6F86BA7}"/>
                  </a:ext>
                </a:extLst>
              </p:cNvPr>
              <p:cNvSpPr/>
              <p:nvPr/>
            </p:nvSpPr>
            <p:spPr>
              <a:xfrm>
                <a:off x="10040607" y="2377548"/>
                <a:ext cx="2748294" cy="3366671"/>
              </a:xfrm>
              <a:custGeom>
                <a:avLst/>
                <a:gdLst>
                  <a:gd name="connsiteX0" fmla="*/ 0 w 2780283"/>
                  <a:gd name="connsiteY0" fmla="*/ 1283986 h 3366670"/>
                  <a:gd name="connsiteX1" fmla="*/ 2780284 w 2780283"/>
                  <a:gd name="connsiteY1" fmla="*/ 0 h 3366670"/>
                  <a:gd name="connsiteX2" fmla="*/ 1112114 w 2780283"/>
                  <a:gd name="connsiteY2" fmla="*/ 3366671 h 3366670"/>
                  <a:gd name="connsiteX3" fmla="*/ 0 w 2780283"/>
                  <a:gd name="connsiteY3" fmla="*/ 1283986 h 3366670"/>
                  <a:gd name="connsiteX0" fmla="*/ 0 w 2681398"/>
                  <a:gd name="connsiteY0" fmla="*/ 1321795 h 3366671"/>
                  <a:gd name="connsiteX1" fmla="*/ 2681398 w 2681398"/>
                  <a:gd name="connsiteY1" fmla="*/ 0 h 3366671"/>
                  <a:gd name="connsiteX2" fmla="*/ 1013228 w 2681398"/>
                  <a:gd name="connsiteY2" fmla="*/ 3366671 h 3366671"/>
                  <a:gd name="connsiteX3" fmla="*/ 0 w 2681398"/>
                  <a:gd name="connsiteY3" fmla="*/ 1321795 h 3366671"/>
                  <a:gd name="connsiteX0" fmla="*/ 0 w 2745383"/>
                  <a:gd name="connsiteY0" fmla="*/ 1298528 h 3366671"/>
                  <a:gd name="connsiteX1" fmla="*/ 2745383 w 2745383"/>
                  <a:gd name="connsiteY1" fmla="*/ 0 h 3366671"/>
                  <a:gd name="connsiteX2" fmla="*/ 1077213 w 2745383"/>
                  <a:gd name="connsiteY2" fmla="*/ 3366671 h 3366671"/>
                  <a:gd name="connsiteX3" fmla="*/ 0 w 2745383"/>
                  <a:gd name="connsiteY3" fmla="*/ 1298528 h 3366671"/>
                  <a:gd name="connsiteX0" fmla="*/ 1 w 2748294"/>
                  <a:gd name="connsiteY0" fmla="*/ 1295620 h 3366671"/>
                  <a:gd name="connsiteX1" fmla="*/ 2748294 w 2748294"/>
                  <a:gd name="connsiteY1" fmla="*/ 0 h 3366671"/>
                  <a:gd name="connsiteX2" fmla="*/ 1080124 w 2748294"/>
                  <a:gd name="connsiteY2" fmla="*/ 3366671 h 3366671"/>
                  <a:gd name="connsiteX3" fmla="*/ 1 w 2748294"/>
                  <a:gd name="connsiteY3" fmla="*/ 1295620 h 336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294" h="3366671">
                    <a:moveTo>
                      <a:pt x="1" y="1295620"/>
                    </a:moveTo>
                    <a:lnTo>
                      <a:pt x="2748294" y="0"/>
                    </a:lnTo>
                    <a:lnTo>
                      <a:pt x="1080124" y="3366671"/>
                    </a:lnTo>
                    <a:lnTo>
                      <a:pt x="1" y="129562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303EF86-31F3-4E81-A8E3-974F98FCE9A1}"/>
                  </a:ext>
                </a:extLst>
              </p:cNvPr>
              <p:cNvSpPr/>
              <p:nvPr/>
            </p:nvSpPr>
            <p:spPr>
              <a:xfrm>
                <a:off x="272569" y="-1009343"/>
                <a:ext cx="1192994" cy="2648851"/>
              </a:xfrm>
              <a:custGeom>
                <a:avLst/>
                <a:gdLst>
                  <a:gd name="connsiteX0" fmla="*/ 1192995 w 1192994"/>
                  <a:gd name="connsiteY0" fmla="*/ 0 h 2648851"/>
                  <a:gd name="connsiteX1" fmla="*/ 1031233 w 1192994"/>
                  <a:gd name="connsiteY1" fmla="*/ 2648852 h 2648851"/>
                  <a:gd name="connsiteX2" fmla="*/ 0 w 1192994"/>
                  <a:gd name="connsiteY2" fmla="*/ 2052355 h 2648851"/>
                  <a:gd name="connsiteX3" fmla="*/ 1192995 w 1192994"/>
                  <a:gd name="connsiteY3" fmla="*/ 0 h 264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994" h="2648851">
                    <a:moveTo>
                      <a:pt x="1192995" y="0"/>
                    </a:moveTo>
                    <a:lnTo>
                      <a:pt x="1031233" y="2648852"/>
                    </a:lnTo>
                    <a:lnTo>
                      <a:pt x="0" y="2052355"/>
                    </a:lnTo>
                    <a:lnTo>
                      <a:pt x="119299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2B27132-D4F9-479D-93E0-7CCAAF494275}"/>
                  </a:ext>
                </a:extLst>
              </p:cNvPr>
              <p:cNvSpPr/>
              <p:nvPr/>
            </p:nvSpPr>
            <p:spPr>
              <a:xfrm>
                <a:off x="1303802" y="-1009343"/>
                <a:ext cx="2810614" cy="2648851"/>
              </a:xfrm>
              <a:custGeom>
                <a:avLst/>
                <a:gdLst>
                  <a:gd name="connsiteX0" fmla="*/ 161762 w 2810614"/>
                  <a:gd name="connsiteY0" fmla="*/ 0 h 2648851"/>
                  <a:gd name="connsiteX1" fmla="*/ 0 w 2810614"/>
                  <a:gd name="connsiteY1" fmla="*/ 2648852 h 2648851"/>
                  <a:gd name="connsiteX2" fmla="*/ 2810614 w 2810614"/>
                  <a:gd name="connsiteY2" fmla="*/ 2628632 h 2648851"/>
                  <a:gd name="connsiteX3" fmla="*/ 161762 w 2810614"/>
                  <a:gd name="connsiteY3" fmla="*/ 0 h 264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614" h="2648851">
                    <a:moveTo>
                      <a:pt x="161762" y="0"/>
                    </a:moveTo>
                    <a:lnTo>
                      <a:pt x="0" y="2648852"/>
                    </a:lnTo>
                    <a:lnTo>
                      <a:pt x="2810614" y="2628632"/>
                    </a:lnTo>
                    <a:lnTo>
                      <a:pt x="16176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0F61B5-84F9-46B7-ABD8-1B36F651305F}"/>
                  </a:ext>
                </a:extLst>
              </p:cNvPr>
              <p:cNvSpPr/>
              <p:nvPr/>
            </p:nvSpPr>
            <p:spPr>
              <a:xfrm>
                <a:off x="1465563" y="-1009343"/>
                <a:ext cx="2648852" cy="2628631"/>
              </a:xfrm>
              <a:custGeom>
                <a:avLst/>
                <a:gdLst>
                  <a:gd name="connsiteX0" fmla="*/ 0 w 2648852"/>
                  <a:gd name="connsiteY0" fmla="*/ 0 h 2628631"/>
                  <a:gd name="connsiteX1" fmla="*/ 2517421 w 2648852"/>
                  <a:gd name="connsiteY1" fmla="*/ 293194 h 2628631"/>
                  <a:gd name="connsiteX2" fmla="*/ 2648852 w 2648852"/>
                  <a:gd name="connsiteY2" fmla="*/ 2628632 h 2628631"/>
                  <a:gd name="connsiteX3" fmla="*/ 0 w 2648852"/>
                  <a:gd name="connsiteY3" fmla="*/ 0 h 262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8852" h="2628631">
                    <a:moveTo>
                      <a:pt x="0" y="0"/>
                    </a:moveTo>
                    <a:lnTo>
                      <a:pt x="2517421" y="293194"/>
                    </a:lnTo>
                    <a:lnTo>
                      <a:pt x="2648852" y="2628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E0C9F2E-0D79-425D-8ACE-D6CCE996B9E1}"/>
                  </a:ext>
                </a:extLst>
              </p:cNvPr>
              <p:cNvSpPr/>
              <p:nvPr/>
            </p:nvSpPr>
            <p:spPr>
              <a:xfrm>
                <a:off x="3982984" y="-716149"/>
                <a:ext cx="1587289" cy="2335438"/>
              </a:xfrm>
              <a:custGeom>
                <a:avLst/>
                <a:gdLst>
                  <a:gd name="connsiteX0" fmla="*/ 0 w 1587289"/>
                  <a:gd name="connsiteY0" fmla="*/ 0 h 2335438"/>
                  <a:gd name="connsiteX1" fmla="*/ 131432 w 1587289"/>
                  <a:gd name="connsiteY1" fmla="*/ 2335438 h 2335438"/>
                  <a:gd name="connsiteX2" fmla="*/ 1587289 w 1587289"/>
                  <a:gd name="connsiteY2" fmla="*/ 2072575 h 2335438"/>
                  <a:gd name="connsiteX3" fmla="*/ 0 w 1587289"/>
                  <a:gd name="connsiteY3" fmla="*/ 0 h 23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289" h="2335438">
                    <a:moveTo>
                      <a:pt x="0" y="0"/>
                    </a:moveTo>
                    <a:lnTo>
                      <a:pt x="131432" y="2335438"/>
                    </a:lnTo>
                    <a:lnTo>
                      <a:pt x="1587289" y="2072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3349626-67FF-4E01-A47E-CB26A1D93B93}"/>
                  </a:ext>
                </a:extLst>
              </p:cNvPr>
              <p:cNvSpPr/>
              <p:nvPr/>
            </p:nvSpPr>
            <p:spPr>
              <a:xfrm>
                <a:off x="3982984" y="-1221656"/>
                <a:ext cx="2446649" cy="2578081"/>
              </a:xfrm>
              <a:custGeom>
                <a:avLst/>
                <a:gdLst>
                  <a:gd name="connsiteX0" fmla="*/ 0 w 2446649"/>
                  <a:gd name="connsiteY0" fmla="*/ 505506 h 2578081"/>
                  <a:gd name="connsiteX1" fmla="*/ 2446650 w 2446649"/>
                  <a:gd name="connsiteY1" fmla="*/ 0 h 2578081"/>
                  <a:gd name="connsiteX2" fmla="*/ 1587289 w 2446649"/>
                  <a:gd name="connsiteY2" fmla="*/ 2578081 h 2578081"/>
                  <a:gd name="connsiteX3" fmla="*/ 0 w 2446649"/>
                  <a:gd name="connsiteY3" fmla="*/ 505506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6649" h="2578081">
                    <a:moveTo>
                      <a:pt x="0" y="505506"/>
                    </a:moveTo>
                    <a:lnTo>
                      <a:pt x="2446650" y="0"/>
                    </a:lnTo>
                    <a:lnTo>
                      <a:pt x="1587289" y="2578081"/>
                    </a:lnTo>
                    <a:lnTo>
                      <a:pt x="0" y="505506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456DEB1-675D-41AB-B14B-D12AA1236CA0}"/>
                  </a:ext>
                </a:extLst>
              </p:cNvPr>
              <p:cNvSpPr/>
              <p:nvPr/>
            </p:nvSpPr>
            <p:spPr>
              <a:xfrm>
                <a:off x="5570273" y="-1221656"/>
                <a:ext cx="2790393" cy="2578081"/>
              </a:xfrm>
              <a:custGeom>
                <a:avLst/>
                <a:gdLst>
                  <a:gd name="connsiteX0" fmla="*/ 859360 w 2790393"/>
                  <a:gd name="connsiteY0" fmla="*/ 0 h 2578081"/>
                  <a:gd name="connsiteX1" fmla="*/ 0 w 2790393"/>
                  <a:gd name="connsiteY1" fmla="*/ 2578081 h 2578081"/>
                  <a:gd name="connsiteX2" fmla="*/ 2790394 w 2790393"/>
                  <a:gd name="connsiteY2" fmla="*/ 2517420 h 2578081"/>
                  <a:gd name="connsiteX3" fmla="*/ 859360 w 2790393"/>
                  <a:gd name="connsiteY3" fmla="*/ 0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578081">
                    <a:moveTo>
                      <a:pt x="859360" y="0"/>
                    </a:moveTo>
                    <a:lnTo>
                      <a:pt x="0" y="2578081"/>
                    </a:lnTo>
                    <a:lnTo>
                      <a:pt x="2790394" y="2517420"/>
                    </a:lnTo>
                    <a:lnTo>
                      <a:pt x="859360" y="0"/>
                    </a:lnTo>
                    <a:close/>
                  </a:path>
                </a:pathLst>
              </a:custGeom>
              <a:solidFill>
                <a:srgbClr val="CAB58D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ABA8EA9-1CE1-4BCD-85A2-722344010937}"/>
                  </a:ext>
                </a:extLst>
              </p:cNvPr>
              <p:cNvSpPr/>
              <p:nvPr/>
            </p:nvSpPr>
            <p:spPr>
              <a:xfrm>
                <a:off x="8360668" y="-719231"/>
                <a:ext cx="1243545" cy="2227311"/>
              </a:xfrm>
              <a:custGeom>
                <a:avLst/>
                <a:gdLst>
                  <a:gd name="connsiteX0" fmla="*/ 0 w 2274777"/>
                  <a:gd name="connsiteY0" fmla="*/ 0 h 2032134"/>
                  <a:gd name="connsiteX1" fmla="*/ 1031233 w 2274777"/>
                  <a:gd name="connsiteY1" fmla="*/ 1819822 h 2032134"/>
                  <a:gd name="connsiteX2" fmla="*/ 2274778 w 2274777"/>
                  <a:gd name="connsiteY2" fmla="*/ 2032135 h 2032134"/>
                  <a:gd name="connsiteX3" fmla="*/ 0 w 2274777"/>
                  <a:gd name="connsiteY3" fmla="*/ 0 h 2032134"/>
                  <a:gd name="connsiteX0" fmla="*/ 194037 w 1243545"/>
                  <a:gd name="connsiteY0" fmla="*/ -1 h 2227311"/>
                  <a:gd name="connsiteX1" fmla="*/ 0 w 1243545"/>
                  <a:gd name="connsiteY1" fmla="*/ 2014997 h 2227311"/>
                  <a:gd name="connsiteX2" fmla="*/ 1243545 w 1243545"/>
                  <a:gd name="connsiteY2" fmla="*/ 2227310 h 2227311"/>
                  <a:gd name="connsiteX3" fmla="*/ 194037 w 1243545"/>
                  <a:gd name="connsiteY3" fmla="*/ -1 h 2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545" h="2227311">
                    <a:moveTo>
                      <a:pt x="194037" y="-1"/>
                    </a:moveTo>
                    <a:lnTo>
                      <a:pt x="0" y="2014997"/>
                    </a:lnTo>
                    <a:lnTo>
                      <a:pt x="1243545" y="2227310"/>
                    </a:lnTo>
                    <a:lnTo>
                      <a:pt x="194037" y="-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663500B-967D-4858-BACC-A95DD0C793B1}"/>
                  </a:ext>
                </a:extLst>
              </p:cNvPr>
              <p:cNvSpPr/>
              <p:nvPr/>
            </p:nvSpPr>
            <p:spPr>
              <a:xfrm>
                <a:off x="9604212" y="-8441"/>
                <a:ext cx="1738941" cy="1516518"/>
              </a:xfrm>
              <a:custGeom>
                <a:avLst/>
                <a:gdLst>
                  <a:gd name="connsiteX0" fmla="*/ 454956 w 1738941"/>
                  <a:gd name="connsiteY0" fmla="*/ 0 h 1516518"/>
                  <a:gd name="connsiteX1" fmla="*/ 0 w 1738941"/>
                  <a:gd name="connsiteY1" fmla="*/ 1516518 h 1516518"/>
                  <a:gd name="connsiteX2" fmla="*/ 1738941 w 1738941"/>
                  <a:gd name="connsiteY2" fmla="*/ 707709 h 1516518"/>
                  <a:gd name="connsiteX3" fmla="*/ 454956 w 1738941"/>
                  <a:gd name="connsiteY3" fmla="*/ 0 h 151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941" h="1516518">
                    <a:moveTo>
                      <a:pt x="454956" y="0"/>
                    </a:moveTo>
                    <a:lnTo>
                      <a:pt x="0" y="1516518"/>
                    </a:lnTo>
                    <a:lnTo>
                      <a:pt x="1738941" y="707709"/>
                    </a:lnTo>
                    <a:lnTo>
                      <a:pt x="454956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3E8D242-3364-4C33-A085-E7C13A524168}"/>
                  </a:ext>
                </a:extLst>
              </p:cNvPr>
              <p:cNvSpPr/>
              <p:nvPr/>
            </p:nvSpPr>
            <p:spPr>
              <a:xfrm>
                <a:off x="10059167" y="-979013"/>
                <a:ext cx="2456759" cy="1678280"/>
              </a:xfrm>
              <a:custGeom>
                <a:avLst/>
                <a:gdLst>
                  <a:gd name="connsiteX0" fmla="*/ 0 w 2456759"/>
                  <a:gd name="connsiteY0" fmla="*/ 970572 h 1678280"/>
                  <a:gd name="connsiteX1" fmla="*/ 2456760 w 2456759"/>
                  <a:gd name="connsiteY1" fmla="*/ 0 h 1678280"/>
                  <a:gd name="connsiteX2" fmla="*/ 1283986 w 2456759"/>
                  <a:gd name="connsiteY2" fmla="*/ 1678280 h 1678280"/>
                  <a:gd name="connsiteX3" fmla="*/ 0 w 2456759"/>
                  <a:gd name="connsiteY3" fmla="*/ 970572 h 16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6759" h="1678280">
                    <a:moveTo>
                      <a:pt x="0" y="970572"/>
                    </a:moveTo>
                    <a:lnTo>
                      <a:pt x="2456760" y="0"/>
                    </a:lnTo>
                    <a:lnTo>
                      <a:pt x="1283986" y="1678280"/>
                    </a:lnTo>
                    <a:lnTo>
                      <a:pt x="0" y="970572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2726C8D-A7C7-4982-B50D-4F3C375C0986}"/>
                  </a:ext>
                </a:extLst>
              </p:cNvPr>
              <p:cNvSpPr/>
              <p:nvPr/>
            </p:nvSpPr>
            <p:spPr>
              <a:xfrm>
                <a:off x="-596901" y="1043011"/>
                <a:ext cx="1900703" cy="1324425"/>
              </a:xfrm>
              <a:custGeom>
                <a:avLst/>
                <a:gdLst>
                  <a:gd name="connsiteX0" fmla="*/ 869471 w 1900703"/>
                  <a:gd name="connsiteY0" fmla="*/ 0 h 1324425"/>
                  <a:gd name="connsiteX1" fmla="*/ 1900703 w 1900703"/>
                  <a:gd name="connsiteY1" fmla="*/ 596497 h 1324425"/>
                  <a:gd name="connsiteX2" fmla="*/ 0 w 1900703"/>
                  <a:gd name="connsiteY2" fmla="*/ 1324426 h 1324425"/>
                  <a:gd name="connsiteX3" fmla="*/ 869471 w 1900703"/>
                  <a:gd name="connsiteY3" fmla="*/ 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0703" h="1324425">
                    <a:moveTo>
                      <a:pt x="869471" y="0"/>
                    </a:moveTo>
                    <a:lnTo>
                      <a:pt x="1900703" y="596497"/>
                    </a:lnTo>
                    <a:lnTo>
                      <a:pt x="0" y="1324426"/>
                    </a:lnTo>
                    <a:lnTo>
                      <a:pt x="869471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473B86-0F03-41AB-9E8B-E8E08B631885}"/>
                  </a:ext>
                </a:extLst>
              </p:cNvPr>
              <p:cNvSpPr/>
              <p:nvPr/>
            </p:nvSpPr>
            <p:spPr>
              <a:xfrm>
                <a:off x="-596901" y="1639508"/>
                <a:ext cx="2416319" cy="2082685"/>
              </a:xfrm>
              <a:custGeom>
                <a:avLst/>
                <a:gdLst>
                  <a:gd name="connsiteX0" fmla="*/ 1900703 w 2416319"/>
                  <a:gd name="connsiteY0" fmla="*/ 0 h 2082685"/>
                  <a:gd name="connsiteX1" fmla="*/ 2416319 w 2416319"/>
                  <a:gd name="connsiteY1" fmla="*/ 2082685 h 2082685"/>
                  <a:gd name="connsiteX2" fmla="*/ 0 w 2416319"/>
                  <a:gd name="connsiteY2" fmla="*/ 727929 h 2082685"/>
                  <a:gd name="connsiteX3" fmla="*/ 1900703 w 2416319"/>
                  <a:gd name="connsiteY3" fmla="*/ 0 h 20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6319" h="2082685">
                    <a:moveTo>
                      <a:pt x="1900703" y="0"/>
                    </a:moveTo>
                    <a:lnTo>
                      <a:pt x="2416319" y="2082685"/>
                    </a:lnTo>
                    <a:lnTo>
                      <a:pt x="0" y="727929"/>
                    </a:lnTo>
                    <a:lnTo>
                      <a:pt x="190070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D8A817D-6317-4694-9F96-87EA12FF6C25}"/>
                  </a:ext>
                </a:extLst>
              </p:cNvPr>
              <p:cNvSpPr/>
              <p:nvPr/>
            </p:nvSpPr>
            <p:spPr>
              <a:xfrm>
                <a:off x="1303802" y="1639508"/>
                <a:ext cx="3144248" cy="2082685"/>
              </a:xfrm>
              <a:custGeom>
                <a:avLst/>
                <a:gdLst>
                  <a:gd name="connsiteX0" fmla="*/ 0 w 3144248"/>
                  <a:gd name="connsiteY0" fmla="*/ 0 h 2082685"/>
                  <a:gd name="connsiteX1" fmla="*/ 515616 w 3144248"/>
                  <a:gd name="connsiteY1" fmla="*/ 2082685 h 2082685"/>
                  <a:gd name="connsiteX2" fmla="*/ 3144248 w 3144248"/>
                  <a:gd name="connsiteY2" fmla="*/ 1304206 h 2082685"/>
                  <a:gd name="connsiteX3" fmla="*/ 0 w 3144248"/>
                  <a:gd name="connsiteY3" fmla="*/ 0 h 20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4248" h="2082685">
                    <a:moveTo>
                      <a:pt x="0" y="0"/>
                    </a:moveTo>
                    <a:lnTo>
                      <a:pt x="515616" y="2082685"/>
                    </a:lnTo>
                    <a:lnTo>
                      <a:pt x="3144248" y="1304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C12841D-6A21-4CC2-8110-3181A22834F0}"/>
                  </a:ext>
                </a:extLst>
              </p:cNvPr>
              <p:cNvSpPr/>
              <p:nvPr/>
            </p:nvSpPr>
            <p:spPr>
              <a:xfrm>
                <a:off x="1303802" y="1619288"/>
                <a:ext cx="3144248" cy="1324425"/>
              </a:xfrm>
              <a:custGeom>
                <a:avLst/>
                <a:gdLst>
                  <a:gd name="connsiteX0" fmla="*/ 0 w 3144248"/>
                  <a:gd name="connsiteY0" fmla="*/ 20220 h 1324425"/>
                  <a:gd name="connsiteX1" fmla="*/ 2810614 w 3144248"/>
                  <a:gd name="connsiteY1" fmla="*/ 0 h 1324425"/>
                  <a:gd name="connsiteX2" fmla="*/ 3144248 w 3144248"/>
                  <a:gd name="connsiteY2" fmla="*/ 1324426 h 1324425"/>
                  <a:gd name="connsiteX3" fmla="*/ 0 w 3144248"/>
                  <a:gd name="connsiteY3" fmla="*/ 2022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4248" h="1324425">
                    <a:moveTo>
                      <a:pt x="0" y="20220"/>
                    </a:moveTo>
                    <a:lnTo>
                      <a:pt x="2810614" y="0"/>
                    </a:lnTo>
                    <a:lnTo>
                      <a:pt x="3144248" y="1324426"/>
                    </a:lnTo>
                    <a:lnTo>
                      <a:pt x="0" y="2022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F5C0126-231B-47E0-B8B4-CED15B85EB18}"/>
                  </a:ext>
                </a:extLst>
              </p:cNvPr>
              <p:cNvSpPr/>
              <p:nvPr/>
            </p:nvSpPr>
            <p:spPr>
              <a:xfrm>
                <a:off x="4114416" y="1356425"/>
                <a:ext cx="1455857" cy="1587289"/>
              </a:xfrm>
              <a:custGeom>
                <a:avLst/>
                <a:gdLst>
                  <a:gd name="connsiteX0" fmla="*/ 0 w 1455857"/>
                  <a:gd name="connsiteY0" fmla="*/ 262863 h 1587289"/>
                  <a:gd name="connsiteX1" fmla="*/ 1455858 w 1455857"/>
                  <a:gd name="connsiteY1" fmla="*/ 0 h 1587289"/>
                  <a:gd name="connsiteX2" fmla="*/ 333634 w 1455857"/>
                  <a:gd name="connsiteY2" fmla="*/ 1587289 h 1587289"/>
                  <a:gd name="connsiteX3" fmla="*/ 0 w 1455857"/>
                  <a:gd name="connsiteY3" fmla="*/ 262863 h 158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5857" h="1587289">
                    <a:moveTo>
                      <a:pt x="0" y="262863"/>
                    </a:moveTo>
                    <a:lnTo>
                      <a:pt x="1455858" y="0"/>
                    </a:lnTo>
                    <a:lnTo>
                      <a:pt x="333634" y="1587289"/>
                    </a:lnTo>
                    <a:lnTo>
                      <a:pt x="0" y="26286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60B756-BC85-43DE-93CB-088A650BBB0D}"/>
                  </a:ext>
                </a:extLst>
              </p:cNvPr>
              <p:cNvSpPr/>
              <p:nvPr/>
            </p:nvSpPr>
            <p:spPr>
              <a:xfrm>
                <a:off x="4448050" y="1356425"/>
                <a:ext cx="1253655" cy="2264667"/>
              </a:xfrm>
              <a:custGeom>
                <a:avLst/>
                <a:gdLst>
                  <a:gd name="connsiteX0" fmla="*/ 1122224 w 1253655"/>
                  <a:gd name="connsiteY0" fmla="*/ 0 h 2264667"/>
                  <a:gd name="connsiteX1" fmla="*/ 1253655 w 1253655"/>
                  <a:gd name="connsiteY1" fmla="*/ 2264667 h 2264667"/>
                  <a:gd name="connsiteX2" fmla="*/ 0 w 1253655"/>
                  <a:gd name="connsiteY2" fmla="*/ 1587289 h 2264667"/>
                  <a:gd name="connsiteX3" fmla="*/ 1122224 w 1253655"/>
                  <a:gd name="connsiteY3" fmla="*/ 0 h 2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655" h="2264667">
                    <a:moveTo>
                      <a:pt x="1122224" y="0"/>
                    </a:moveTo>
                    <a:lnTo>
                      <a:pt x="1253655" y="2264667"/>
                    </a:lnTo>
                    <a:lnTo>
                      <a:pt x="0" y="1587289"/>
                    </a:lnTo>
                    <a:lnTo>
                      <a:pt x="1122224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88EB510-C0B8-4DE9-9643-CE0C2436A51E}"/>
                  </a:ext>
                </a:extLst>
              </p:cNvPr>
              <p:cNvSpPr/>
              <p:nvPr/>
            </p:nvSpPr>
            <p:spPr>
              <a:xfrm>
                <a:off x="5570273" y="1295764"/>
                <a:ext cx="2790393" cy="2325328"/>
              </a:xfrm>
              <a:custGeom>
                <a:avLst/>
                <a:gdLst>
                  <a:gd name="connsiteX0" fmla="*/ 0 w 2790393"/>
                  <a:gd name="connsiteY0" fmla="*/ 60661 h 2325328"/>
                  <a:gd name="connsiteX1" fmla="*/ 2790394 w 2790393"/>
                  <a:gd name="connsiteY1" fmla="*/ 0 h 2325328"/>
                  <a:gd name="connsiteX2" fmla="*/ 131432 w 2790393"/>
                  <a:gd name="connsiteY2" fmla="*/ 2325328 h 2325328"/>
                  <a:gd name="connsiteX3" fmla="*/ 0 w 2790393"/>
                  <a:gd name="connsiteY3" fmla="*/ 60661 h 2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325328">
                    <a:moveTo>
                      <a:pt x="0" y="60661"/>
                    </a:moveTo>
                    <a:lnTo>
                      <a:pt x="2790394" y="0"/>
                    </a:lnTo>
                    <a:lnTo>
                      <a:pt x="131432" y="2325328"/>
                    </a:lnTo>
                    <a:lnTo>
                      <a:pt x="0" y="606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66572CB-EAB7-48DB-890F-0FD9FE6BF0D6}"/>
                  </a:ext>
                </a:extLst>
              </p:cNvPr>
              <p:cNvSpPr/>
              <p:nvPr/>
            </p:nvSpPr>
            <p:spPr>
              <a:xfrm>
                <a:off x="5701705" y="1295764"/>
                <a:ext cx="2658962" cy="2325328"/>
              </a:xfrm>
              <a:custGeom>
                <a:avLst/>
                <a:gdLst>
                  <a:gd name="connsiteX0" fmla="*/ 2658962 w 2658962"/>
                  <a:gd name="connsiteY0" fmla="*/ 0 h 2325328"/>
                  <a:gd name="connsiteX1" fmla="*/ 2244447 w 2658962"/>
                  <a:gd name="connsiteY1" fmla="*/ 1668170 h 2325328"/>
                  <a:gd name="connsiteX2" fmla="*/ 0 w 2658962"/>
                  <a:gd name="connsiteY2" fmla="*/ 2325328 h 2325328"/>
                  <a:gd name="connsiteX3" fmla="*/ 2658962 w 2658962"/>
                  <a:gd name="connsiteY3" fmla="*/ 0 h 2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8962" h="2325328">
                    <a:moveTo>
                      <a:pt x="2658962" y="0"/>
                    </a:moveTo>
                    <a:lnTo>
                      <a:pt x="2244447" y="1668170"/>
                    </a:lnTo>
                    <a:lnTo>
                      <a:pt x="0" y="2325328"/>
                    </a:lnTo>
                    <a:lnTo>
                      <a:pt x="265896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17F6257-778D-4804-B1BE-E6F04A16B432}"/>
                  </a:ext>
                </a:extLst>
              </p:cNvPr>
              <p:cNvSpPr/>
              <p:nvPr/>
            </p:nvSpPr>
            <p:spPr>
              <a:xfrm>
                <a:off x="7946152" y="1295764"/>
                <a:ext cx="1658060" cy="1668170"/>
              </a:xfrm>
              <a:custGeom>
                <a:avLst/>
                <a:gdLst>
                  <a:gd name="connsiteX0" fmla="*/ 414515 w 1658060"/>
                  <a:gd name="connsiteY0" fmla="*/ 0 h 1668170"/>
                  <a:gd name="connsiteX1" fmla="*/ 1658060 w 1658060"/>
                  <a:gd name="connsiteY1" fmla="*/ 212313 h 1668170"/>
                  <a:gd name="connsiteX2" fmla="*/ 0 w 1658060"/>
                  <a:gd name="connsiteY2" fmla="*/ 1668170 h 1668170"/>
                  <a:gd name="connsiteX3" fmla="*/ 414515 w 1658060"/>
                  <a:gd name="connsiteY3" fmla="*/ 0 h 16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8060" h="1668170">
                    <a:moveTo>
                      <a:pt x="414515" y="0"/>
                    </a:moveTo>
                    <a:lnTo>
                      <a:pt x="1658060" y="212313"/>
                    </a:lnTo>
                    <a:lnTo>
                      <a:pt x="0" y="1668170"/>
                    </a:lnTo>
                    <a:lnTo>
                      <a:pt x="414515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8F11881-1C78-44AC-9BBF-60DA891EAFAF}"/>
                  </a:ext>
                </a:extLst>
              </p:cNvPr>
              <p:cNvSpPr/>
              <p:nvPr/>
            </p:nvSpPr>
            <p:spPr>
              <a:xfrm>
                <a:off x="7946154" y="1508077"/>
                <a:ext cx="2100275" cy="2167998"/>
              </a:xfrm>
              <a:custGeom>
                <a:avLst/>
                <a:gdLst>
                  <a:gd name="connsiteX0" fmla="*/ 1658060 w 2062464"/>
                  <a:gd name="connsiteY0" fmla="*/ 0 h 2153455"/>
                  <a:gd name="connsiteX1" fmla="*/ 2062465 w 2062464"/>
                  <a:gd name="connsiteY1" fmla="*/ 2153456 h 2153455"/>
                  <a:gd name="connsiteX2" fmla="*/ 0 w 2062464"/>
                  <a:gd name="connsiteY2" fmla="*/ 1455858 h 2153455"/>
                  <a:gd name="connsiteX3" fmla="*/ 1658060 w 2062464"/>
                  <a:gd name="connsiteY3" fmla="*/ 0 h 2153455"/>
                  <a:gd name="connsiteX0" fmla="*/ 1658060 w 2100276"/>
                  <a:gd name="connsiteY0" fmla="*/ 0 h 2167998"/>
                  <a:gd name="connsiteX1" fmla="*/ 2100276 w 2100276"/>
                  <a:gd name="connsiteY1" fmla="*/ 2167998 h 2167998"/>
                  <a:gd name="connsiteX2" fmla="*/ 0 w 2100276"/>
                  <a:gd name="connsiteY2" fmla="*/ 1455858 h 2167998"/>
                  <a:gd name="connsiteX3" fmla="*/ 1658060 w 2100276"/>
                  <a:gd name="connsiteY3" fmla="*/ 0 h 216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0276" h="2167998">
                    <a:moveTo>
                      <a:pt x="1658060" y="0"/>
                    </a:moveTo>
                    <a:lnTo>
                      <a:pt x="2100276" y="2167998"/>
                    </a:lnTo>
                    <a:lnTo>
                      <a:pt x="0" y="1455858"/>
                    </a:lnTo>
                    <a:lnTo>
                      <a:pt x="165806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E95E779-6147-4E35-8F2C-1799D155436B}"/>
                  </a:ext>
                </a:extLst>
              </p:cNvPr>
              <p:cNvSpPr/>
              <p:nvPr/>
            </p:nvSpPr>
            <p:spPr>
              <a:xfrm>
                <a:off x="9604213" y="1508077"/>
                <a:ext cx="3184690" cy="2167999"/>
              </a:xfrm>
              <a:custGeom>
                <a:avLst/>
                <a:gdLst>
                  <a:gd name="connsiteX0" fmla="*/ 0 w 3184688"/>
                  <a:gd name="connsiteY0" fmla="*/ 0 h 2153455"/>
                  <a:gd name="connsiteX1" fmla="*/ 404405 w 3184688"/>
                  <a:gd name="connsiteY1" fmla="*/ 2153456 h 2153455"/>
                  <a:gd name="connsiteX2" fmla="*/ 3184689 w 3184688"/>
                  <a:gd name="connsiteY2" fmla="*/ 869471 h 2153455"/>
                  <a:gd name="connsiteX3" fmla="*/ 0 w 3184688"/>
                  <a:gd name="connsiteY3" fmla="*/ 0 h 2153455"/>
                  <a:gd name="connsiteX0" fmla="*/ 0 w 3184689"/>
                  <a:gd name="connsiteY0" fmla="*/ 0 h 2167999"/>
                  <a:gd name="connsiteX1" fmla="*/ 439307 w 3184689"/>
                  <a:gd name="connsiteY1" fmla="*/ 2167999 h 2167999"/>
                  <a:gd name="connsiteX2" fmla="*/ 3184689 w 3184689"/>
                  <a:gd name="connsiteY2" fmla="*/ 869471 h 2167999"/>
                  <a:gd name="connsiteX3" fmla="*/ 0 w 3184689"/>
                  <a:gd name="connsiteY3" fmla="*/ 0 h 216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4689" h="2167999">
                    <a:moveTo>
                      <a:pt x="0" y="0"/>
                    </a:moveTo>
                    <a:lnTo>
                      <a:pt x="439307" y="2167999"/>
                    </a:lnTo>
                    <a:lnTo>
                      <a:pt x="3184689" y="8694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93DD068-715E-4810-A1C7-86D92F12F54F}"/>
                  </a:ext>
                </a:extLst>
              </p:cNvPr>
              <p:cNvSpPr/>
              <p:nvPr/>
            </p:nvSpPr>
            <p:spPr>
              <a:xfrm>
                <a:off x="9604212" y="699267"/>
                <a:ext cx="3184688" cy="1678280"/>
              </a:xfrm>
              <a:custGeom>
                <a:avLst/>
                <a:gdLst>
                  <a:gd name="connsiteX0" fmla="*/ 0 w 3184688"/>
                  <a:gd name="connsiteY0" fmla="*/ 808810 h 1678280"/>
                  <a:gd name="connsiteX1" fmla="*/ 1738941 w 3184688"/>
                  <a:gd name="connsiteY1" fmla="*/ 0 h 1678280"/>
                  <a:gd name="connsiteX2" fmla="*/ 3184689 w 3184688"/>
                  <a:gd name="connsiteY2" fmla="*/ 1678280 h 1678280"/>
                  <a:gd name="connsiteX3" fmla="*/ 0 w 3184688"/>
                  <a:gd name="connsiteY3" fmla="*/ 808810 h 16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4688" h="1678280">
                    <a:moveTo>
                      <a:pt x="0" y="808810"/>
                    </a:moveTo>
                    <a:lnTo>
                      <a:pt x="1738941" y="0"/>
                    </a:lnTo>
                    <a:lnTo>
                      <a:pt x="3184689" y="1678280"/>
                    </a:lnTo>
                    <a:lnTo>
                      <a:pt x="0" y="80881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2D4294F-3D57-4621-A71E-AFA27C2EAAA9}"/>
                  </a:ext>
                </a:extLst>
              </p:cNvPr>
              <p:cNvSpPr/>
              <p:nvPr/>
            </p:nvSpPr>
            <p:spPr>
              <a:xfrm>
                <a:off x="-596901" y="2367437"/>
                <a:ext cx="3164468" cy="3599203"/>
              </a:xfrm>
              <a:custGeom>
                <a:avLst/>
                <a:gdLst>
                  <a:gd name="connsiteX0" fmla="*/ 0 w 3164468"/>
                  <a:gd name="connsiteY0" fmla="*/ 0 h 3599203"/>
                  <a:gd name="connsiteX1" fmla="*/ 1203105 w 3164468"/>
                  <a:gd name="connsiteY1" fmla="*/ 2598301 h 3599203"/>
                  <a:gd name="connsiteX2" fmla="*/ 3164468 w 3164468"/>
                  <a:gd name="connsiteY2" fmla="*/ 3599203 h 3599203"/>
                  <a:gd name="connsiteX3" fmla="*/ 0 w 3164468"/>
                  <a:gd name="connsiteY3" fmla="*/ 0 h 359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4468" h="3599203">
                    <a:moveTo>
                      <a:pt x="0" y="0"/>
                    </a:moveTo>
                    <a:lnTo>
                      <a:pt x="1203105" y="2598301"/>
                    </a:lnTo>
                    <a:lnTo>
                      <a:pt x="3164468" y="3599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D57E5C3-AD6B-4856-BD49-AC37C7C7D4ED}"/>
                  </a:ext>
                </a:extLst>
              </p:cNvPr>
              <p:cNvSpPr/>
              <p:nvPr/>
            </p:nvSpPr>
            <p:spPr>
              <a:xfrm>
                <a:off x="-596901" y="2367437"/>
                <a:ext cx="3164468" cy="3599203"/>
              </a:xfrm>
              <a:custGeom>
                <a:avLst/>
                <a:gdLst>
                  <a:gd name="connsiteX0" fmla="*/ 0 w 3164468"/>
                  <a:gd name="connsiteY0" fmla="*/ 0 h 3599203"/>
                  <a:gd name="connsiteX1" fmla="*/ 2416319 w 3164468"/>
                  <a:gd name="connsiteY1" fmla="*/ 1354756 h 3599203"/>
                  <a:gd name="connsiteX2" fmla="*/ 3164468 w 3164468"/>
                  <a:gd name="connsiteY2" fmla="*/ 3599203 h 3599203"/>
                  <a:gd name="connsiteX3" fmla="*/ 0 w 3164468"/>
                  <a:gd name="connsiteY3" fmla="*/ 0 h 359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4468" h="3599203">
                    <a:moveTo>
                      <a:pt x="0" y="0"/>
                    </a:moveTo>
                    <a:lnTo>
                      <a:pt x="2416319" y="1354756"/>
                    </a:lnTo>
                    <a:lnTo>
                      <a:pt x="3164468" y="3599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E347E9E-4EF7-451F-A555-B8FB222029AE}"/>
                  </a:ext>
                </a:extLst>
              </p:cNvPr>
              <p:cNvSpPr/>
              <p:nvPr/>
            </p:nvSpPr>
            <p:spPr>
              <a:xfrm>
                <a:off x="1819418" y="3722193"/>
                <a:ext cx="2133235" cy="2244447"/>
              </a:xfrm>
              <a:custGeom>
                <a:avLst/>
                <a:gdLst>
                  <a:gd name="connsiteX0" fmla="*/ 0 w 2133235"/>
                  <a:gd name="connsiteY0" fmla="*/ 0 h 2244447"/>
                  <a:gd name="connsiteX1" fmla="*/ 748149 w 2133235"/>
                  <a:gd name="connsiteY1" fmla="*/ 2244447 h 2244447"/>
                  <a:gd name="connsiteX2" fmla="*/ 2133236 w 2133235"/>
                  <a:gd name="connsiteY2" fmla="*/ 1829932 h 2244447"/>
                  <a:gd name="connsiteX3" fmla="*/ 0 w 2133235"/>
                  <a:gd name="connsiteY3" fmla="*/ 0 h 22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235" h="2244447">
                    <a:moveTo>
                      <a:pt x="0" y="0"/>
                    </a:moveTo>
                    <a:lnTo>
                      <a:pt x="748149" y="2244447"/>
                    </a:lnTo>
                    <a:lnTo>
                      <a:pt x="2133236" y="18299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3DEC56-1DD0-4459-81D2-C038A2C6845B}"/>
                  </a:ext>
                </a:extLst>
              </p:cNvPr>
              <p:cNvSpPr/>
              <p:nvPr/>
            </p:nvSpPr>
            <p:spPr>
              <a:xfrm>
                <a:off x="1819418" y="2943714"/>
                <a:ext cx="2628631" cy="2608411"/>
              </a:xfrm>
              <a:custGeom>
                <a:avLst/>
                <a:gdLst>
                  <a:gd name="connsiteX0" fmla="*/ 0 w 2628631"/>
                  <a:gd name="connsiteY0" fmla="*/ 778479 h 2608411"/>
                  <a:gd name="connsiteX1" fmla="*/ 2628632 w 2628631"/>
                  <a:gd name="connsiteY1" fmla="*/ 0 h 2608411"/>
                  <a:gd name="connsiteX2" fmla="*/ 2133236 w 2628631"/>
                  <a:gd name="connsiteY2" fmla="*/ 2608412 h 2608411"/>
                  <a:gd name="connsiteX3" fmla="*/ 0 w 2628631"/>
                  <a:gd name="connsiteY3" fmla="*/ 778479 h 26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8631" h="2608411">
                    <a:moveTo>
                      <a:pt x="0" y="778479"/>
                    </a:moveTo>
                    <a:lnTo>
                      <a:pt x="2628632" y="0"/>
                    </a:lnTo>
                    <a:lnTo>
                      <a:pt x="2133236" y="2608412"/>
                    </a:lnTo>
                    <a:lnTo>
                      <a:pt x="0" y="778479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AABBDD6-ADD2-4921-BEDE-2DE3356582F4}"/>
                  </a:ext>
                </a:extLst>
              </p:cNvPr>
              <p:cNvSpPr/>
              <p:nvPr/>
            </p:nvSpPr>
            <p:spPr>
              <a:xfrm>
                <a:off x="3952654" y="2943714"/>
                <a:ext cx="1749051" cy="2608411"/>
              </a:xfrm>
              <a:custGeom>
                <a:avLst/>
                <a:gdLst>
                  <a:gd name="connsiteX0" fmla="*/ 495396 w 1749051"/>
                  <a:gd name="connsiteY0" fmla="*/ 0 h 2608411"/>
                  <a:gd name="connsiteX1" fmla="*/ 1749051 w 1749051"/>
                  <a:gd name="connsiteY1" fmla="*/ 677378 h 2608411"/>
                  <a:gd name="connsiteX2" fmla="*/ 0 w 1749051"/>
                  <a:gd name="connsiteY2" fmla="*/ 2608412 h 2608411"/>
                  <a:gd name="connsiteX3" fmla="*/ 495396 w 1749051"/>
                  <a:gd name="connsiteY3" fmla="*/ 0 h 26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51" h="2608411">
                    <a:moveTo>
                      <a:pt x="495396" y="0"/>
                    </a:moveTo>
                    <a:lnTo>
                      <a:pt x="1749051" y="677378"/>
                    </a:lnTo>
                    <a:lnTo>
                      <a:pt x="0" y="2608412"/>
                    </a:lnTo>
                    <a:lnTo>
                      <a:pt x="495396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061CB19-3F26-41AF-B616-C199A6997EDC}"/>
                  </a:ext>
                </a:extLst>
              </p:cNvPr>
              <p:cNvSpPr/>
              <p:nvPr/>
            </p:nvSpPr>
            <p:spPr>
              <a:xfrm>
                <a:off x="3952654" y="3621092"/>
                <a:ext cx="2315218" cy="1931033"/>
              </a:xfrm>
              <a:custGeom>
                <a:avLst/>
                <a:gdLst>
                  <a:gd name="connsiteX0" fmla="*/ 1749051 w 2315218"/>
                  <a:gd name="connsiteY0" fmla="*/ 0 h 1931033"/>
                  <a:gd name="connsiteX1" fmla="*/ 2315218 w 2315218"/>
                  <a:gd name="connsiteY1" fmla="*/ 1324426 h 1931033"/>
                  <a:gd name="connsiteX2" fmla="*/ 0 w 2315218"/>
                  <a:gd name="connsiteY2" fmla="*/ 1931033 h 1931033"/>
                  <a:gd name="connsiteX3" fmla="*/ 1749051 w 2315218"/>
                  <a:gd name="connsiteY3" fmla="*/ 0 h 193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218" h="1931033">
                    <a:moveTo>
                      <a:pt x="1749051" y="0"/>
                    </a:moveTo>
                    <a:lnTo>
                      <a:pt x="2315218" y="1324426"/>
                    </a:lnTo>
                    <a:lnTo>
                      <a:pt x="0" y="1931033"/>
                    </a:lnTo>
                    <a:lnTo>
                      <a:pt x="1749051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E8989C2-277B-450C-A60A-A8F586FFC52D}"/>
                  </a:ext>
                </a:extLst>
              </p:cNvPr>
              <p:cNvSpPr/>
              <p:nvPr/>
            </p:nvSpPr>
            <p:spPr>
              <a:xfrm>
                <a:off x="5701705" y="3621092"/>
                <a:ext cx="2699402" cy="2426429"/>
              </a:xfrm>
              <a:custGeom>
                <a:avLst/>
                <a:gdLst>
                  <a:gd name="connsiteX0" fmla="*/ 0 w 2699402"/>
                  <a:gd name="connsiteY0" fmla="*/ 0 h 2426429"/>
                  <a:gd name="connsiteX1" fmla="*/ 566167 w 2699402"/>
                  <a:gd name="connsiteY1" fmla="*/ 1324426 h 2426429"/>
                  <a:gd name="connsiteX2" fmla="*/ 2699403 w 2699402"/>
                  <a:gd name="connsiteY2" fmla="*/ 2426429 h 2426429"/>
                  <a:gd name="connsiteX3" fmla="*/ 0 w 2699402"/>
                  <a:gd name="connsiteY3" fmla="*/ 0 h 242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2426429">
                    <a:moveTo>
                      <a:pt x="0" y="0"/>
                    </a:moveTo>
                    <a:lnTo>
                      <a:pt x="566167" y="1324426"/>
                    </a:lnTo>
                    <a:lnTo>
                      <a:pt x="2699403" y="2426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0C20D32-A6D9-464D-8EFF-83960CB4FC71}"/>
                  </a:ext>
                </a:extLst>
              </p:cNvPr>
              <p:cNvSpPr/>
              <p:nvPr/>
            </p:nvSpPr>
            <p:spPr>
              <a:xfrm>
                <a:off x="5701705" y="2963934"/>
                <a:ext cx="2699402" cy="3083587"/>
              </a:xfrm>
              <a:custGeom>
                <a:avLst/>
                <a:gdLst>
                  <a:gd name="connsiteX0" fmla="*/ 0 w 2699402"/>
                  <a:gd name="connsiteY0" fmla="*/ 657158 h 3083587"/>
                  <a:gd name="connsiteX1" fmla="*/ 2244447 w 2699402"/>
                  <a:gd name="connsiteY1" fmla="*/ 0 h 3083587"/>
                  <a:gd name="connsiteX2" fmla="*/ 2699403 w 2699402"/>
                  <a:gd name="connsiteY2" fmla="*/ 3083587 h 3083587"/>
                  <a:gd name="connsiteX3" fmla="*/ 0 w 2699402"/>
                  <a:gd name="connsiteY3" fmla="*/ 657158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3083587">
                    <a:moveTo>
                      <a:pt x="0" y="657158"/>
                    </a:moveTo>
                    <a:lnTo>
                      <a:pt x="2244447" y="0"/>
                    </a:lnTo>
                    <a:lnTo>
                      <a:pt x="2699403" y="3083587"/>
                    </a:lnTo>
                    <a:lnTo>
                      <a:pt x="0" y="657158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64A06B8-5710-4FDF-9A21-E4E55ACF76BA}"/>
                  </a:ext>
                </a:extLst>
              </p:cNvPr>
              <p:cNvSpPr/>
              <p:nvPr/>
            </p:nvSpPr>
            <p:spPr>
              <a:xfrm>
                <a:off x="7946152" y="2963934"/>
                <a:ext cx="2608411" cy="3083587"/>
              </a:xfrm>
              <a:custGeom>
                <a:avLst/>
                <a:gdLst>
                  <a:gd name="connsiteX0" fmla="*/ 0 w 2608411"/>
                  <a:gd name="connsiteY0" fmla="*/ 0 h 3083587"/>
                  <a:gd name="connsiteX1" fmla="*/ 454956 w 2608411"/>
                  <a:gd name="connsiteY1" fmla="*/ 3083587 h 3083587"/>
                  <a:gd name="connsiteX2" fmla="*/ 2608412 w 2608411"/>
                  <a:gd name="connsiteY2" fmla="*/ 1577179 h 3083587"/>
                  <a:gd name="connsiteX3" fmla="*/ 0 w 2608411"/>
                  <a:gd name="connsiteY3" fmla="*/ 0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8411" h="3083587">
                    <a:moveTo>
                      <a:pt x="0" y="0"/>
                    </a:moveTo>
                    <a:lnTo>
                      <a:pt x="454956" y="3083587"/>
                    </a:lnTo>
                    <a:lnTo>
                      <a:pt x="2608412" y="1577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0932264-CF78-465A-8BE7-7CFC50BE77F9}"/>
                  </a:ext>
                </a:extLst>
              </p:cNvPr>
              <p:cNvSpPr/>
              <p:nvPr/>
            </p:nvSpPr>
            <p:spPr>
              <a:xfrm>
                <a:off x="7946153" y="2963934"/>
                <a:ext cx="2568585" cy="1614108"/>
              </a:xfrm>
              <a:custGeom>
                <a:avLst/>
                <a:gdLst>
                  <a:gd name="connsiteX0" fmla="*/ 0 w 2608411"/>
                  <a:gd name="connsiteY0" fmla="*/ 0 h 1577178"/>
                  <a:gd name="connsiteX1" fmla="*/ 2062465 w 2608411"/>
                  <a:gd name="connsiteY1" fmla="*/ 697598 h 1577178"/>
                  <a:gd name="connsiteX2" fmla="*/ 2608412 w 2608411"/>
                  <a:gd name="connsiteY2" fmla="*/ 1577179 h 1577178"/>
                  <a:gd name="connsiteX3" fmla="*/ 0 w 2608411"/>
                  <a:gd name="connsiteY3" fmla="*/ 0 h 1577178"/>
                  <a:gd name="connsiteX0" fmla="*/ 0 w 2556385"/>
                  <a:gd name="connsiteY0" fmla="*/ 0 h 1608395"/>
                  <a:gd name="connsiteX1" fmla="*/ 2062465 w 2556385"/>
                  <a:gd name="connsiteY1" fmla="*/ 697598 h 1608395"/>
                  <a:gd name="connsiteX2" fmla="*/ 2556385 w 2556385"/>
                  <a:gd name="connsiteY2" fmla="*/ 1608395 h 1608395"/>
                  <a:gd name="connsiteX3" fmla="*/ 0 w 2556385"/>
                  <a:gd name="connsiteY3" fmla="*/ 0 h 1608395"/>
                  <a:gd name="connsiteX0" fmla="*/ 0 w 2559856"/>
                  <a:gd name="connsiteY0" fmla="*/ 0 h 1625739"/>
                  <a:gd name="connsiteX1" fmla="*/ 2062465 w 2559856"/>
                  <a:gd name="connsiteY1" fmla="*/ 697598 h 1625739"/>
                  <a:gd name="connsiteX2" fmla="*/ 2559856 w 2559856"/>
                  <a:gd name="connsiteY2" fmla="*/ 1625739 h 1625739"/>
                  <a:gd name="connsiteX3" fmla="*/ 0 w 2559856"/>
                  <a:gd name="connsiteY3" fmla="*/ 0 h 1625739"/>
                  <a:gd name="connsiteX0" fmla="*/ 0 w 2559856"/>
                  <a:gd name="connsiteY0" fmla="*/ 0 h 1625739"/>
                  <a:gd name="connsiteX1" fmla="*/ 2094457 w 2559856"/>
                  <a:gd name="connsiteY1" fmla="*/ 709235 h 1625739"/>
                  <a:gd name="connsiteX2" fmla="*/ 2559856 w 2559856"/>
                  <a:gd name="connsiteY2" fmla="*/ 1625739 h 1625739"/>
                  <a:gd name="connsiteX3" fmla="*/ 0 w 2559856"/>
                  <a:gd name="connsiteY3" fmla="*/ 0 h 1625739"/>
                  <a:gd name="connsiteX0" fmla="*/ 0 w 2568585"/>
                  <a:gd name="connsiteY0" fmla="*/ 0 h 1614108"/>
                  <a:gd name="connsiteX1" fmla="*/ 2094457 w 2568585"/>
                  <a:gd name="connsiteY1" fmla="*/ 709235 h 1614108"/>
                  <a:gd name="connsiteX2" fmla="*/ 2568585 w 2568585"/>
                  <a:gd name="connsiteY2" fmla="*/ 1614108 h 1614108"/>
                  <a:gd name="connsiteX3" fmla="*/ 0 w 2568585"/>
                  <a:gd name="connsiteY3" fmla="*/ 0 h 161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585" h="1614108">
                    <a:moveTo>
                      <a:pt x="0" y="0"/>
                    </a:moveTo>
                    <a:lnTo>
                      <a:pt x="2094457" y="709235"/>
                    </a:lnTo>
                    <a:lnTo>
                      <a:pt x="2568585" y="1614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EFAA7A2-43D4-4FE5-8AEF-2EC5C3CA3B22}"/>
                  </a:ext>
                </a:extLst>
              </p:cNvPr>
              <p:cNvSpPr/>
              <p:nvPr/>
            </p:nvSpPr>
            <p:spPr>
              <a:xfrm>
                <a:off x="404001" y="4965738"/>
                <a:ext cx="596497" cy="2901604"/>
              </a:xfrm>
              <a:custGeom>
                <a:avLst/>
                <a:gdLst>
                  <a:gd name="connsiteX0" fmla="*/ 202202 w 596497"/>
                  <a:gd name="connsiteY0" fmla="*/ 0 h 2901604"/>
                  <a:gd name="connsiteX1" fmla="*/ 0 w 596497"/>
                  <a:gd name="connsiteY1" fmla="*/ 2032135 h 2901604"/>
                  <a:gd name="connsiteX2" fmla="*/ 596497 w 596497"/>
                  <a:gd name="connsiteY2" fmla="*/ 2901605 h 2901604"/>
                  <a:gd name="connsiteX3" fmla="*/ 202202 w 596497"/>
                  <a:gd name="connsiteY3" fmla="*/ 0 h 290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497" h="2901604">
                    <a:moveTo>
                      <a:pt x="202202" y="0"/>
                    </a:moveTo>
                    <a:lnTo>
                      <a:pt x="0" y="2032135"/>
                    </a:lnTo>
                    <a:lnTo>
                      <a:pt x="596497" y="2901605"/>
                    </a:lnTo>
                    <a:lnTo>
                      <a:pt x="20220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8E060E8-AAC8-43A0-AD27-C423A84D3334}"/>
                  </a:ext>
                </a:extLst>
              </p:cNvPr>
              <p:cNvSpPr/>
              <p:nvPr/>
            </p:nvSpPr>
            <p:spPr>
              <a:xfrm>
                <a:off x="606203" y="4965738"/>
                <a:ext cx="1961363" cy="2901604"/>
              </a:xfrm>
              <a:custGeom>
                <a:avLst/>
                <a:gdLst>
                  <a:gd name="connsiteX0" fmla="*/ 0 w 1961363"/>
                  <a:gd name="connsiteY0" fmla="*/ 0 h 2901604"/>
                  <a:gd name="connsiteX1" fmla="*/ 1961364 w 1961363"/>
                  <a:gd name="connsiteY1" fmla="*/ 1000902 h 2901604"/>
                  <a:gd name="connsiteX2" fmla="*/ 394295 w 1961363"/>
                  <a:gd name="connsiteY2" fmla="*/ 2901605 h 2901604"/>
                  <a:gd name="connsiteX3" fmla="*/ 0 w 1961363"/>
                  <a:gd name="connsiteY3" fmla="*/ 0 h 290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363" h="2901604">
                    <a:moveTo>
                      <a:pt x="0" y="0"/>
                    </a:moveTo>
                    <a:lnTo>
                      <a:pt x="1961364" y="1000902"/>
                    </a:lnTo>
                    <a:lnTo>
                      <a:pt x="394295" y="2901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33A07FA-CDB3-46B1-AB7C-D2699AA2EC59}"/>
                  </a:ext>
                </a:extLst>
              </p:cNvPr>
              <p:cNvSpPr/>
              <p:nvPr/>
            </p:nvSpPr>
            <p:spPr>
              <a:xfrm>
                <a:off x="1000498" y="5966640"/>
                <a:ext cx="3518322" cy="1900702"/>
              </a:xfrm>
              <a:custGeom>
                <a:avLst/>
                <a:gdLst>
                  <a:gd name="connsiteX0" fmla="*/ 1567069 w 3518322"/>
                  <a:gd name="connsiteY0" fmla="*/ 0 h 1900702"/>
                  <a:gd name="connsiteX1" fmla="*/ 0 w 3518322"/>
                  <a:gd name="connsiteY1" fmla="*/ 1900703 h 1900702"/>
                  <a:gd name="connsiteX2" fmla="*/ 3518323 w 3518322"/>
                  <a:gd name="connsiteY2" fmla="*/ 717819 h 1900702"/>
                  <a:gd name="connsiteX3" fmla="*/ 1567069 w 3518322"/>
                  <a:gd name="connsiteY3" fmla="*/ 0 h 190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8322" h="1900702">
                    <a:moveTo>
                      <a:pt x="1567069" y="0"/>
                    </a:moveTo>
                    <a:lnTo>
                      <a:pt x="0" y="1900703"/>
                    </a:lnTo>
                    <a:lnTo>
                      <a:pt x="3518323" y="717819"/>
                    </a:lnTo>
                    <a:lnTo>
                      <a:pt x="1567069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D278FAA-2FA2-4120-8D7A-5CC093A2E4E6}"/>
                  </a:ext>
                </a:extLst>
              </p:cNvPr>
              <p:cNvSpPr/>
              <p:nvPr/>
            </p:nvSpPr>
            <p:spPr>
              <a:xfrm>
                <a:off x="2567567" y="5552125"/>
                <a:ext cx="1951253" cy="1132333"/>
              </a:xfrm>
              <a:custGeom>
                <a:avLst/>
                <a:gdLst>
                  <a:gd name="connsiteX0" fmla="*/ 0 w 1951253"/>
                  <a:gd name="connsiteY0" fmla="*/ 414515 h 1132333"/>
                  <a:gd name="connsiteX1" fmla="*/ 1385087 w 1951253"/>
                  <a:gd name="connsiteY1" fmla="*/ 0 h 1132333"/>
                  <a:gd name="connsiteX2" fmla="*/ 1951254 w 1951253"/>
                  <a:gd name="connsiteY2" fmla="*/ 1132334 h 1132333"/>
                  <a:gd name="connsiteX3" fmla="*/ 0 w 1951253"/>
                  <a:gd name="connsiteY3" fmla="*/ 414515 h 113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1253" h="1132333">
                    <a:moveTo>
                      <a:pt x="0" y="414515"/>
                    </a:moveTo>
                    <a:lnTo>
                      <a:pt x="1385087" y="0"/>
                    </a:lnTo>
                    <a:lnTo>
                      <a:pt x="1951254" y="1132334"/>
                    </a:lnTo>
                    <a:lnTo>
                      <a:pt x="0" y="414515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68D34B0-211F-4B8E-BD66-A701029FEC70}"/>
                  </a:ext>
                </a:extLst>
              </p:cNvPr>
              <p:cNvSpPr/>
              <p:nvPr/>
            </p:nvSpPr>
            <p:spPr>
              <a:xfrm>
                <a:off x="3952654" y="4945518"/>
                <a:ext cx="2315218" cy="1738940"/>
              </a:xfrm>
              <a:custGeom>
                <a:avLst/>
                <a:gdLst>
                  <a:gd name="connsiteX0" fmla="*/ 0 w 2315218"/>
                  <a:gd name="connsiteY0" fmla="*/ 606607 h 1738940"/>
                  <a:gd name="connsiteX1" fmla="*/ 2315218 w 2315218"/>
                  <a:gd name="connsiteY1" fmla="*/ 0 h 1738940"/>
                  <a:gd name="connsiteX2" fmla="*/ 566167 w 2315218"/>
                  <a:gd name="connsiteY2" fmla="*/ 1738941 h 1738940"/>
                  <a:gd name="connsiteX3" fmla="*/ 0 w 2315218"/>
                  <a:gd name="connsiteY3" fmla="*/ 606607 h 1738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218" h="1738940">
                    <a:moveTo>
                      <a:pt x="0" y="606607"/>
                    </a:moveTo>
                    <a:lnTo>
                      <a:pt x="2315218" y="0"/>
                    </a:lnTo>
                    <a:lnTo>
                      <a:pt x="566167" y="1738941"/>
                    </a:lnTo>
                    <a:lnTo>
                      <a:pt x="0" y="6066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482D4A0-458C-4141-80F5-D477674BB1FC}"/>
                  </a:ext>
                </a:extLst>
              </p:cNvPr>
              <p:cNvSpPr/>
              <p:nvPr/>
            </p:nvSpPr>
            <p:spPr>
              <a:xfrm>
                <a:off x="4518820" y="4945518"/>
                <a:ext cx="1749051" cy="2102905"/>
              </a:xfrm>
              <a:custGeom>
                <a:avLst/>
                <a:gdLst>
                  <a:gd name="connsiteX0" fmla="*/ 1749051 w 1749051"/>
                  <a:gd name="connsiteY0" fmla="*/ 0 h 2102905"/>
                  <a:gd name="connsiteX1" fmla="*/ 1011012 w 1749051"/>
                  <a:gd name="connsiteY1" fmla="*/ 2102905 h 2102905"/>
                  <a:gd name="connsiteX2" fmla="*/ 0 w 1749051"/>
                  <a:gd name="connsiteY2" fmla="*/ 1738941 h 2102905"/>
                  <a:gd name="connsiteX3" fmla="*/ 1749051 w 1749051"/>
                  <a:gd name="connsiteY3" fmla="*/ 0 h 210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51" h="2102905">
                    <a:moveTo>
                      <a:pt x="1749051" y="0"/>
                    </a:moveTo>
                    <a:lnTo>
                      <a:pt x="1011012" y="2102905"/>
                    </a:lnTo>
                    <a:lnTo>
                      <a:pt x="0" y="1738941"/>
                    </a:lnTo>
                    <a:lnTo>
                      <a:pt x="1749051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1717948-1503-468B-8E8E-F09F8FA1EBEA}"/>
                  </a:ext>
                </a:extLst>
              </p:cNvPr>
              <p:cNvSpPr/>
              <p:nvPr/>
            </p:nvSpPr>
            <p:spPr>
              <a:xfrm>
                <a:off x="5529833" y="4945518"/>
                <a:ext cx="2871274" cy="2102905"/>
              </a:xfrm>
              <a:custGeom>
                <a:avLst/>
                <a:gdLst>
                  <a:gd name="connsiteX0" fmla="*/ 738039 w 2871274"/>
                  <a:gd name="connsiteY0" fmla="*/ 0 h 2102905"/>
                  <a:gd name="connsiteX1" fmla="*/ 2871275 w 2871274"/>
                  <a:gd name="connsiteY1" fmla="*/ 1102003 h 2102905"/>
                  <a:gd name="connsiteX2" fmla="*/ 0 w 2871274"/>
                  <a:gd name="connsiteY2" fmla="*/ 2102905 h 2102905"/>
                  <a:gd name="connsiteX3" fmla="*/ 738039 w 2871274"/>
                  <a:gd name="connsiteY3" fmla="*/ 0 h 210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1274" h="2102905">
                    <a:moveTo>
                      <a:pt x="738039" y="0"/>
                    </a:moveTo>
                    <a:lnTo>
                      <a:pt x="2871275" y="1102003"/>
                    </a:lnTo>
                    <a:lnTo>
                      <a:pt x="0" y="2102905"/>
                    </a:lnTo>
                    <a:lnTo>
                      <a:pt x="738039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AABA150-246D-4EF2-BC7B-D7A5F1125894}"/>
                  </a:ext>
                </a:extLst>
              </p:cNvPr>
              <p:cNvSpPr/>
              <p:nvPr/>
            </p:nvSpPr>
            <p:spPr>
              <a:xfrm>
                <a:off x="8350557" y="6047521"/>
                <a:ext cx="2214116" cy="2032134"/>
              </a:xfrm>
              <a:custGeom>
                <a:avLst/>
                <a:gdLst>
                  <a:gd name="connsiteX0" fmla="*/ 50551 w 2214116"/>
                  <a:gd name="connsiteY0" fmla="*/ 0 h 2032134"/>
                  <a:gd name="connsiteX1" fmla="*/ 0 w 2214116"/>
                  <a:gd name="connsiteY1" fmla="*/ 1840042 h 2032134"/>
                  <a:gd name="connsiteX2" fmla="*/ 2214117 w 2214116"/>
                  <a:gd name="connsiteY2" fmla="*/ 2032135 h 2032134"/>
                  <a:gd name="connsiteX3" fmla="*/ 50551 w 2214116"/>
                  <a:gd name="connsiteY3" fmla="*/ 0 h 203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116" h="2032134">
                    <a:moveTo>
                      <a:pt x="50551" y="0"/>
                    </a:moveTo>
                    <a:lnTo>
                      <a:pt x="0" y="1840042"/>
                    </a:lnTo>
                    <a:lnTo>
                      <a:pt x="2214117" y="2032135"/>
                    </a:lnTo>
                    <a:lnTo>
                      <a:pt x="50551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A64D401-EE0F-495D-A8A3-9748A559980E}"/>
                </a:ext>
              </a:extLst>
            </p:cNvPr>
            <p:cNvGrpSpPr/>
            <p:nvPr userDrawn="1"/>
          </p:nvGrpSpPr>
          <p:grpSpPr>
            <a:xfrm>
              <a:off x="2625271" y="-839724"/>
              <a:ext cx="13388537" cy="9088998"/>
              <a:chOff x="-596901" y="-1217096"/>
              <a:chExt cx="13388537" cy="908899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DA14E18-C5B4-475D-850F-37A6FEABDAC8}"/>
                  </a:ext>
                </a:extLst>
              </p:cNvPr>
              <p:cNvSpPr/>
              <p:nvPr userDrawn="1"/>
            </p:nvSpPr>
            <p:spPr>
              <a:xfrm>
                <a:off x="5570272" y="-1217096"/>
                <a:ext cx="2790393" cy="2578081"/>
              </a:xfrm>
              <a:custGeom>
                <a:avLst/>
                <a:gdLst>
                  <a:gd name="connsiteX0" fmla="*/ 859360 w 2790393"/>
                  <a:gd name="connsiteY0" fmla="*/ 0 h 2578081"/>
                  <a:gd name="connsiteX1" fmla="*/ 0 w 2790393"/>
                  <a:gd name="connsiteY1" fmla="*/ 2578081 h 2578081"/>
                  <a:gd name="connsiteX2" fmla="*/ 2790394 w 2790393"/>
                  <a:gd name="connsiteY2" fmla="*/ 2517420 h 2578081"/>
                  <a:gd name="connsiteX3" fmla="*/ 859360 w 2790393"/>
                  <a:gd name="connsiteY3" fmla="*/ 0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578081">
                    <a:moveTo>
                      <a:pt x="859360" y="0"/>
                    </a:moveTo>
                    <a:lnTo>
                      <a:pt x="0" y="2578081"/>
                    </a:lnTo>
                    <a:lnTo>
                      <a:pt x="2790394" y="2517420"/>
                    </a:lnTo>
                    <a:lnTo>
                      <a:pt x="859360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60657" t="-70504" r="-60657" b="-70504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4B0810D-8262-4107-8024-FEBC62430A81}"/>
                  </a:ext>
                </a:extLst>
              </p:cNvPr>
              <p:cNvSpPr/>
              <p:nvPr userDrawn="1"/>
            </p:nvSpPr>
            <p:spPr>
              <a:xfrm>
                <a:off x="-596901" y="1047571"/>
                <a:ext cx="1900703" cy="1324425"/>
              </a:xfrm>
              <a:custGeom>
                <a:avLst/>
                <a:gdLst>
                  <a:gd name="connsiteX0" fmla="*/ 869471 w 1900703"/>
                  <a:gd name="connsiteY0" fmla="*/ 0 h 1324425"/>
                  <a:gd name="connsiteX1" fmla="*/ 1900703 w 1900703"/>
                  <a:gd name="connsiteY1" fmla="*/ 596497 h 1324425"/>
                  <a:gd name="connsiteX2" fmla="*/ 0 w 1900703"/>
                  <a:gd name="connsiteY2" fmla="*/ 1324426 h 1324425"/>
                  <a:gd name="connsiteX3" fmla="*/ 869471 w 1900703"/>
                  <a:gd name="connsiteY3" fmla="*/ 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0703" h="1324425">
                    <a:moveTo>
                      <a:pt x="869471" y="0"/>
                    </a:moveTo>
                    <a:lnTo>
                      <a:pt x="1900703" y="596497"/>
                    </a:lnTo>
                    <a:lnTo>
                      <a:pt x="0" y="1324426"/>
                    </a:lnTo>
                    <a:lnTo>
                      <a:pt x="869471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4C1BD54-2A91-4BE2-A367-8CE0FB9311E4}"/>
                  </a:ext>
                </a:extLst>
              </p:cNvPr>
              <p:cNvSpPr/>
              <p:nvPr userDrawn="1"/>
            </p:nvSpPr>
            <p:spPr>
              <a:xfrm>
                <a:off x="1819418" y="3726753"/>
                <a:ext cx="2133235" cy="2244447"/>
              </a:xfrm>
              <a:custGeom>
                <a:avLst/>
                <a:gdLst>
                  <a:gd name="connsiteX0" fmla="*/ 0 w 2133235"/>
                  <a:gd name="connsiteY0" fmla="*/ 0 h 2244447"/>
                  <a:gd name="connsiteX1" fmla="*/ 748149 w 2133235"/>
                  <a:gd name="connsiteY1" fmla="*/ 2244447 h 2244447"/>
                  <a:gd name="connsiteX2" fmla="*/ 2133236 w 2133235"/>
                  <a:gd name="connsiteY2" fmla="*/ 1829932 h 2244447"/>
                  <a:gd name="connsiteX3" fmla="*/ 0 w 2133235"/>
                  <a:gd name="connsiteY3" fmla="*/ 0 h 22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235" h="2244447">
                    <a:moveTo>
                      <a:pt x="0" y="0"/>
                    </a:moveTo>
                    <a:lnTo>
                      <a:pt x="748149" y="2244447"/>
                    </a:lnTo>
                    <a:lnTo>
                      <a:pt x="2133236" y="18299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147524" t="-14888" r="-73696" b="-192288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5AD3927-AE78-4367-B589-6307EF803156}"/>
                  </a:ext>
                </a:extLst>
              </p:cNvPr>
              <p:cNvSpPr/>
              <p:nvPr userDrawn="1"/>
            </p:nvSpPr>
            <p:spPr>
              <a:xfrm>
                <a:off x="5701705" y="2968494"/>
                <a:ext cx="2699402" cy="3083587"/>
              </a:xfrm>
              <a:custGeom>
                <a:avLst/>
                <a:gdLst>
                  <a:gd name="connsiteX0" fmla="*/ 0 w 2699402"/>
                  <a:gd name="connsiteY0" fmla="*/ 657158 h 3083587"/>
                  <a:gd name="connsiteX1" fmla="*/ 2244447 w 2699402"/>
                  <a:gd name="connsiteY1" fmla="*/ 0 h 3083587"/>
                  <a:gd name="connsiteX2" fmla="*/ 2699403 w 2699402"/>
                  <a:gd name="connsiteY2" fmla="*/ 3083587 h 3083587"/>
                  <a:gd name="connsiteX3" fmla="*/ 0 w 2699402"/>
                  <a:gd name="connsiteY3" fmla="*/ 657158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3083587">
                    <a:moveTo>
                      <a:pt x="0" y="657158"/>
                    </a:moveTo>
                    <a:lnTo>
                      <a:pt x="2244447" y="0"/>
                    </a:lnTo>
                    <a:lnTo>
                      <a:pt x="2699403" y="3083587"/>
                    </a:lnTo>
                    <a:lnTo>
                      <a:pt x="0" y="657158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52254" t="-15725" r="-103872" b="-109865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CFEC184-6745-457A-9018-0669F550852A}"/>
                  </a:ext>
                </a:extLst>
              </p:cNvPr>
              <p:cNvSpPr/>
              <p:nvPr userDrawn="1"/>
            </p:nvSpPr>
            <p:spPr>
              <a:xfrm>
                <a:off x="10043345" y="2366255"/>
                <a:ext cx="2748291" cy="3366671"/>
              </a:xfrm>
              <a:custGeom>
                <a:avLst/>
                <a:gdLst>
                  <a:gd name="connsiteX0" fmla="*/ 0 w 2780283"/>
                  <a:gd name="connsiteY0" fmla="*/ 1283986 h 3366670"/>
                  <a:gd name="connsiteX1" fmla="*/ 2780284 w 2780283"/>
                  <a:gd name="connsiteY1" fmla="*/ 0 h 3366670"/>
                  <a:gd name="connsiteX2" fmla="*/ 1112114 w 2780283"/>
                  <a:gd name="connsiteY2" fmla="*/ 3366671 h 3366670"/>
                  <a:gd name="connsiteX3" fmla="*/ 0 w 2780283"/>
                  <a:gd name="connsiteY3" fmla="*/ 1283986 h 3366670"/>
                  <a:gd name="connsiteX0" fmla="*/ 0 w 2681397"/>
                  <a:gd name="connsiteY0" fmla="*/ 1330521 h 3366671"/>
                  <a:gd name="connsiteX1" fmla="*/ 2681397 w 2681397"/>
                  <a:gd name="connsiteY1" fmla="*/ 0 h 3366671"/>
                  <a:gd name="connsiteX2" fmla="*/ 1013227 w 2681397"/>
                  <a:gd name="connsiteY2" fmla="*/ 3366671 h 3366671"/>
                  <a:gd name="connsiteX3" fmla="*/ 0 w 2681397"/>
                  <a:gd name="connsiteY3" fmla="*/ 1330521 h 3366671"/>
                  <a:gd name="connsiteX0" fmla="*/ 0 w 2748291"/>
                  <a:gd name="connsiteY0" fmla="*/ 1313070 h 3366671"/>
                  <a:gd name="connsiteX1" fmla="*/ 2748291 w 2748291"/>
                  <a:gd name="connsiteY1" fmla="*/ 0 h 3366671"/>
                  <a:gd name="connsiteX2" fmla="*/ 1080121 w 2748291"/>
                  <a:gd name="connsiteY2" fmla="*/ 3366671 h 3366671"/>
                  <a:gd name="connsiteX3" fmla="*/ 0 w 2748291"/>
                  <a:gd name="connsiteY3" fmla="*/ 1313070 h 3366671"/>
                  <a:gd name="connsiteX0" fmla="*/ 0 w 2678489"/>
                  <a:gd name="connsiteY0" fmla="*/ 1301436 h 3366671"/>
                  <a:gd name="connsiteX1" fmla="*/ 2678489 w 2678489"/>
                  <a:gd name="connsiteY1" fmla="*/ 0 h 3366671"/>
                  <a:gd name="connsiteX2" fmla="*/ 1010319 w 2678489"/>
                  <a:gd name="connsiteY2" fmla="*/ 3366671 h 3366671"/>
                  <a:gd name="connsiteX3" fmla="*/ 0 w 2678489"/>
                  <a:gd name="connsiteY3" fmla="*/ 1301436 h 3366671"/>
                  <a:gd name="connsiteX0" fmla="*/ 0 w 2748291"/>
                  <a:gd name="connsiteY0" fmla="*/ 1307252 h 3366671"/>
                  <a:gd name="connsiteX1" fmla="*/ 2748291 w 2748291"/>
                  <a:gd name="connsiteY1" fmla="*/ 0 h 3366671"/>
                  <a:gd name="connsiteX2" fmla="*/ 1080121 w 2748291"/>
                  <a:gd name="connsiteY2" fmla="*/ 3366671 h 3366671"/>
                  <a:gd name="connsiteX3" fmla="*/ 0 w 2748291"/>
                  <a:gd name="connsiteY3" fmla="*/ 1307252 h 336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291" h="3366671">
                    <a:moveTo>
                      <a:pt x="0" y="1307252"/>
                    </a:moveTo>
                    <a:lnTo>
                      <a:pt x="2748291" y="0"/>
                    </a:lnTo>
                    <a:lnTo>
                      <a:pt x="1080121" y="3366671"/>
                    </a:lnTo>
                    <a:lnTo>
                      <a:pt x="0" y="1307252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117916" t="-89521" r="-117916" b="-89521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62F320-70A6-4065-B220-0A20FBF27F2C}"/>
                  </a:ext>
                </a:extLst>
              </p:cNvPr>
              <p:cNvSpPr/>
              <p:nvPr userDrawn="1"/>
            </p:nvSpPr>
            <p:spPr>
              <a:xfrm>
                <a:off x="1000498" y="5971200"/>
                <a:ext cx="3518322" cy="1900702"/>
              </a:xfrm>
              <a:custGeom>
                <a:avLst/>
                <a:gdLst>
                  <a:gd name="connsiteX0" fmla="*/ 1567069 w 3518322"/>
                  <a:gd name="connsiteY0" fmla="*/ 0 h 1900702"/>
                  <a:gd name="connsiteX1" fmla="*/ 0 w 3518322"/>
                  <a:gd name="connsiteY1" fmla="*/ 1900703 h 1900702"/>
                  <a:gd name="connsiteX2" fmla="*/ 3518323 w 3518322"/>
                  <a:gd name="connsiteY2" fmla="*/ 717819 h 1900702"/>
                  <a:gd name="connsiteX3" fmla="*/ 1567069 w 3518322"/>
                  <a:gd name="connsiteY3" fmla="*/ 0 h 190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8322" h="1900702">
                    <a:moveTo>
                      <a:pt x="1567069" y="0"/>
                    </a:moveTo>
                    <a:lnTo>
                      <a:pt x="0" y="1900703"/>
                    </a:lnTo>
                    <a:lnTo>
                      <a:pt x="3518323" y="717819"/>
                    </a:lnTo>
                    <a:lnTo>
                      <a:pt x="1567069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40702" t="-118924" r="-40702" b="-118924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6200" y="1638492"/>
            <a:ext cx="5015400" cy="1791666"/>
          </a:xfrm>
        </p:spPr>
        <p:txBody>
          <a:bodyPr anchor="b">
            <a:noAutofit/>
          </a:bodyPr>
          <a:lstStyle>
            <a:lvl1pPr algn="l">
              <a:defRPr sz="8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COST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659" y="3460587"/>
            <a:ext cx="50154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E9D6CC-47E2-4DA7-B831-0CE7ECC1788A}"/>
              </a:ext>
            </a:extLst>
          </p:cNvPr>
          <p:cNvGrpSpPr/>
          <p:nvPr userDrawn="1"/>
        </p:nvGrpSpPr>
        <p:grpSpPr>
          <a:xfrm>
            <a:off x="6675181" y="5913120"/>
            <a:ext cx="1591175" cy="565632"/>
            <a:chOff x="0" y="1262271"/>
            <a:chExt cx="12191242" cy="4333751"/>
          </a:xfrm>
        </p:grpSpPr>
        <p:grpSp>
          <p:nvGrpSpPr>
            <p:cNvPr id="157" name="Graphic 4">
              <a:extLst>
                <a:ext uri="{FF2B5EF4-FFF2-40B4-BE49-F238E27FC236}">
                  <a16:creationId xmlns:a16="http://schemas.microsoft.com/office/drawing/2014/main" id="{526941F1-BF8F-4754-8BD0-A9333D3D0816}"/>
                </a:ext>
              </a:extLst>
            </p:cNvPr>
            <p:cNvGrpSpPr/>
            <p:nvPr/>
          </p:nvGrpSpPr>
          <p:grpSpPr>
            <a:xfrm>
              <a:off x="3288517" y="4216422"/>
              <a:ext cx="2679932" cy="527378"/>
              <a:chOff x="3288517" y="4216422"/>
              <a:chExt cx="2679932" cy="527378"/>
            </a:xfrm>
            <a:solidFill>
              <a:srgbClr val="9C9B9B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E89B858-9597-4B1E-B7EF-AD2718EFB04F}"/>
                  </a:ext>
                </a:extLst>
              </p:cNvPr>
              <p:cNvSpPr/>
              <p:nvPr/>
            </p:nvSpPr>
            <p:spPr>
              <a:xfrm>
                <a:off x="3288517" y="4219873"/>
                <a:ext cx="344203" cy="522672"/>
              </a:xfrm>
              <a:custGeom>
                <a:avLst/>
                <a:gdLst>
                  <a:gd name="connsiteX0" fmla="*/ 28016 w 344203"/>
                  <a:gd name="connsiteY0" fmla="*/ 495431 h 522672"/>
                  <a:gd name="connsiteX1" fmla="*/ 27942 w 344203"/>
                  <a:gd name="connsiteY1" fmla="*/ 495358 h 522672"/>
                  <a:gd name="connsiteX2" fmla="*/ 29216 w 344203"/>
                  <a:gd name="connsiteY2" fmla="*/ 496465 h 522672"/>
                  <a:gd name="connsiteX3" fmla="*/ 28016 w 344203"/>
                  <a:gd name="connsiteY3" fmla="*/ 495431 h 522672"/>
                  <a:gd name="connsiteX4" fmla="*/ 15558 w 344203"/>
                  <a:gd name="connsiteY4" fmla="*/ 479965 h 522672"/>
                  <a:gd name="connsiteX5" fmla="*/ 16315 w 344203"/>
                  <a:gd name="connsiteY5" fmla="*/ 481165 h 522672"/>
                  <a:gd name="connsiteX6" fmla="*/ 15558 w 344203"/>
                  <a:gd name="connsiteY6" fmla="*/ 479965 h 522672"/>
                  <a:gd name="connsiteX7" fmla="*/ 1919 w 344203"/>
                  <a:gd name="connsiteY7" fmla="*/ 440820 h 522672"/>
                  <a:gd name="connsiteX8" fmla="*/ 2233 w 344203"/>
                  <a:gd name="connsiteY8" fmla="*/ 442887 h 522672"/>
                  <a:gd name="connsiteX9" fmla="*/ 1919 w 344203"/>
                  <a:gd name="connsiteY9" fmla="*/ 440820 h 522672"/>
                  <a:gd name="connsiteX10" fmla="*/ 2159 w 344203"/>
                  <a:gd name="connsiteY10" fmla="*/ 83144 h 522672"/>
                  <a:gd name="connsiteX11" fmla="*/ 1956 w 344203"/>
                  <a:gd name="connsiteY11" fmla="*/ 84694 h 522672"/>
                  <a:gd name="connsiteX12" fmla="*/ 2159 w 344203"/>
                  <a:gd name="connsiteY12" fmla="*/ 83144 h 522672"/>
                  <a:gd name="connsiteX13" fmla="*/ 28219 w 344203"/>
                  <a:gd name="connsiteY13" fmla="*/ 28773 h 522672"/>
                  <a:gd name="connsiteX14" fmla="*/ 28422 w 344203"/>
                  <a:gd name="connsiteY14" fmla="*/ 28607 h 522672"/>
                  <a:gd name="connsiteX15" fmla="*/ 28016 w 344203"/>
                  <a:gd name="connsiteY15" fmla="*/ 29013 h 522672"/>
                  <a:gd name="connsiteX16" fmla="*/ 28219 w 344203"/>
                  <a:gd name="connsiteY16" fmla="*/ 28773 h 522672"/>
                  <a:gd name="connsiteX17" fmla="*/ 105070 w 344203"/>
                  <a:gd name="connsiteY17" fmla="*/ 414521 h 522672"/>
                  <a:gd name="connsiteX18" fmla="*/ 104147 w 344203"/>
                  <a:gd name="connsiteY18" fmla="*/ 413044 h 522672"/>
                  <a:gd name="connsiteX19" fmla="*/ 105070 w 344203"/>
                  <a:gd name="connsiteY19" fmla="*/ 414521 h 522672"/>
                  <a:gd name="connsiteX20" fmla="*/ 110108 w 344203"/>
                  <a:gd name="connsiteY20" fmla="*/ 420888 h 522672"/>
                  <a:gd name="connsiteX21" fmla="*/ 108669 w 344203"/>
                  <a:gd name="connsiteY21" fmla="*/ 419744 h 522672"/>
                  <a:gd name="connsiteX22" fmla="*/ 110108 w 344203"/>
                  <a:gd name="connsiteY22" fmla="*/ 420888 h 522672"/>
                  <a:gd name="connsiteX23" fmla="*/ 344203 w 344203"/>
                  <a:gd name="connsiteY23" fmla="*/ 510436 h 522672"/>
                  <a:gd name="connsiteX24" fmla="*/ 344203 w 344203"/>
                  <a:gd name="connsiteY24" fmla="*/ 428529 h 522672"/>
                  <a:gd name="connsiteX25" fmla="*/ 143440 w 344203"/>
                  <a:gd name="connsiteY25" fmla="*/ 428529 h 522672"/>
                  <a:gd name="connsiteX26" fmla="*/ 142277 w 344203"/>
                  <a:gd name="connsiteY26" fmla="*/ 428529 h 522672"/>
                  <a:gd name="connsiteX27" fmla="*/ 114187 w 344203"/>
                  <a:gd name="connsiteY27" fmla="*/ 423915 h 522672"/>
                  <a:gd name="connsiteX28" fmla="*/ 108189 w 344203"/>
                  <a:gd name="connsiteY28" fmla="*/ 419098 h 522672"/>
                  <a:gd name="connsiteX29" fmla="*/ 107635 w 344203"/>
                  <a:gd name="connsiteY29" fmla="*/ 418267 h 522672"/>
                  <a:gd name="connsiteX30" fmla="*/ 103852 w 344203"/>
                  <a:gd name="connsiteY30" fmla="*/ 412177 h 522672"/>
                  <a:gd name="connsiteX31" fmla="*/ 103372 w 344203"/>
                  <a:gd name="connsiteY31" fmla="*/ 410700 h 522672"/>
                  <a:gd name="connsiteX32" fmla="*/ 100308 w 344203"/>
                  <a:gd name="connsiteY32" fmla="*/ 391654 h 522672"/>
                  <a:gd name="connsiteX33" fmla="*/ 100308 w 344203"/>
                  <a:gd name="connsiteY33" fmla="*/ 310743 h 522672"/>
                  <a:gd name="connsiteX34" fmla="*/ 311887 w 344203"/>
                  <a:gd name="connsiteY34" fmla="*/ 304375 h 522672"/>
                  <a:gd name="connsiteX35" fmla="*/ 311998 w 344203"/>
                  <a:gd name="connsiteY35" fmla="*/ 304375 h 522672"/>
                  <a:gd name="connsiteX36" fmla="*/ 311998 w 344203"/>
                  <a:gd name="connsiteY36" fmla="*/ 221711 h 522672"/>
                  <a:gd name="connsiteX37" fmla="*/ 100308 w 344203"/>
                  <a:gd name="connsiteY37" fmla="*/ 214587 h 522672"/>
                  <a:gd name="connsiteX38" fmla="*/ 100308 w 344203"/>
                  <a:gd name="connsiteY38" fmla="*/ 133713 h 522672"/>
                  <a:gd name="connsiteX39" fmla="*/ 137423 w 344203"/>
                  <a:gd name="connsiteY39" fmla="*/ 94015 h 522672"/>
                  <a:gd name="connsiteX40" fmla="*/ 344185 w 344203"/>
                  <a:gd name="connsiteY40" fmla="*/ 94015 h 522672"/>
                  <a:gd name="connsiteX41" fmla="*/ 344185 w 344203"/>
                  <a:gd name="connsiteY41" fmla="*/ 11406 h 522672"/>
                  <a:gd name="connsiteX42" fmla="*/ 344111 w 344203"/>
                  <a:gd name="connsiteY42" fmla="*/ 11369 h 522672"/>
                  <a:gd name="connsiteX43" fmla="*/ 113799 w 344203"/>
                  <a:gd name="connsiteY43" fmla="*/ 0 h 522672"/>
                  <a:gd name="connsiteX44" fmla="*/ 111142 w 344203"/>
                  <a:gd name="connsiteY44" fmla="*/ 0 h 522672"/>
                  <a:gd name="connsiteX45" fmla="*/ 75300 w 344203"/>
                  <a:gd name="connsiteY45" fmla="*/ 3987 h 522672"/>
                  <a:gd name="connsiteX46" fmla="*/ 75134 w 344203"/>
                  <a:gd name="connsiteY46" fmla="*/ 4023 h 522672"/>
                  <a:gd name="connsiteX47" fmla="*/ 65666 w 344203"/>
                  <a:gd name="connsiteY47" fmla="*/ 6644 h 522672"/>
                  <a:gd name="connsiteX48" fmla="*/ 65390 w 344203"/>
                  <a:gd name="connsiteY48" fmla="*/ 6755 h 522672"/>
                  <a:gd name="connsiteX49" fmla="*/ 32335 w 344203"/>
                  <a:gd name="connsiteY49" fmla="*/ 24934 h 522672"/>
                  <a:gd name="connsiteX50" fmla="*/ 29954 w 344203"/>
                  <a:gd name="connsiteY50" fmla="*/ 26964 h 522672"/>
                  <a:gd name="connsiteX51" fmla="*/ 28053 w 344203"/>
                  <a:gd name="connsiteY51" fmla="*/ 28588 h 522672"/>
                  <a:gd name="connsiteX52" fmla="*/ 26337 w 344203"/>
                  <a:gd name="connsiteY52" fmla="*/ 30692 h 522672"/>
                  <a:gd name="connsiteX53" fmla="*/ 16463 w 344203"/>
                  <a:gd name="connsiteY53" fmla="*/ 43095 h 522672"/>
                  <a:gd name="connsiteX54" fmla="*/ 14562 w 344203"/>
                  <a:gd name="connsiteY54" fmla="*/ 46509 h 522672"/>
                  <a:gd name="connsiteX55" fmla="*/ 8434 w 344203"/>
                  <a:gd name="connsiteY55" fmla="*/ 59354 h 522672"/>
                  <a:gd name="connsiteX56" fmla="*/ 6644 w 344203"/>
                  <a:gd name="connsiteY56" fmla="*/ 63858 h 522672"/>
                  <a:gd name="connsiteX57" fmla="*/ 2510 w 344203"/>
                  <a:gd name="connsiteY57" fmla="*/ 80726 h 522672"/>
                  <a:gd name="connsiteX58" fmla="*/ 1477 w 344203"/>
                  <a:gd name="connsiteY58" fmla="*/ 87684 h 522672"/>
                  <a:gd name="connsiteX59" fmla="*/ 277 w 344203"/>
                  <a:gd name="connsiteY59" fmla="*/ 104073 h 522672"/>
                  <a:gd name="connsiteX60" fmla="*/ 0 w 344203"/>
                  <a:gd name="connsiteY60" fmla="*/ 108096 h 522672"/>
                  <a:gd name="connsiteX61" fmla="*/ 0 w 344203"/>
                  <a:gd name="connsiteY61" fmla="*/ 417916 h 522672"/>
                  <a:gd name="connsiteX62" fmla="*/ 314 w 344203"/>
                  <a:gd name="connsiteY62" fmla="*/ 422493 h 522672"/>
                  <a:gd name="connsiteX63" fmla="*/ 1458 w 344203"/>
                  <a:gd name="connsiteY63" fmla="*/ 438236 h 522672"/>
                  <a:gd name="connsiteX64" fmla="*/ 2658 w 344203"/>
                  <a:gd name="connsiteY64" fmla="*/ 445471 h 522672"/>
                  <a:gd name="connsiteX65" fmla="*/ 6201 w 344203"/>
                  <a:gd name="connsiteY65" fmla="*/ 459719 h 522672"/>
                  <a:gd name="connsiteX66" fmla="*/ 7549 w 344203"/>
                  <a:gd name="connsiteY66" fmla="*/ 463983 h 522672"/>
                  <a:gd name="connsiteX67" fmla="*/ 14433 w 344203"/>
                  <a:gd name="connsiteY67" fmla="*/ 478231 h 522672"/>
                  <a:gd name="connsiteX68" fmla="*/ 17256 w 344203"/>
                  <a:gd name="connsiteY68" fmla="*/ 482642 h 522672"/>
                  <a:gd name="connsiteX69" fmla="*/ 26835 w 344203"/>
                  <a:gd name="connsiteY69" fmla="*/ 494380 h 522672"/>
                  <a:gd name="connsiteX70" fmla="*/ 27832 w 344203"/>
                  <a:gd name="connsiteY70" fmla="*/ 495579 h 522672"/>
                  <a:gd name="connsiteX71" fmla="*/ 32852 w 344203"/>
                  <a:gd name="connsiteY71" fmla="*/ 499713 h 522672"/>
                  <a:gd name="connsiteX72" fmla="*/ 34845 w 344203"/>
                  <a:gd name="connsiteY72" fmla="*/ 501337 h 522672"/>
                  <a:gd name="connsiteX73" fmla="*/ 41563 w 344203"/>
                  <a:gd name="connsiteY73" fmla="*/ 505878 h 522672"/>
                  <a:gd name="connsiteX74" fmla="*/ 44110 w 344203"/>
                  <a:gd name="connsiteY74" fmla="*/ 507428 h 522672"/>
                  <a:gd name="connsiteX75" fmla="*/ 50920 w 344203"/>
                  <a:gd name="connsiteY75" fmla="*/ 510934 h 522672"/>
                  <a:gd name="connsiteX76" fmla="*/ 53984 w 344203"/>
                  <a:gd name="connsiteY76" fmla="*/ 512319 h 522672"/>
                  <a:gd name="connsiteX77" fmla="*/ 60831 w 344203"/>
                  <a:gd name="connsiteY77" fmla="*/ 514976 h 522672"/>
                  <a:gd name="connsiteX78" fmla="*/ 64098 w 344203"/>
                  <a:gd name="connsiteY78" fmla="*/ 516047 h 522672"/>
                  <a:gd name="connsiteX79" fmla="*/ 71295 w 344203"/>
                  <a:gd name="connsiteY79" fmla="*/ 518114 h 522672"/>
                  <a:gd name="connsiteX80" fmla="*/ 74119 w 344203"/>
                  <a:gd name="connsiteY80" fmla="*/ 518741 h 522672"/>
                  <a:gd name="connsiteX81" fmla="*/ 82074 w 344203"/>
                  <a:gd name="connsiteY81" fmla="*/ 520328 h 522672"/>
                  <a:gd name="connsiteX82" fmla="*/ 83421 w 344203"/>
                  <a:gd name="connsiteY82" fmla="*/ 520532 h 522672"/>
                  <a:gd name="connsiteX83" fmla="*/ 111105 w 344203"/>
                  <a:gd name="connsiteY83" fmla="*/ 522672 h 522672"/>
                  <a:gd name="connsiteX84" fmla="*/ 120960 w 344203"/>
                  <a:gd name="connsiteY84" fmla="*/ 522469 h 522672"/>
                  <a:gd name="connsiteX85" fmla="*/ 344111 w 344203"/>
                  <a:gd name="connsiteY85" fmla="*/ 510418 h 522672"/>
                  <a:gd name="connsiteX86" fmla="*/ 344203 w 344203"/>
                  <a:gd name="connsiteY86" fmla="*/ 510436 h 5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203" h="522672">
                    <a:moveTo>
                      <a:pt x="28016" y="495431"/>
                    </a:moveTo>
                    <a:cubicBezTo>
                      <a:pt x="27979" y="495394"/>
                      <a:pt x="27979" y="495394"/>
                      <a:pt x="27942" y="495358"/>
                    </a:cubicBezTo>
                    <a:cubicBezTo>
                      <a:pt x="28385" y="495764"/>
                      <a:pt x="28773" y="496114"/>
                      <a:pt x="29216" y="496465"/>
                    </a:cubicBezTo>
                    <a:cubicBezTo>
                      <a:pt x="28847" y="496151"/>
                      <a:pt x="28367" y="495801"/>
                      <a:pt x="28016" y="495431"/>
                    </a:cubicBezTo>
                    <a:moveTo>
                      <a:pt x="15558" y="479965"/>
                    </a:moveTo>
                    <a:cubicBezTo>
                      <a:pt x="15798" y="480408"/>
                      <a:pt x="16038" y="480796"/>
                      <a:pt x="16315" y="481165"/>
                    </a:cubicBezTo>
                    <a:cubicBezTo>
                      <a:pt x="16038" y="480796"/>
                      <a:pt x="15798" y="480408"/>
                      <a:pt x="15558" y="479965"/>
                    </a:cubicBezTo>
                    <a:moveTo>
                      <a:pt x="1919" y="440820"/>
                    </a:moveTo>
                    <a:cubicBezTo>
                      <a:pt x="1993" y="441503"/>
                      <a:pt x="2122" y="442205"/>
                      <a:pt x="2233" y="442887"/>
                    </a:cubicBezTo>
                    <a:cubicBezTo>
                      <a:pt x="2122" y="442205"/>
                      <a:pt x="1993" y="441503"/>
                      <a:pt x="1919" y="440820"/>
                    </a:cubicBezTo>
                    <a:moveTo>
                      <a:pt x="2159" y="83144"/>
                    </a:moveTo>
                    <a:cubicBezTo>
                      <a:pt x="2086" y="83661"/>
                      <a:pt x="1993" y="84178"/>
                      <a:pt x="1956" y="84694"/>
                    </a:cubicBezTo>
                    <a:cubicBezTo>
                      <a:pt x="1993" y="84178"/>
                      <a:pt x="2086" y="83661"/>
                      <a:pt x="2159" y="83144"/>
                    </a:cubicBezTo>
                    <a:moveTo>
                      <a:pt x="28219" y="28773"/>
                    </a:moveTo>
                    <a:cubicBezTo>
                      <a:pt x="28256" y="28736"/>
                      <a:pt x="28330" y="28699"/>
                      <a:pt x="28422" y="28607"/>
                    </a:cubicBezTo>
                    <a:cubicBezTo>
                      <a:pt x="28312" y="28717"/>
                      <a:pt x="28145" y="28884"/>
                      <a:pt x="28016" y="29013"/>
                    </a:cubicBezTo>
                    <a:cubicBezTo>
                      <a:pt x="28090" y="28976"/>
                      <a:pt x="28127" y="28847"/>
                      <a:pt x="28219" y="28773"/>
                    </a:cubicBezTo>
                    <a:moveTo>
                      <a:pt x="105070" y="414521"/>
                    </a:moveTo>
                    <a:cubicBezTo>
                      <a:pt x="104793" y="414004"/>
                      <a:pt x="104442" y="413598"/>
                      <a:pt x="104147" y="413044"/>
                    </a:cubicBezTo>
                    <a:cubicBezTo>
                      <a:pt x="104424" y="413616"/>
                      <a:pt x="104793" y="414004"/>
                      <a:pt x="105070" y="414521"/>
                    </a:cubicBezTo>
                    <a:moveTo>
                      <a:pt x="110108" y="420888"/>
                    </a:moveTo>
                    <a:cubicBezTo>
                      <a:pt x="109665" y="420482"/>
                      <a:pt x="109112" y="420168"/>
                      <a:pt x="108669" y="419744"/>
                    </a:cubicBezTo>
                    <a:cubicBezTo>
                      <a:pt x="109075" y="420168"/>
                      <a:pt x="109684" y="420500"/>
                      <a:pt x="110108" y="420888"/>
                    </a:cubicBezTo>
                    <a:moveTo>
                      <a:pt x="344203" y="510436"/>
                    </a:moveTo>
                    <a:lnTo>
                      <a:pt x="344203" y="428529"/>
                    </a:lnTo>
                    <a:lnTo>
                      <a:pt x="143440" y="428529"/>
                    </a:lnTo>
                    <a:lnTo>
                      <a:pt x="142277" y="428529"/>
                    </a:lnTo>
                    <a:cubicBezTo>
                      <a:pt x="132292" y="428529"/>
                      <a:pt x="122105" y="428363"/>
                      <a:pt x="114187" y="423915"/>
                    </a:cubicBezTo>
                    <a:cubicBezTo>
                      <a:pt x="111917" y="422641"/>
                      <a:pt x="109924" y="421017"/>
                      <a:pt x="108189" y="419098"/>
                    </a:cubicBezTo>
                    <a:cubicBezTo>
                      <a:pt x="107986" y="418858"/>
                      <a:pt x="107838" y="418507"/>
                      <a:pt x="107635" y="418267"/>
                    </a:cubicBezTo>
                    <a:cubicBezTo>
                      <a:pt x="106159" y="416477"/>
                      <a:pt x="104848" y="414484"/>
                      <a:pt x="103852" y="412177"/>
                    </a:cubicBezTo>
                    <a:cubicBezTo>
                      <a:pt x="103649" y="411734"/>
                      <a:pt x="103575" y="411143"/>
                      <a:pt x="103372" y="410700"/>
                    </a:cubicBezTo>
                    <a:cubicBezTo>
                      <a:pt x="101379" y="405533"/>
                      <a:pt x="100308" y="399276"/>
                      <a:pt x="100308" y="391654"/>
                    </a:cubicBezTo>
                    <a:lnTo>
                      <a:pt x="100308" y="310743"/>
                    </a:lnTo>
                    <a:lnTo>
                      <a:pt x="311887" y="304375"/>
                    </a:lnTo>
                    <a:lnTo>
                      <a:pt x="311998" y="304375"/>
                    </a:lnTo>
                    <a:lnTo>
                      <a:pt x="311998" y="221711"/>
                    </a:lnTo>
                    <a:lnTo>
                      <a:pt x="100308" y="214587"/>
                    </a:lnTo>
                    <a:lnTo>
                      <a:pt x="100308" y="133713"/>
                    </a:lnTo>
                    <a:cubicBezTo>
                      <a:pt x="100308" y="114187"/>
                      <a:pt x="100308" y="94015"/>
                      <a:pt x="137423" y="94015"/>
                    </a:cubicBezTo>
                    <a:lnTo>
                      <a:pt x="344185" y="94015"/>
                    </a:lnTo>
                    <a:lnTo>
                      <a:pt x="344185" y="11406"/>
                    </a:lnTo>
                    <a:lnTo>
                      <a:pt x="344111" y="11369"/>
                    </a:lnTo>
                    <a:cubicBezTo>
                      <a:pt x="298839" y="5038"/>
                      <a:pt x="115627" y="37"/>
                      <a:pt x="113799" y="0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7" y="0"/>
                      <a:pt x="87869" y="1070"/>
                      <a:pt x="75300" y="3987"/>
                    </a:cubicBezTo>
                    <a:cubicBezTo>
                      <a:pt x="75263" y="4023"/>
                      <a:pt x="75190" y="4023"/>
                      <a:pt x="75134" y="4023"/>
                    </a:cubicBezTo>
                    <a:cubicBezTo>
                      <a:pt x="71960" y="4780"/>
                      <a:pt x="68804" y="5647"/>
                      <a:pt x="65666" y="6644"/>
                    </a:cubicBezTo>
                    <a:cubicBezTo>
                      <a:pt x="65556" y="6681"/>
                      <a:pt x="65463" y="6718"/>
                      <a:pt x="65390" y="6755"/>
                    </a:cubicBezTo>
                    <a:cubicBezTo>
                      <a:pt x="53652" y="10538"/>
                      <a:pt x="42320" y="16389"/>
                      <a:pt x="32335" y="24934"/>
                    </a:cubicBezTo>
                    <a:cubicBezTo>
                      <a:pt x="31541" y="25617"/>
                      <a:pt x="30748" y="26244"/>
                      <a:pt x="29954" y="26964"/>
                    </a:cubicBezTo>
                    <a:cubicBezTo>
                      <a:pt x="29327" y="27555"/>
                      <a:pt x="28644" y="27998"/>
                      <a:pt x="28053" y="28588"/>
                    </a:cubicBezTo>
                    <a:cubicBezTo>
                      <a:pt x="27426" y="29216"/>
                      <a:pt x="26983" y="30065"/>
                      <a:pt x="26337" y="30692"/>
                    </a:cubicBezTo>
                    <a:cubicBezTo>
                      <a:pt x="22793" y="34439"/>
                      <a:pt x="19416" y="38481"/>
                      <a:pt x="16463" y="43095"/>
                    </a:cubicBezTo>
                    <a:cubicBezTo>
                      <a:pt x="15743" y="44165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434" y="59354"/>
                    </a:cubicBezTo>
                    <a:cubicBezTo>
                      <a:pt x="7844" y="60868"/>
                      <a:pt x="7161" y="62289"/>
                      <a:pt x="6644" y="63858"/>
                    </a:cubicBezTo>
                    <a:cubicBezTo>
                      <a:pt x="4928" y="69062"/>
                      <a:pt x="3581" y="74710"/>
                      <a:pt x="2510" y="80726"/>
                    </a:cubicBezTo>
                    <a:cubicBezTo>
                      <a:pt x="2104" y="82996"/>
                      <a:pt x="1790" y="85340"/>
                      <a:pt x="1477" y="87684"/>
                    </a:cubicBezTo>
                    <a:cubicBezTo>
                      <a:pt x="849" y="92852"/>
                      <a:pt x="443" y="98296"/>
                      <a:pt x="277" y="104073"/>
                    </a:cubicBezTo>
                    <a:cubicBezTo>
                      <a:pt x="277" y="105457"/>
                      <a:pt x="0" y="106657"/>
                      <a:pt x="0" y="108096"/>
                    </a:cubicBezTo>
                    <a:lnTo>
                      <a:pt x="0" y="417916"/>
                    </a:lnTo>
                    <a:cubicBezTo>
                      <a:pt x="0" y="419504"/>
                      <a:pt x="277" y="420906"/>
                      <a:pt x="314" y="422493"/>
                    </a:cubicBezTo>
                    <a:cubicBezTo>
                      <a:pt x="480" y="428030"/>
                      <a:pt x="831" y="433272"/>
                      <a:pt x="1458" y="438236"/>
                    </a:cubicBezTo>
                    <a:cubicBezTo>
                      <a:pt x="1809" y="440710"/>
                      <a:pt x="2215" y="443127"/>
                      <a:pt x="2658" y="445471"/>
                    </a:cubicBezTo>
                    <a:cubicBezTo>
                      <a:pt x="3581" y="450528"/>
                      <a:pt x="4762" y="455290"/>
                      <a:pt x="6201" y="459719"/>
                    </a:cubicBezTo>
                    <a:cubicBezTo>
                      <a:pt x="6681" y="461159"/>
                      <a:pt x="7032" y="462617"/>
                      <a:pt x="7549" y="463983"/>
                    </a:cubicBezTo>
                    <a:cubicBezTo>
                      <a:pt x="9505" y="469187"/>
                      <a:pt x="11886" y="473838"/>
                      <a:pt x="14433" y="478231"/>
                    </a:cubicBezTo>
                    <a:cubicBezTo>
                      <a:pt x="15355" y="479744"/>
                      <a:pt x="16260" y="481220"/>
                      <a:pt x="17256" y="482642"/>
                    </a:cubicBezTo>
                    <a:cubicBezTo>
                      <a:pt x="20154" y="486979"/>
                      <a:pt x="23384" y="490910"/>
                      <a:pt x="26835" y="494380"/>
                    </a:cubicBezTo>
                    <a:cubicBezTo>
                      <a:pt x="27241" y="494730"/>
                      <a:pt x="27462" y="495210"/>
                      <a:pt x="27832" y="495579"/>
                    </a:cubicBezTo>
                    <a:cubicBezTo>
                      <a:pt x="29419" y="497093"/>
                      <a:pt x="31172" y="498366"/>
                      <a:pt x="32852" y="499713"/>
                    </a:cubicBezTo>
                    <a:cubicBezTo>
                      <a:pt x="33535" y="500267"/>
                      <a:pt x="34162" y="500821"/>
                      <a:pt x="34845" y="501337"/>
                    </a:cubicBezTo>
                    <a:cubicBezTo>
                      <a:pt x="37041" y="502962"/>
                      <a:pt x="39256" y="504475"/>
                      <a:pt x="41563" y="505878"/>
                    </a:cubicBezTo>
                    <a:cubicBezTo>
                      <a:pt x="42393" y="506394"/>
                      <a:pt x="43242" y="506948"/>
                      <a:pt x="44110" y="507428"/>
                    </a:cubicBezTo>
                    <a:cubicBezTo>
                      <a:pt x="46343" y="508701"/>
                      <a:pt x="48613" y="509846"/>
                      <a:pt x="50920" y="510934"/>
                    </a:cubicBezTo>
                    <a:cubicBezTo>
                      <a:pt x="51917" y="511414"/>
                      <a:pt x="52950" y="511894"/>
                      <a:pt x="53984" y="512319"/>
                    </a:cubicBezTo>
                    <a:cubicBezTo>
                      <a:pt x="56254" y="513315"/>
                      <a:pt x="58524" y="514183"/>
                      <a:pt x="60831" y="514976"/>
                    </a:cubicBezTo>
                    <a:cubicBezTo>
                      <a:pt x="61938" y="515382"/>
                      <a:pt x="63027" y="515733"/>
                      <a:pt x="64098" y="516047"/>
                    </a:cubicBezTo>
                    <a:cubicBezTo>
                      <a:pt x="66515" y="516804"/>
                      <a:pt x="68878" y="517523"/>
                      <a:pt x="71295" y="518114"/>
                    </a:cubicBezTo>
                    <a:cubicBezTo>
                      <a:pt x="72255" y="518354"/>
                      <a:pt x="73159" y="518557"/>
                      <a:pt x="74119" y="518741"/>
                    </a:cubicBezTo>
                    <a:cubicBezTo>
                      <a:pt x="76777" y="519332"/>
                      <a:pt x="79416" y="519886"/>
                      <a:pt x="82074" y="520328"/>
                    </a:cubicBezTo>
                    <a:cubicBezTo>
                      <a:pt x="82517" y="520402"/>
                      <a:pt x="82997" y="520495"/>
                      <a:pt x="83421" y="520532"/>
                    </a:cubicBezTo>
                    <a:cubicBezTo>
                      <a:pt x="92963" y="522045"/>
                      <a:pt x="102357" y="522672"/>
                      <a:pt x="111105" y="522672"/>
                    </a:cubicBezTo>
                    <a:cubicBezTo>
                      <a:pt x="114482" y="522672"/>
                      <a:pt x="117823" y="522635"/>
                      <a:pt x="120960" y="522469"/>
                    </a:cubicBezTo>
                    <a:cubicBezTo>
                      <a:pt x="122787" y="522396"/>
                      <a:pt x="303785" y="515991"/>
                      <a:pt x="344111" y="510418"/>
                    </a:cubicBezTo>
                    <a:lnTo>
                      <a:pt x="344203" y="510436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7F61E60-549F-4B65-8CF6-6A06D30BB315}"/>
                  </a:ext>
                </a:extLst>
              </p:cNvPr>
              <p:cNvSpPr/>
              <p:nvPr/>
            </p:nvSpPr>
            <p:spPr>
              <a:xfrm>
                <a:off x="3721199" y="4219873"/>
                <a:ext cx="399977" cy="523927"/>
              </a:xfrm>
              <a:custGeom>
                <a:avLst/>
                <a:gdLst>
                  <a:gd name="connsiteX0" fmla="*/ 390473 w 399977"/>
                  <a:gd name="connsiteY0" fmla="*/ 392724 h 523927"/>
                  <a:gd name="connsiteX1" fmla="*/ 390547 w 399977"/>
                  <a:gd name="connsiteY1" fmla="*/ 392373 h 523927"/>
                  <a:gd name="connsiteX2" fmla="*/ 390473 w 399977"/>
                  <a:gd name="connsiteY2" fmla="*/ 392724 h 523927"/>
                  <a:gd name="connsiteX3" fmla="*/ 383238 w 399977"/>
                  <a:gd name="connsiteY3" fmla="*/ 419375 h 523927"/>
                  <a:gd name="connsiteX4" fmla="*/ 383312 w 399977"/>
                  <a:gd name="connsiteY4" fmla="*/ 419061 h 523927"/>
                  <a:gd name="connsiteX5" fmla="*/ 383238 w 399977"/>
                  <a:gd name="connsiteY5" fmla="*/ 419375 h 523927"/>
                  <a:gd name="connsiteX6" fmla="*/ 298912 w 399977"/>
                  <a:gd name="connsiteY6" fmla="*/ 292877 h 523927"/>
                  <a:gd name="connsiteX7" fmla="*/ 268165 w 399977"/>
                  <a:gd name="connsiteY7" fmla="*/ 413358 h 523927"/>
                  <a:gd name="connsiteX8" fmla="*/ 267058 w 399977"/>
                  <a:gd name="connsiteY8" fmla="*/ 414225 h 523927"/>
                  <a:gd name="connsiteX9" fmla="*/ 261096 w 399977"/>
                  <a:gd name="connsiteY9" fmla="*/ 418839 h 523927"/>
                  <a:gd name="connsiteX10" fmla="*/ 258513 w 399977"/>
                  <a:gd name="connsiteY10" fmla="*/ 420316 h 523927"/>
                  <a:gd name="connsiteX11" fmla="*/ 253179 w 399977"/>
                  <a:gd name="connsiteY11" fmla="*/ 423306 h 523927"/>
                  <a:gd name="connsiteX12" fmla="*/ 250004 w 399977"/>
                  <a:gd name="connsiteY12" fmla="*/ 424579 h 523927"/>
                  <a:gd name="connsiteX13" fmla="*/ 244357 w 399977"/>
                  <a:gd name="connsiteY13" fmla="*/ 426775 h 523927"/>
                  <a:gd name="connsiteX14" fmla="*/ 242087 w 399977"/>
                  <a:gd name="connsiteY14" fmla="*/ 427403 h 523927"/>
                  <a:gd name="connsiteX15" fmla="*/ 201798 w 399977"/>
                  <a:gd name="connsiteY15" fmla="*/ 432054 h 523927"/>
                  <a:gd name="connsiteX16" fmla="*/ 122953 w 399977"/>
                  <a:gd name="connsiteY16" fmla="*/ 406954 h 523927"/>
                  <a:gd name="connsiteX17" fmla="*/ 100363 w 399977"/>
                  <a:gd name="connsiteY17" fmla="*/ 292877 h 523927"/>
                  <a:gd name="connsiteX18" fmla="*/ 100363 w 399977"/>
                  <a:gd name="connsiteY18" fmla="*/ 37 h 523927"/>
                  <a:gd name="connsiteX19" fmla="*/ 0 w 399977"/>
                  <a:gd name="connsiteY19" fmla="*/ 37 h 523927"/>
                  <a:gd name="connsiteX20" fmla="*/ 0 w 399977"/>
                  <a:gd name="connsiteY20" fmla="*/ 292877 h 523927"/>
                  <a:gd name="connsiteX21" fmla="*/ 314 w 399977"/>
                  <a:gd name="connsiteY21" fmla="*/ 306369 h 523927"/>
                  <a:gd name="connsiteX22" fmla="*/ 590 w 399977"/>
                  <a:gd name="connsiteY22" fmla="*/ 317867 h 523927"/>
                  <a:gd name="connsiteX23" fmla="*/ 1273 w 399977"/>
                  <a:gd name="connsiteY23" fmla="*/ 333296 h 523927"/>
                  <a:gd name="connsiteX24" fmla="*/ 2824 w 399977"/>
                  <a:gd name="connsiteY24" fmla="*/ 353579 h 523927"/>
                  <a:gd name="connsiteX25" fmla="*/ 4208 w 399977"/>
                  <a:gd name="connsiteY25" fmla="*/ 365668 h 523927"/>
                  <a:gd name="connsiteX26" fmla="*/ 6164 w 399977"/>
                  <a:gd name="connsiteY26" fmla="*/ 379436 h 523927"/>
                  <a:gd name="connsiteX27" fmla="*/ 8471 w 399977"/>
                  <a:gd name="connsiteY27" fmla="*/ 392558 h 523927"/>
                  <a:gd name="connsiteX28" fmla="*/ 11701 w 399977"/>
                  <a:gd name="connsiteY28" fmla="*/ 407194 h 523927"/>
                  <a:gd name="connsiteX29" fmla="*/ 13694 w 399977"/>
                  <a:gd name="connsiteY29" fmla="*/ 414908 h 523927"/>
                  <a:gd name="connsiteX30" fmla="*/ 19065 w 399977"/>
                  <a:gd name="connsiteY30" fmla="*/ 431648 h 523927"/>
                  <a:gd name="connsiteX31" fmla="*/ 21372 w 399977"/>
                  <a:gd name="connsiteY31" fmla="*/ 437812 h 523927"/>
                  <a:gd name="connsiteX32" fmla="*/ 28053 w 399977"/>
                  <a:gd name="connsiteY32" fmla="*/ 452651 h 523927"/>
                  <a:gd name="connsiteX33" fmla="*/ 30711 w 399977"/>
                  <a:gd name="connsiteY33" fmla="*/ 457542 h 523927"/>
                  <a:gd name="connsiteX34" fmla="*/ 38628 w 399977"/>
                  <a:gd name="connsiteY34" fmla="*/ 470387 h 523927"/>
                  <a:gd name="connsiteX35" fmla="*/ 41655 w 399977"/>
                  <a:gd name="connsiteY35" fmla="*/ 474373 h 523927"/>
                  <a:gd name="connsiteX36" fmla="*/ 50846 w 399977"/>
                  <a:gd name="connsiteY36" fmla="*/ 485152 h 523927"/>
                  <a:gd name="connsiteX37" fmla="*/ 51880 w 399977"/>
                  <a:gd name="connsiteY37" fmla="*/ 486388 h 523927"/>
                  <a:gd name="connsiteX38" fmla="*/ 54150 w 399977"/>
                  <a:gd name="connsiteY38" fmla="*/ 488289 h 523927"/>
                  <a:gd name="connsiteX39" fmla="*/ 64817 w 399977"/>
                  <a:gd name="connsiteY39" fmla="*/ 497277 h 523927"/>
                  <a:gd name="connsiteX40" fmla="*/ 68638 w 399977"/>
                  <a:gd name="connsiteY40" fmla="*/ 499861 h 523927"/>
                  <a:gd name="connsiteX41" fmla="*/ 79933 w 399977"/>
                  <a:gd name="connsiteY41" fmla="*/ 506542 h 523927"/>
                  <a:gd name="connsiteX42" fmla="*/ 84307 w 399977"/>
                  <a:gd name="connsiteY42" fmla="*/ 508609 h 523927"/>
                  <a:gd name="connsiteX43" fmla="*/ 95916 w 399977"/>
                  <a:gd name="connsiteY43" fmla="*/ 513297 h 523927"/>
                  <a:gd name="connsiteX44" fmla="*/ 101157 w 399977"/>
                  <a:gd name="connsiteY44" fmla="*/ 514976 h 523927"/>
                  <a:gd name="connsiteX45" fmla="*/ 112489 w 399977"/>
                  <a:gd name="connsiteY45" fmla="*/ 518003 h 523927"/>
                  <a:gd name="connsiteX46" fmla="*/ 119096 w 399977"/>
                  <a:gd name="connsiteY46" fmla="*/ 519350 h 523927"/>
                  <a:gd name="connsiteX47" fmla="*/ 129395 w 399977"/>
                  <a:gd name="connsiteY47" fmla="*/ 521030 h 523927"/>
                  <a:gd name="connsiteX48" fmla="*/ 188417 w 399977"/>
                  <a:gd name="connsiteY48" fmla="*/ 523928 h 523927"/>
                  <a:gd name="connsiteX49" fmla="*/ 195098 w 399977"/>
                  <a:gd name="connsiteY49" fmla="*/ 523928 h 523927"/>
                  <a:gd name="connsiteX50" fmla="*/ 201779 w 399977"/>
                  <a:gd name="connsiteY50" fmla="*/ 523928 h 523927"/>
                  <a:gd name="connsiteX51" fmla="*/ 257940 w 399977"/>
                  <a:gd name="connsiteY51" fmla="*/ 521547 h 523927"/>
                  <a:gd name="connsiteX52" fmla="*/ 262721 w 399977"/>
                  <a:gd name="connsiteY52" fmla="*/ 520956 h 523927"/>
                  <a:gd name="connsiteX53" fmla="*/ 272151 w 399977"/>
                  <a:gd name="connsiteY53" fmla="*/ 519443 h 523927"/>
                  <a:gd name="connsiteX54" fmla="*/ 281656 w 399977"/>
                  <a:gd name="connsiteY54" fmla="*/ 517486 h 523927"/>
                  <a:gd name="connsiteX55" fmla="*/ 287747 w 399977"/>
                  <a:gd name="connsiteY55" fmla="*/ 515973 h 523927"/>
                  <a:gd name="connsiteX56" fmla="*/ 299079 w 399977"/>
                  <a:gd name="connsiteY56" fmla="*/ 512430 h 523927"/>
                  <a:gd name="connsiteX57" fmla="*/ 304210 w 399977"/>
                  <a:gd name="connsiteY57" fmla="*/ 510528 h 523927"/>
                  <a:gd name="connsiteX58" fmla="*/ 315265 w 399977"/>
                  <a:gd name="connsiteY58" fmla="*/ 505509 h 523927"/>
                  <a:gd name="connsiteX59" fmla="*/ 320506 w 399977"/>
                  <a:gd name="connsiteY59" fmla="*/ 502685 h 523927"/>
                  <a:gd name="connsiteX60" fmla="*/ 330565 w 399977"/>
                  <a:gd name="connsiteY60" fmla="*/ 496281 h 523927"/>
                  <a:gd name="connsiteX61" fmla="*/ 333351 w 399977"/>
                  <a:gd name="connsiteY61" fmla="*/ 494490 h 523927"/>
                  <a:gd name="connsiteX62" fmla="*/ 335252 w 399977"/>
                  <a:gd name="connsiteY62" fmla="*/ 492774 h 523927"/>
                  <a:gd name="connsiteX63" fmla="*/ 347654 w 399977"/>
                  <a:gd name="connsiteY63" fmla="*/ 481589 h 523927"/>
                  <a:gd name="connsiteX64" fmla="*/ 350958 w 399977"/>
                  <a:gd name="connsiteY64" fmla="*/ 477972 h 523927"/>
                  <a:gd name="connsiteX65" fmla="*/ 361017 w 399977"/>
                  <a:gd name="connsiteY65" fmla="*/ 465201 h 523927"/>
                  <a:gd name="connsiteX66" fmla="*/ 364247 w 399977"/>
                  <a:gd name="connsiteY66" fmla="*/ 460310 h 523927"/>
                  <a:gd name="connsiteX67" fmla="*/ 372441 w 399977"/>
                  <a:gd name="connsiteY67" fmla="*/ 445785 h 523927"/>
                  <a:gd name="connsiteX68" fmla="*/ 375468 w 399977"/>
                  <a:gd name="connsiteY68" fmla="*/ 439381 h 523927"/>
                  <a:gd name="connsiteX69" fmla="*/ 381909 w 399977"/>
                  <a:gd name="connsiteY69" fmla="*/ 423195 h 523927"/>
                  <a:gd name="connsiteX70" fmla="*/ 384622 w 399977"/>
                  <a:gd name="connsiteY70" fmla="*/ 415074 h 523927"/>
                  <a:gd name="connsiteX71" fmla="*/ 389476 w 399977"/>
                  <a:gd name="connsiteY71" fmla="*/ 397135 h 523927"/>
                  <a:gd name="connsiteX72" fmla="*/ 391672 w 399977"/>
                  <a:gd name="connsiteY72" fmla="*/ 387187 h 523927"/>
                  <a:gd name="connsiteX73" fmla="*/ 395087 w 399977"/>
                  <a:gd name="connsiteY73" fmla="*/ 367292 h 523927"/>
                  <a:gd name="connsiteX74" fmla="*/ 396526 w 399977"/>
                  <a:gd name="connsiteY74" fmla="*/ 355831 h 523927"/>
                  <a:gd name="connsiteX75" fmla="*/ 398556 w 399977"/>
                  <a:gd name="connsiteY75" fmla="*/ 333868 h 523927"/>
                  <a:gd name="connsiteX76" fmla="*/ 399184 w 399977"/>
                  <a:gd name="connsiteY76" fmla="*/ 320986 h 523927"/>
                  <a:gd name="connsiteX77" fmla="*/ 399738 w 399977"/>
                  <a:gd name="connsiteY77" fmla="*/ 301662 h 523927"/>
                  <a:gd name="connsiteX78" fmla="*/ 399977 w 399977"/>
                  <a:gd name="connsiteY78" fmla="*/ 292840 h 523927"/>
                  <a:gd name="connsiteX79" fmla="*/ 399977 w 399977"/>
                  <a:gd name="connsiteY79" fmla="*/ 0 h 523927"/>
                  <a:gd name="connsiteX80" fmla="*/ 298912 w 399977"/>
                  <a:gd name="connsiteY80" fmla="*/ 0 h 523927"/>
                  <a:gd name="connsiteX81" fmla="*/ 298912 w 399977"/>
                  <a:gd name="connsiteY81" fmla="*/ 292877 h 52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99977" h="523927">
                    <a:moveTo>
                      <a:pt x="390473" y="392724"/>
                    </a:moveTo>
                    <a:cubicBezTo>
                      <a:pt x="390473" y="392613"/>
                      <a:pt x="390510" y="392484"/>
                      <a:pt x="390547" y="392373"/>
                    </a:cubicBezTo>
                    <a:cubicBezTo>
                      <a:pt x="390510" y="392484"/>
                      <a:pt x="390473" y="392595"/>
                      <a:pt x="390473" y="392724"/>
                    </a:cubicBezTo>
                    <a:moveTo>
                      <a:pt x="383238" y="419375"/>
                    </a:moveTo>
                    <a:cubicBezTo>
                      <a:pt x="383275" y="419301"/>
                      <a:pt x="383275" y="419172"/>
                      <a:pt x="383312" y="419061"/>
                    </a:cubicBezTo>
                    <a:cubicBezTo>
                      <a:pt x="383275" y="419172"/>
                      <a:pt x="383275" y="419282"/>
                      <a:pt x="383238" y="419375"/>
                    </a:cubicBezTo>
                    <a:moveTo>
                      <a:pt x="298912" y="292877"/>
                    </a:moveTo>
                    <a:cubicBezTo>
                      <a:pt x="298912" y="358950"/>
                      <a:pt x="288614" y="394699"/>
                      <a:pt x="268165" y="413358"/>
                    </a:cubicBezTo>
                    <a:cubicBezTo>
                      <a:pt x="267814" y="413635"/>
                      <a:pt x="267408" y="413912"/>
                      <a:pt x="267058" y="414225"/>
                    </a:cubicBezTo>
                    <a:cubicBezTo>
                      <a:pt x="265156" y="415905"/>
                      <a:pt x="263164" y="417455"/>
                      <a:pt x="261096" y="418839"/>
                    </a:cubicBezTo>
                    <a:cubicBezTo>
                      <a:pt x="260266" y="419393"/>
                      <a:pt x="259343" y="419836"/>
                      <a:pt x="258513" y="420316"/>
                    </a:cubicBezTo>
                    <a:cubicBezTo>
                      <a:pt x="256759" y="421386"/>
                      <a:pt x="255006" y="422420"/>
                      <a:pt x="253179" y="423306"/>
                    </a:cubicBezTo>
                    <a:cubicBezTo>
                      <a:pt x="252145" y="423786"/>
                      <a:pt x="251038" y="424136"/>
                      <a:pt x="250004" y="424579"/>
                    </a:cubicBezTo>
                    <a:cubicBezTo>
                      <a:pt x="248140" y="425373"/>
                      <a:pt x="246313" y="426129"/>
                      <a:pt x="244357" y="426775"/>
                    </a:cubicBezTo>
                    <a:cubicBezTo>
                      <a:pt x="243637" y="427015"/>
                      <a:pt x="242844" y="427181"/>
                      <a:pt x="242087" y="427403"/>
                    </a:cubicBezTo>
                    <a:cubicBezTo>
                      <a:pt x="230386" y="430780"/>
                      <a:pt x="217024" y="432054"/>
                      <a:pt x="201798" y="432054"/>
                    </a:cubicBezTo>
                    <a:cubicBezTo>
                      <a:pt x="166510" y="432054"/>
                      <a:pt x="139656" y="427791"/>
                      <a:pt x="122953" y="406954"/>
                    </a:cubicBezTo>
                    <a:cubicBezTo>
                      <a:pt x="107081" y="387187"/>
                      <a:pt x="100363" y="353062"/>
                      <a:pt x="100363" y="292877"/>
                    </a:cubicBezTo>
                    <a:lnTo>
                      <a:pt x="100363" y="37"/>
                    </a:lnTo>
                    <a:lnTo>
                      <a:pt x="0" y="37"/>
                    </a:lnTo>
                    <a:lnTo>
                      <a:pt x="0" y="292877"/>
                    </a:lnTo>
                    <a:cubicBezTo>
                      <a:pt x="0" y="297565"/>
                      <a:pt x="240" y="301829"/>
                      <a:pt x="314" y="306369"/>
                    </a:cubicBezTo>
                    <a:cubicBezTo>
                      <a:pt x="388" y="310226"/>
                      <a:pt x="480" y="314120"/>
                      <a:pt x="590" y="317867"/>
                    </a:cubicBezTo>
                    <a:cubicBezTo>
                      <a:pt x="757" y="323071"/>
                      <a:pt x="941" y="328294"/>
                      <a:pt x="1273" y="333296"/>
                    </a:cubicBezTo>
                    <a:cubicBezTo>
                      <a:pt x="1680" y="340291"/>
                      <a:pt x="2196" y="347064"/>
                      <a:pt x="2824" y="353579"/>
                    </a:cubicBezTo>
                    <a:cubicBezTo>
                      <a:pt x="3230" y="357713"/>
                      <a:pt x="3747" y="361700"/>
                      <a:pt x="4208" y="365668"/>
                    </a:cubicBezTo>
                    <a:cubicBezTo>
                      <a:pt x="4762" y="370392"/>
                      <a:pt x="5444" y="374969"/>
                      <a:pt x="6164" y="379436"/>
                    </a:cubicBezTo>
                    <a:cubicBezTo>
                      <a:pt x="6884" y="383939"/>
                      <a:pt x="7641" y="388313"/>
                      <a:pt x="8471" y="392558"/>
                    </a:cubicBezTo>
                    <a:cubicBezTo>
                      <a:pt x="9468" y="397652"/>
                      <a:pt x="10538" y="402506"/>
                      <a:pt x="11701" y="407194"/>
                    </a:cubicBezTo>
                    <a:cubicBezTo>
                      <a:pt x="12328" y="409778"/>
                      <a:pt x="13012" y="412398"/>
                      <a:pt x="13694" y="414908"/>
                    </a:cubicBezTo>
                    <a:cubicBezTo>
                      <a:pt x="15374" y="420833"/>
                      <a:pt x="17164" y="426369"/>
                      <a:pt x="19065" y="431648"/>
                    </a:cubicBezTo>
                    <a:cubicBezTo>
                      <a:pt x="19822" y="433715"/>
                      <a:pt x="20578" y="435782"/>
                      <a:pt x="21372" y="437812"/>
                    </a:cubicBezTo>
                    <a:cubicBezTo>
                      <a:pt x="23476" y="443053"/>
                      <a:pt x="25709" y="448000"/>
                      <a:pt x="28053" y="452651"/>
                    </a:cubicBezTo>
                    <a:cubicBezTo>
                      <a:pt x="28884" y="454330"/>
                      <a:pt x="29806" y="455917"/>
                      <a:pt x="30711" y="457542"/>
                    </a:cubicBezTo>
                    <a:cubicBezTo>
                      <a:pt x="33221" y="462082"/>
                      <a:pt x="35842" y="466419"/>
                      <a:pt x="38628" y="470387"/>
                    </a:cubicBezTo>
                    <a:cubicBezTo>
                      <a:pt x="39625" y="471734"/>
                      <a:pt x="40659" y="473044"/>
                      <a:pt x="41655" y="474373"/>
                    </a:cubicBezTo>
                    <a:cubicBezTo>
                      <a:pt x="44590" y="478231"/>
                      <a:pt x="47653" y="481885"/>
                      <a:pt x="50846" y="485152"/>
                    </a:cubicBezTo>
                    <a:cubicBezTo>
                      <a:pt x="51197" y="485558"/>
                      <a:pt x="51529" y="485982"/>
                      <a:pt x="51880" y="486388"/>
                    </a:cubicBezTo>
                    <a:cubicBezTo>
                      <a:pt x="52599" y="487108"/>
                      <a:pt x="53430" y="487625"/>
                      <a:pt x="54150" y="488289"/>
                    </a:cubicBezTo>
                    <a:cubicBezTo>
                      <a:pt x="57619" y="491556"/>
                      <a:pt x="61108" y="494583"/>
                      <a:pt x="64817" y="497277"/>
                    </a:cubicBezTo>
                    <a:cubicBezTo>
                      <a:pt x="66091" y="498200"/>
                      <a:pt x="67364" y="498994"/>
                      <a:pt x="68638" y="499861"/>
                    </a:cubicBezTo>
                    <a:cubicBezTo>
                      <a:pt x="72292" y="502334"/>
                      <a:pt x="76038" y="504549"/>
                      <a:pt x="79933" y="506542"/>
                    </a:cubicBezTo>
                    <a:cubicBezTo>
                      <a:pt x="81372" y="507299"/>
                      <a:pt x="82830" y="507926"/>
                      <a:pt x="84307" y="508609"/>
                    </a:cubicBezTo>
                    <a:cubicBezTo>
                      <a:pt x="88127" y="510362"/>
                      <a:pt x="91948" y="511950"/>
                      <a:pt x="95916" y="513297"/>
                    </a:cubicBezTo>
                    <a:cubicBezTo>
                      <a:pt x="97632" y="513924"/>
                      <a:pt x="99385" y="514460"/>
                      <a:pt x="101157" y="514976"/>
                    </a:cubicBezTo>
                    <a:cubicBezTo>
                      <a:pt x="104904" y="516121"/>
                      <a:pt x="108668" y="517173"/>
                      <a:pt x="112489" y="518003"/>
                    </a:cubicBezTo>
                    <a:cubicBezTo>
                      <a:pt x="114685" y="518520"/>
                      <a:pt x="116863" y="518926"/>
                      <a:pt x="119096" y="519350"/>
                    </a:cubicBezTo>
                    <a:cubicBezTo>
                      <a:pt x="122474" y="519978"/>
                      <a:pt x="125943" y="520550"/>
                      <a:pt x="129395" y="521030"/>
                    </a:cubicBezTo>
                    <a:cubicBezTo>
                      <a:pt x="148570" y="523614"/>
                      <a:pt x="168540" y="523928"/>
                      <a:pt x="188417" y="523928"/>
                    </a:cubicBezTo>
                    <a:cubicBezTo>
                      <a:pt x="190650" y="523928"/>
                      <a:pt x="192865" y="523928"/>
                      <a:pt x="195098" y="523928"/>
                    </a:cubicBezTo>
                    <a:lnTo>
                      <a:pt x="201779" y="523928"/>
                    </a:lnTo>
                    <a:cubicBezTo>
                      <a:pt x="219238" y="523928"/>
                      <a:pt x="238525" y="523761"/>
                      <a:pt x="257940" y="521547"/>
                    </a:cubicBezTo>
                    <a:cubicBezTo>
                      <a:pt x="259527" y="521344"/>
                      <a:pt x="261115" y="521141"/>
                      <a:pt x="262721" y="520956"/>
                    </a:cubicBezTo>
                    <a:cubicBezTo>
                      <a:pt x="265858" y="520513"/>
                      <a:pt x="269014" y="520033"/>
                      <a:pt x="272151" y="519443"/>
                    </a:cubicBezTo>
                    <a:cubicBezTo>
                      <a:pt x="275326" y="518889"/>
                      <a:pt x="278519" y="518243"/>
                      <a:pt x="281656" y="517486"/>
                    </a:cubicBezTo>
                    <a:cubicBezTo>
                      <a:pt x="283686" y="517007"/>
                      <a:pt x="285717" y="516527"/>
                      <a:pt x="287747" y="515973"/>
                    </a:cubicBezTo>
                    <a:cubicBezTo>
                      <a:pt x="291567" y="514939"/>
                      <a:pt x="295351" y="513740"/>
                      <a:pt x="299079" y="512430"/>
                    </a:cubicBezTo>
                    <a:cubicBezTo>
                      <a:pt x="300795" y="511839"/>
                      <a:pt x="302493" y="511193"/>
                      <a:pt x="304210" y="510528"/>
                    </a:cubicBezTo>
                    <a:cubicBezTo>
                      <a:pt x="307956" y="509052"/>
                      <a:pt x="311647" y="507354"/>
                      <a:pt x="315265" y="505509"/>
                    </a:cubicBezTo>
                    <a:cubicBezTo>
                      <a:pt x="317055" y="504586"/>
                      <a:pt x="318808" y="503681"/>
                      <a:pt x="320506" y="502685"/>
                    </a:cubicBezTo>
                    <a:cubicBezTo>
                      <a:pt x="323920" y="500728"/>
                      <a:pt x="327261" y="498588"/>
                      <a:pt x="330565" y="496281"/>
                    </a:cubicBezTo>
                    <a:cubicBezTo>
                      <a:pt x="331488" y="495653"/>
                      <a:pt x="332428" y="495173"/>
                      <a:pt x="333351" y="494490"/>
                    </a:cubicBezTo>
                    <a:cubicBezTo>
                      <a:pt x="334034" y="494010"/>
                      <a:pt x="334588" y="493291"/>
                      <a:pt x="335252" y="492774"/>
                    </a:cubicBezTo>
                    <a:cubicBezTo>
                      <a:pt x="339516" y="489433"/>
                      <a:pt x="343687" y="485742"/>
                      <a:pt x="347654" y="481589"/>
                    </a:cubicBezTo>
                    <a:cubicBezTo>
                      <a:pt x="348762" y="480445"/>
                      <a:pt x="349851" y="479209"/>
                      <a:pt x="350958" y="477972"/>
                    </a:cubicBezTo>
                    <a:cubicBezTo>
                      <a:pt x="354465" y="474041"/>
                      <a:pt x="357842" y="469815"/>
                      <a:pt x="361017" y="465201"/>
                    </a:cubicBezTo>
                    <a:cubicBezTo>
                      <a:pt x="362124" y="463613"/>
                      <a:pt x="363213" y="461971"/>
                      <a:pt x="364247" y="460310"/>
                    </a:cubicBezTo>
                    <a:cubicBezTo>
                      <a:pt x="367107" y="455807"/>
                      <a:pt x="369857" y="450971"/>
                      <a:pt x="372441" y="445785"/>
                    </a:cubicBezTo>
                    <a:cubicBezTo>
                      <a:pt x="373475" y="443681"/>
                      <a:pt x="374508" y="441577"/>
                      <a:pt x="375468" y="439381"/>
                    </a:cubicBezTo>
                    <a:cubicBezTo>
                      <a:pt x="377775" y="434287"/>
                      <a:pt x="379916" y="428916"/>
                      <a:pt x="381909" y="423195"/>
                    </a:cubicBezTo>
                    <a:cubicBezTo>
                      <a:pt x="382869" y="420537"/>
                      <a:pt x="383773" y="417824"/>
                      <a:pt x="384622" y="415074"/>
                    </a:cubicBezTo>
                    <a:cubicBezTo>
                      <a:pt x="386375" y="409390"/>
                      <a:pt x="387999" y="403429"/>
                      <a:pt x="389476" y="397135"/>
                    </a:cubicBezTo>
                    <a:cubicBezTo>
                      <a:pt x="390232" y="393905"/>
                      <a:pt x="390953" y="390565"/>
                      <a:pt x="391672" y="387187"/>
                    </a:cubicBezTo>
                    <a:cubicBezTo>
                      <a:pt x="392945" y="380857"/>
                      <a:pt x="394090" y="374268"/>
                      <a:pt x="395087" y="367292"/>
                    </a:cubicBezTo>
                    <a:cubicBezTo>
                      <a:pt x="395603" y="363545"/>
                      <a:pt x="396046" y="359688"/>
                      <a:pt x="396526" y="355831"/>
                    </a:cubicBezTo>
                    <a:cubicBezTo>
                      <a:pt x="397320" y="348799"/>
                      <a:pt x="398039" y="341509"/>
                      <a:pt x="398556" y="333868"/>
                    </a:cubicBezTo>
                    <a:cubicBezTo>
                      <a:pt x="398833" y="329697"/>
                      <a:pt x="399036" y="325323"/>
                      <a:pt x="399184" y="320986"/>
                    </a:cubicBezTo>
                    <a:cubicBezTo>
                      <a:pt x="399460" y="314748"/>
                      <a:pt x="399664" y="308251"/>
                      <a:pt x="399738" y="301662"/>
                    </a:cubicBezTo>
                    <a:cubicBezTo>
                      <a:pt x="399775" y="298636"/>
                      <a:pt x="399977" y="295886"/>
                      <a:pt x="399977" y="292840"/>
                    </a:cubicBezTo>
                    <a:lnTo>
                      <a:pt x="399977" y="0"/>
                    </a:lnTo>
                    <a:lnTo>
                      <a:pt x="298912" y="0"/>
                    </a:lnTo>
                    <a:lnTo>
                      <a:pt x="298912" y="29287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4927DF9-7F58-4A2E-8EBA-CBD7C04603D5}"/>
                  </a:ext>
                </a:extLst>
              </p:cNvPr>
              <p:cNvSpPr/>
              <p:nvPr/>
            </p:nvSpPr>
            <p:spPr>
              <a:xfrm>
                <a:off x="4213991" y="4219892"/>
                <a:ext cx="387833" cy="520365"/>
              </a:xfrm>
              <a:custGeom>
                <a:avLst/>
                <a:gdLst>
                  <a:gd name="connsiteX0" fmla="*/ 288393 w 387833"/>
                  <a:gd name="connsiteY0" fmla="*/ 8877 h 520365"/>
                  <a:gd name="connsiteX1" fmla="*/ 287987 w 387833"/>
                  <a:gd name="connsiteY1" fmla="*/ 8711 h 520365"/>
                  <a:gd name="connsiteX2" fmla="*/ 288393 w 387833"/>
                  <a:gd name="connsiteY2" fmla="*/ 8877 h 520365"/>
                  <a:gd name="connsiteX3" fmla="*/ 251038 w 387833"/>
                  <a:gd name="connsiteY3" fmla="*/ 228798 h 520365"/>
                  <a:gd name="connsiteX4" fmla="*/ 249728 w 387833"/>
                  <a:gd name="connsiteY4" fmla="*/ 229389 h 520365"/>
                  <a:gd name="connsiteX5" fmla="*/ 251038 w 387833"/>
                  <a:gd name="connsiteY5" fmla="*/ 228798 h 520365"/>
                  <a:gd name="connsiteX6" fmla="*/ 258236 w 387833"/>
                  <a:gd name="connsiteY6" fmla="*/ 222394 h 520365"/>
                  <a:gd name="connsiteX7" fmla="*/ 257442 w 387833"/>
                  <a:gd name="connsiteY7" fmla="*/ 223114 h 520365"/>
                  <a:gd name="connsiteX8" fmla="*/ 258236 w 387833"/>
                  <a:gd name="connsiteY8" fmla="*/ 222394 h 520365"/>
                  <a:gd name="connsiteX9" fmla="*/ 244080 w 387833"/>
                  <a:gd name="connsiteY9" fmla="*/ 93129 h 520365"/>
                  <a:gd name="connsiteX10" fmla="*/ 251112 w 387833"/>
                  <a:gd name="connsiteY10" fmla="*/ 97392 h 520365"/>
                  <a:gd name="connsiteX11" fmla="*/ 253658 w 387833"/>
                  <a:gd name="connsiteY11" fmla="*/ 99773 h 520365"/>
                  <a:gd name="connsiteX12" fmla="*/ 258070 w 387833"/>
                  <a:gd name="connsiteY12" fmla="*/ 104590 h 520365"/>
                  <a:gd name="connsiteX13" fmla="*/ 260930 w 387833"/>
                  <a:gd name="connsiteY13" fmla="*/ 109278 h 520365"/>
                  <a:gd name="connsiteX14" fmla="*/ 263588 w 387833"/>
                  <a:gd name="connsiteY14" fmla="*/ 114371 h 520365"/>
                  <a:gd name="connsiteX15" fmla="*/ 265968 w 387833"/>
                  <a:gd name="connsiteY15" fmla="*/ 121329 h 520365"/>
                  <a:gd name="connsiteX16" fmla="*/ 267722 w 387833"/>
                  <a:gd name="connsiteY16" fmla="*/ 127291 h 520365"/>
                  <a:gd name="connsiteX17" fmla="*/ 268959 w 387833"/>
                  <a:gd name="connsiteY17" fmla="*/ 134802 h 520365"/>
                  <a:gd name="connsiteX18" fmla="*/ 270232 w 387833"/>
                  <a:gd name="connsiteY18" fmla="*/ 143790 h 520365"/>
                  <a:gd name="connsiteX19" fmla="*/ 270306 w 387833"/>
                  <a:gd name="connsiteY19" fmla="*/ 145267 h 520365"/>
                  <a:gd name="connsiteX20" fmla="*/ 270989 w 387833"/>
                  <a:gd name="connsiteY20" fmla="*/ 162135 h 520365"/>
                  <a:gd name="connsiteX21" fmla="*/ 219589 w 387833"/>
                  <a:gd name="connsiteY21" fmla="*/ 235203 h 520365"/>
                  <a:gd name="connsiteX22" fmla="*/ 101009 w 387833"/>
                  <a:gd name="connsiteY22" fmla="*/ 235203 h 520365"/>
                  <a:gd name="connsiteX23" fmla="*/ 101009 w 387833"/>
                  <a:gd name="connsiteY23" fmla="*/ 88312 h 520365"/>
                  <a:gd name="connsiteX24" fmla="*/ 219626 w 387833"/>
                  <a:gd name="connsiteY24" fmla="*/ 88312 h 520365"/>
                  <a:gd name="connsiteX25" fmla="*/ 242659 w 387833"/>
                  <a:gd name="connsiteY25" fmla="*/ 92372 h 520365"/>
                  <a:gd name="connsiteX26" fmla="*/ 244080 w 387833"/>
                  <a:gd name="connsiteY26" fmla="*/ 93129 h 520365"/>
                  <a:gd name="connsiteX27" fmla="*/ 100290 w 387833"/>
                  <a:gd name="connsiteY27" fmla="*/ 313603 h 520365"/>
                  <a:gd name="connsiteX28" fmla="*/ 188029 w 387833"/>
                  <a:gd name="connsiteY28" fmla="*/ 323422 h 520365"/>
                  <a:gd name="connsiteX29" fmla="*/ 274551 w 387833"/>
                  <a:gd name="connsiteY29" fmla="*/ 520273 h 520365"/>
                  <a:gd name="connsiteX30" fmla="*/ 274588 w 387833"/>
                  <a:gd name="connsiteY30" fmla="*/ 520347 h 520365"/>
                  <a:gd name="connsiteX31" fmla="*/ 387833 w 387833"/>
                  <a:gd name="connsiteY31" fmla="*/ 520347 h 520365"/>
                  <a:gd name="connsiteX32" fmla="*/ 288393 w 387833"/>
                  <a:gd name="connsiteY32" fmla="*/ 315652 h 520365"/>
                  <a:gd name="connsiteX33" fmla="*/ 289260 w 387833"/>
                  <a:gd name="connsiteY33" fmla="*/ 315375 h 520365"/>
                  <a:gd name="connsiteX34" fmla="*/ 341730 w 387833"/>
                  <a:gd name="connsiteY34" fmla="*/ 283003 h 520365"/>
                  <a:gd name="connsiteX35" fmla="*/ 346750 w 387833"/>
                  <a:gd name="connsiteY35" fmla="*/ 275843 h 520365"/>
                  <a:gd name="connsiteX36" fmla="*/ 347470 w 387833"/>
                  <a:gd name="connsiteY36" fmla="*/ 274772 h 520365"/>
                  <a:gd name="connsiteX37" fmla="*/ 352010 w 387833"/>
                  <a:gd name="connsiteY37" fmla="*/ 266818 h 520365"/>
                  <a:gd name="connsiteX38" fmla="*/ 353598 w 387833"/>
                  <a:gd name="connsiteY38" fmla="*/ 263828 h 520365"/>
                  <a:gd name="connsiteX39" fmla="*/ 357252 w 387833"/>
                  <a:gd name="connsiteY39" fmla="*/ 255467 h 520365"/>
                  <a:gd name="connsiteX40" fmla="*/ 358931 w 387833"/>
                  <a:gd name="connsiteY40" fmla="*/ 251296 h 520365"/>
                  <a:gd name="connsiteX41" fmla="*/ 361995 w 387833"/>
                  <a:gd name="connsiteY41" fmla="*/ 242068 h 520365"/>
                  <a:gd name="connsiteX42" fmla="*/ 363434 w 387833"/>
                  <a:gd name="connsiteY42" fmla="*/ 237288 h 520365"/>
                  <a:gd name="connsiteX43" fmla="*/ 366055 w 387833"/>
                  <a:gd name="connsiteY43" fmla="*/ 226196 h 520365"/>
                  <a:gd name="connsiteX44" fmla="*/ 366978 w 387833"/>
                  <a:gd name="connsiteY44" fmla="*/ 221748 h 520365"/>
                  <a:gd name="connsiteX45" fmla="*/ 369285 w 387833"/>
                  <a:gd name="connsiteY45" fmla="*/ 207039 h 520365"/>
                  <a:gd name="connsiteX46" fmla="*/ 369636 w 387833"/>
                  <a:gd name="connsiteY46" fmla="*/ 204621 h 520365"/>
                  <a:gd name="connsiteX47" fmla="*/ 372054 w 387833"/>
                  <a:gd name="connsiteY47" fmla="*/ 162135 h 520365"/>
                  <a:gd name="connsiteX48" fmla="*/ 369156 w 387833"/>
                  <a:gd name="connsiteY48" fmla="*/ 119502 h 520365"/>
                  <a:gd name="connsiteX49" fmla="*/ 369119 w 387833"/>
                  <a:gd name="connsiteY49" fmla="*/ 119096 h 520365"/>
                  <a:gd name="connsiteX50" fmla="*/ 365889 w 387833"/>
                  <a:gd name="connsiteY50" fmla="*/ 101600 h 520365"/>
                  <a:gd name="connsiteX51" fmla="*/ 364579 w 387833"/>
                  <a:gd name="connsiteY51" fmla="*/ 96635 h 520365"/>
                  <a:gd name="connsiteX52" fmla="*/ 361349 w 387833"/>
                  <a:gd name="connsiteY52" fmla="*/ 85100 h 520365"/>
                  <a:gd name="connsiteX53" fmla="*/ 359245 w 387833"/>
                  <a:gd name="connsiteY53" fmla="*/ 79527 h 520365"/>
                  <a:gd name="connsiteX54" fmla="*/ 355554 w 387833"/>
                  <a:gd name="connsiteY54" fmla="*/ 69985 h 520365"/>
                  <a:gd name="connsiteX55" fmla="*/ 353413 w 387833"/>
                  <a:gd name="connsiteY55" fmla="*/ 65814 h 520365"/>
                  <a:gd name="connsiteX56" fmla="*/ 348448 w 387833"/>
                  <a:gd name="connsiteY56" fmla="*/ 56346 h 520365"/>
                  <a:gd name="connsiteX57" fmla="*/ 347728 w 387833"/>
                  <a:gd name="connsiteY57" fmla="*/ 55275 h 520365"/>
                  <a:gd name="connsiteX58" fmla="*/ 331340 w 387833"/>
                  <a:gd name="connsiteY58" fmla="*/ 34383 h 520365"/>
                  <a:gd name="connsiteX59" fmla="*/ 329660 w 387833"/>
                  <a:gd name="connsiteY59" fmla="*/ 33110 h 520365"/>
                  <a:gd name="connsiteX60" fmla="*/ 314268 w 387833"/>
                  <a:gd name="connsiteY60" fmla="*/ 21224 h 520365"/>
                  <a:gd name="connsiteX61" fmla="*/ 310411 w 387833"/>
                  <a:gd name="connsiteY61" fmla="*/ 18677 h 520365"/>
                  <a:gd name="connsiteX62" fmla="*/ 291549 w 387833"/>
                  <a:gd name="connsiteY62" fmla="*/ 10040 h 520365"/>
                  <a:gd name="connsiteX63" fmla="*/ 286307 w 387833"/>
                  <a:gd name="connsiteY63" fmla="*/ 8084 h 520365"/>
                  <a:gd name="connsiteX64" fmla="*/ 264160 w 387833"/>
                  <a:gd name="connsiteY64" fmla="*/ 2916 h 520365"/>
                  <a:gd name="connsiteX65" fmla="*/ 258863 w 387833"/>
                  <a:gd name="connsiteY65" fmla="*/ 1993 h 520365"/>
                  <a:gd name="connsiteX66" fmla="*/ 231733 w 387833"/>
                  <a:gd name="connsiteY66" fmla="*/ 203 h 520365"/>
                  <a:gd name="connsiteX67" fmla="*/ 228909 w 387833"/>
                  <a:gd name="connsiteY67" fmla="*/ 0 h 520365"/>
                  <a:gd name="connsiteX68" fmla="*/ 0 w 387833"/>
                  <a:gd name="connsiteY68" fmla="*/ 0 h 520365"/>
                  <a:gd name="connsiteX69" fmla="*/ 0 w 387833"/>
                  <a:gd name="connsiteY69" fmla="*/ 520365 h 520365"/>
                  <a:gd name="connsiteX70" fmla="*/ 100326 w 387833"/>
                  <a:gd name="connsiteY70" fmla="*/ 520365 h 520365"/>
                  <a:gd name="connsiteX71" fmla="*/ 100326 w 387833"/>
                  <a:gd name="connsiteY71" fmla="*/ 313603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7833" h="520365">
                    <a:moveTo>
                      <a:pt x="288393" y="8877"/>
                    </a:moveTo>
                    <a:cubicBezTo>
                      <a:pt x="288282" y="8804"/>
                      <a:pt x="288153" y="8767"/>
                      <a:pt x="287987" y="8711"/>
                    </a:cubicBezTo>
                    <a:cubicBezTo>
                      <a:pt x="288153" y="8767"/>
                      <a:pt x="288263" y="8804"/>
                      <a:pt x="288393" y="8877"/>
                    </a:cubicBezTo>
                    <a:moveTo>
                      <a:pt x="251038" y="228798"/>
                    </a:moveTo>
                    <a:cubicBezTo>
                      <a:pt x="250632" y="229038"/>
                      <a:pt x="250115" y="229149"/>
                      <a:pt x="249728" y="229389"/>
                    </a:cubicBezTo>
                    <a:cubicBezTo>
                      <a:pt x="250134" y="229167"/>
                      <a:pt x="250650" y="229038"/>
                      <a:pt x="251038" y="228798"/>
                    </a:cubicBezTo>
                    <a:moveTo>
                      <a:pt x="258236" y="222394"/>
                    </a:moveTo>
                    <a:cubicBezTo>
                      <a:pt x="257996" y="222671"/>
                      <a:pt x="257719" y="222837"/>
                      <a:pt x="257442" y="223114"/>
                    </a:cubicBezTo>
                    <a:cubicBezTo>
                      <a:pt x="257719" y="222837"/>
                      <a:pt x="257996" y="222671"/>
                      <a:pt x="258236" y="222394"/>
                    </a:cubicBezTo>
                    <a:moveTo>
                      <a:pt x="244080" y="93129"/>
                    </a:moveTo>
                    <a:cubicBezTo>
                      <a:pt x="246627" y="94328"/>
                      <a:pt x="248971" y="95713"/>
                      <a:pt x="251112" y="97392"/>
                    </a:cubicBezTo>
                    <a:cubicBezTo>
                      <a:pt x="252035" y="98112"/>
                      <a:pt x="252828" y="98979"/>
                      <a:pt x="253658" y="99773"/>
                    </a:cubicBezTo>
                    <a:cubicBezTo>
                      <a:pt x="255209" y="101249"/>
                      <a:pt x="256722" y="102800"/>
                      <a:pt x="258070" y="104590"/>
                    </a:cubicBezTo>
                    <a:cubicBezTo>
                      <a:pt x="259103" y="105974"/>
                      <a:pt x="260026" y="107653"/>
                      <a:pt x="260930" y="109278"/>
                    </a:cubicBezTo>
                    <a:cubicBezTo>
                      <a:pt x="261834" y="110902"/>
                      <a:pt x="262794" y="112507"/>
                      <a:pt x="263588" y="114371"/>
                    </a:cubicBezTo>
                    <a:cubicBezTo>
                      <a:pt x="264511" y="116439"/>
                      <a:pt x="265212" y="118912"/>
                      <a:pt x="265968" y="121329"/>
                    </a:cubicBezTo>
                    <a:cubicBezTo>
                      <a:pt x="266559" y="123286"/>
                      <a:pt x="267242" y="125150"/>
                      <a:pt x="267722" y="127291"/>
                    </a:cubicBezTo>
                    <a:cubicBezTo>
                      <a:pt x="268239" y="129598"/>
                      <a:pt x="268553" y="132311"/>
                      <a:pt x="268959" y="134802"/>
                    </a:cubicBezTo>
                    <a:cubicBezTo>
                      <a:pt x="269401" y="137737"/>
                      <a:pt x="269955" y="140524"/>
                      <a:pt x="270232" y="143790"/>
                    </a:cubicBezTo>
                    <a:cubicBezTo>
                      <a:pt x="270269" y="144233"/>
                      <a:pt x="270269" y="144787"/>
                      <a:pt x="270306" y="145267"/>
                    </a:cubicBezTo>
                    <a:cubicBezTo>
                      <a:pt x="270712" y="150508"/>
                      <a:pt x="270989" y="156082"/>
                      <a:pt x="270989" y="162135"/>
                    </a:cubicBezTo>
                    <a:cubicBezTo>
                      <a:pt x="270989" y="224277"/>
                      <a:pt x="254397" y="235203"/>
                      <a:pt x="219589" y="235203"/>
                    </a:cubicBezTo>
                    <a:lnTo>
                      <a:pt x="101009" y="235203"/>
                    </a:lnTo>
                    <a:lnTo>
                      <a:pt x="101009" y="88312"/>
                    </a:lnTo>
                    <a:lnTo>
                      <a:pt x="219626" y="88312"/>
                    </a:lnTo>
                    <a:cubicBezTo>
                      <a:pt x="228577" y="88312"/>
                      <a:pt x="236218" y="89622"/>
                      <a:pt x="242659" y="92372"/>
                    </a:cubicBezTo>
                    <a:cubicBezTo>
                      <a:pt x="243120" y="92575"/>
                      <a:pt x="243600" y="92889"/>
                      <a:pt x="244080" y="93129"/>
                    </a:cubicBezTo>
                    <a:moveTo>
                      <a:pt x="100290" y="313603"/>
                    </a:moveTo>
                    <a:lnTo>
                      <a:pt x="188029" y="323422"/>
                    </a:lnTo>
                    <a:lnTo>
                      <a:pt x="274551" y="520273"/>
                    </a:lnTo>
                    <a:lnTo>
                      <a:pt x="274588" y="520347"/>
                    </a:lnTo>
                    <a:lnTo>
                      <a:pt x="387833" y="520347"/>
                    </a:lnTo>
                    <a:lnTo>
                      <a:pt x="288393" y="315652"/>
                    </a:lnTo>
                    <a:lnTo>
                      <a:pt x="289260" y="315375"/>
                    </a:lnTo>
                    <a:cubicBezTo>
                      <a:pt x="304210" y="310687"/>
                      <a:pt x="324732" y="304246"/>
                      <a:pt x="341730" y="283003"/>
                    </a:cubicBezTo>
                    <a:cubicBezTo>
                      <a:pt x="343520" y="280770"/>
                      <a:pt x="345108" y="278316"/>
                      <a:pt x="346750" y="275843"/>
                    </a:cubicBezTo>
                    <a:cubicBezTo>
                      <a:pt x="346990" y="275492"/>
                      <a:pt x="347230" y="275160"/>
                      <a:pt x="347470" y="274772"/>
                    </a:cubicBezTo>
                    <a:cubicBezTo>
                      <a:pt x="349094" y="272262"/>
                      <a:pt x="350571" y="269568"/>
                      <a:pt x="352010" y="266818"/>
                    </a:cubicBezTo>
                    <a:cubicBezTo>
                      <a:pt x="352564" y="265821"/>
                      <a:pt x="353081" y="264861"/>
                      <a:pt x="353598" y="263828"/>
                    </a:cubicBezTo>
                    <a:cubicBezTo>
                      <a:pt x="354908" y="261170"/>
                      <a:pt x="356107" y="258346"/>
                      <a:pt x="357252" y="255467"/>
                    </a:cubicBezTo>
                    <a:cubicBezTo>
                      <a:pt x="357842" y="254120"/>
                      <a:pt x="358396" y="252754"/>
                      <a:pt x="358931" y="251296"/>
                    </a:cubicBezTo>
                    <a:cubicBezTo>
                      <a:pt x="360039" y="248362"/>
                      <a:pt x="361035" y="245206"/>
                      <a:pt x="361995" y="242068"/>
                    </a:cubicBezTo>
                    <a:cubicBezTo>
                      <a:pt x="362475" y="240481"/>
                      <a:pt x="362991" y="238931"/>
                      <a:pt x="363434" y="237288"/>
                    </a:cubicBezTo>
                    <a:cubicBezTo>
                      <a:pt x="364394" y="233708"/>
                      <a:pt x="365262" y="229961"/>
                      <a:pt x="366055" y="226196"/>
                    </a:cubicBezTo>
                    <a:cubicBezTo>
                      <a:pt x="366332" y="224720"/>
                      <a:pt x="366683" y="223299"/>
                      <a:pt x="366978" y="221748"/>
                    </a:cubicBezTo>
                    <a:cubicBezTo>
                      <a:pt x="367901" y="217060"/>
                      <a:pt x="368658" y="212114"/>
                      <a:pt x="369285" y="207039"/>
                    </a:cubicBezTo>
                    <a:cubicBezTo>
                      <a:pt x="369396" y="206208"/>
                      <a:pt x="369525" y="205452"/>
                      <a:pt x="369636" y="204621"/>
                    </a:cubicBezTo>
                    <a:cubicBezTo>
                      <a:pt x="371186" y="191573"/>
                      <a:pt x="372054" y="177454"/>
                      <a:pt x="372054" y="162135"/>
                    </a:cubicBezTo>
                    <a:cubicBezTo>
                      <a:pt x="372054" y="146854"/>
                      <a:pt x="371057" y="132661"/>
                      <a:pt x="369156" y="119502"/>
                    </a:cubicBezTo>
                    <a:cubicBezTo>
                      <a:pt x="369156" y="119391"/>
                      <a:pt x="369119" y="119262"/>
                      <a:pt x="369119" y="119096"/>
                    </a:cubicBezTo>
                    <a:cubicBezTo>
                      <a:pt x="368252" y="113043"/>
                      <a:pt x="367163" y="107211"/>
                      <a:pt x="365889" y="101600"/>
                    </a:cubicBezTo>
                    <a:cubicBezTo>
                      <a:pt x="365483" y="99884"/>
                      <a:pt x="364966" y="98296"/>
                      <a:pt x="364579" y="96635"/>
                    </a:cubicBezTo>
                    <a:cubicBezTo>
                      <a:pt x="363582" y="92704"/>
                      <a:pt x="362549" y="88792"/>
                      <a:pt x="361349" y="85100"/>
                    </a:cubicBezTo>
                    <a:cubicBezTo>
                      <a:pt x="360721" y="83144"/>
                      <a:pt x="359965" y="81409"/>
                      <a:pt x="359245" y="79527"/>
                    </a:cubicBezTo>
                    <a:cubicBezTo>
                      <a:pt x="358045" y="76260"/>
                      <a:pt x="356901" y="73012"/>
                      <a:pt x="355554" y="69985"/>
                    </a:cubicBezTo>
                    <a:cubicBezTo>
                      <a:pt x="354871" y="68508"/>
                      <a:pt x="354114" y="67235"/>
                      <a:pt x="353413" y="65814"/>
                    </a:cubicBezTo>
                    <a:cubicBezTo>
                      <a:pt x="351826" y="62584"/>
                      <a:pt x="350239" y="59336"/>
                      <a:pt x="348448" y="56346"/>
                    </a:cubicBezTo>
                    <a:cubicBezTo>
                      <a:pt x="348208" y="55940"/>
                      <a:pt x="347932" y="55626"/>
                      <a:pt x="347728" y="55275"/>
                    </a:cubicBezTo>
                    <a:cubicBezTo>
                      <a:pt x="342912" y="47487"/>
                      <a:pt x="337541" y="40474"/>
                      <a:pt x="331340" y="34383"/>
                    </a:cubicBezTo>
                    <a:cubicBezTo>
                      <a:pt x="330823" y="33904"/>
                      <a:pt x="330195" y="33590"/>
                      <a:pt x="329660" y="33110"/>
                    </a:cubicBezTo>
                    <a:cubicBezTo>
                      <a:pt x="324880" y="28607"/>
                      <a:pt x="319712" y="24713"/>
                      <a:pt x="314268" y="21224"/>
                    </a:cubicBezTo>
                    <a:cubicBezTo>
                      <a:pt x="312995" y="20394"/>
                      <a:pt x="311758" y="19434"/>
                      <a:pt x="310411" y="18677"/>
                    </a:cubicBezTo>
                    <a:cubicBezTo>
                      <a:pt x="304486" y="15208"/>
                      <a:pt x="298156" y="12476"/>
                      <a:pt x="291549" y="10040"/>
                    </a:cubicBezTo>
                    <a:cubicBezTo>
                      <a:pt x="289795" y="9412"/>
                      <a:pt x="288134" y="8656"/>
                      <a:pt x="286307" y="8084"/>
                    </a:cubicBezTo>
                    <a:cubicBezTo>
                      <a:pt x="279276" y="5814"/>
                      <a:pt x="271819" y="4190"/>
                      <a:pt x="264160" y="2916"/>
                    </a:cubicBezTo>
                    <a:cubicBezTo>
                      <a:pt x="262370" y="2639"/>
                      <a:pt x="260690" y="2233"/>
                      <a:pt x="258863" y="1993"/>
                    </a:cubicBezTo>
                    <a:cubicBezTo>
                      <a:pt x="250152" y="849"/>
                      <a:pt x="241090" y="277"/>
                      <a:pt x="231733" y="203"/>
                    </a:cubicBezTo>
                    <a:cubicBezTo>
                      <a:pt x="230736" y="166"/>
                      <a:pt x="229906" y="0"/>
                      <a:pt x="228909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6" y="520365"/>
                    </a:lnTo>
                    <a:lnTo>
                      <a:pt x="100326" y="31360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5AF2A34D-62C8-4A94-A4D7-020F8732D1EA}"/>
                  </a:ext>
                </a:extLst>
              </p:cNvPr>
              <p:cNvSpPr/>
              <p:nvPr/>
            </p:nvSpPr>
            <p:spPr>
              <a:xfrm>
                <a:off x="4979802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5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94" y="2104"/>
                      <a:pt x="7475" y="3304"/>
                    </a:cubicBezTo>
                    <a:cubicBezTo>
                      <a:pt x="5131" y="2159"/>
                      <a:pt x="2584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EDF4885D-94B5-46E5-8C7B-0210A0174C98}"/>
                  </a:ext>
                </a:extLst>
              </p:cNvPr>
              <p:cNvSpPr/>
              <p:nvPr/>
            </p:nvSpPr>
            <p:spPr>
              <a:xfrm>
                <a:off x="5008594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0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7" y="1200"/>
                      <a:pt x="3027" y="2547"/>
                      <a:pt x="4540" y="3820"/>
                    </a:cubicBezTo>
                    <a:cubicBezTo>
                      <a:pt x="3064" y="2547"/>
                      <a:pt x="1587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E75004F-0AC8-40B7-9F4C-374E2E111CBE}"/>
                  </a:ext>
                </a:extLst>
              </p:cNvPr>
              <p:cNvSpPr/>
              <p:nvPr/>
            </p:nvSpPr>
            <p:spPr>
              <a:xfrm>
                <a:off x="4658041" y="4216422"/>
                <a:ext cx="420758" cy="526751"/>
              </a:xfrm>
              <a:custGeom>
                <a:avLst/>
                <a:gdLst>
                  <a:gd name="connsiteX0" fmla="*/ 12181 w 420758"/>
                  <a:gd name="connsiteY0" fmla="*/ 139435 h 526751"/>
                  <a:gd name="connsiteX1" fmla="*/ 15558 w 420758"/>
                  <a:gd name="connsiteY1" fmla="*/ 124947 h 526751"/>
                  <a:gd name="connsiteX2" fmla="*/ 12181 w 420758"/>
                  <a:gd name="connsiteY2" fmla="*/ 139435 h 526751"/>
                  <a:gd name="connsiteX3" fmla="*/ 6662 w 420758"/>
                  <a:gd name="connsiteY3" fmla="*/ 169592 h 526751"/>
                  <a:gd name="connsiteX4" fmla="*/ 8895 w 420758"/>
                  <a:gd name="connsiteY4" fmla="*/ 154550 h 526751"/>
                  <a:gd name="connsiteX5" fmla="*/ 6662 w 420758"/>
                  <a:gd name="connsiteY5" fmla="*/ 169592 h 526751"/>
                  <a:gd name="connsiteX6" fmla="*/ 3193 w 420758"/>
                  <a:gd name="connsiteY6" fmla="*/ 199029 h 526751"/>
                  <a:gd name="connsiteX7" fmla="*/ 4023 w 420758"/>
                  <a:gd name="connsiteY7" fmla="*/ 188601 h 526751"/>
                  <a:gd name="connsiteX8" fmla="*/ 3193 w 420758"/>
                  <a:gd name="connsiteY8" fmla="*/ 199029 h 526751"/>
                  <a:gd name="connsiteX9" fmla="*/ 20098 w 420758"/>
                  <a:gd name="connsiteY9" fmla="*/ 110773 h 526751"/>
                  <a:gd name="connsiteX10" fmla="*/ 23956 w 420758"/>
                  <a:gd name="connsiteY10" fmla="*/ 99404 h 526751"/>
                  <a:gd name="connsiteX11" fmla="*/ 20098 w 420758"/>
                  <a:gd name="connsiteY11" fmla="*/ 110773 h 526751"/>
                  <a:gd name="connsiteX12" fmla="*/ 34107 w 420758"/>
                  <a:gd name="connsiteY12" fmla="*/ 77423 h 526751"/>
                  <a:gd name="connsiteX13" fmla="*/ 30877 w 420758"/>
                  <a:gd name="connsiteY13" fmla="*/ 84178 h 526751"/>
                  <a:gd name="connsiteX14" fmla="*/ 34107 w 420758"/>
                  <a:gd name="connsiteY14" fmla="*/ 77423 h 526751"/>
                  <a:gd name="connsiteX15" fmla="*/ 45992 w 420758"/>
                  <a:gd name="connsiteY15" fmla="*/ 58653 h 526751"/>
                  <a:gd name="connsiteX16" fmla="*/ 45752 w 420758"/>
                  <a:gd name="connsiteY16" fmla="*/ 59004 h 526751"/>
                  <a:gd name="connsiteX17" fmla="*/ 45992 w 420758"/>
                  <a:gd name="connsiteY17" fmla="*/ 58653 h 526751"/>
                  <a:gd name="connsiteX18" fmla="*/ 121421 w 420758"/>
                  <a:gd name="connsiteY18" fmla="*/ 518797 h 526751"/>
                  <a:gd name="connsiteX19" fmla="*/ 119797 w 420758"/>
                  <a:gd name="connsiteY19" fmla="*/ 518354 h 526751"/>
                  <a:gd name="connsiteX20" fmla="*/ 121421 w 420758"/>
                  <a:gd name="connsiteY20" fmla="*/ 518797 h 526751"/>
                  <a:gd name="connsiteX21" fmla="*/ 86373 w 420758"/>
                  <a:gd name="connsiteY21" fmla="*/ 506357 h 526751"/>
                  <a:gd name="connsiteX22" fmla="*/ 84787 w 420758"/>
                  <a:gd name="connsiteY22" fmla="*/ 505398 h 526751"/>
                  <a:gd name="connsiteX23" fmla="*/ 86373 w 420758"/>
                  <a:gd name="connsiteY23" fmla="*/ 506357 h 526751"/>
                  <a:gd name="connsiteX24" fmla="*/ 103353 w 420758"/>
                  <a:gd name="connsiteY24" fmla="*/ 513555 h 526751"/>
                  <a:gd name="connsiteX25" fmla="*/ 99662 w 420758"/>
                  <a:gd name="connsiteY25" fmla="*/ 512042 h 526751"/>
                  <a:gd name="connsiteX26" fmla="*/ 103353 w 420758"/>
                  <a:gd name="connsiteY26" fmla="*/ 513555 h 526751"/>
                  <a:gd name="connsiteX27" fmla="*/ 291106 w 420758"/>
                  <a:gd name="connsiteY27" fmla="*/ 410848 h 526751"/>
                  <a:gd name="connsiteX28" fmla="*/ 288392 w 420758"/>
                  <a:gd name="connsiteY28" fmla="*/ 413469 h 526751"/>
                  <a:gd name="connsiteX29" fmla="*/ 283372 w 420758"/>
                  <a:gd name="connsiteY29" fmla="*/ 417843 h 526751"/>
                  <a:gd name="connsiteX30" fmla="*/ 280826 w 420758"/>
                  <a:gd name="connsiteY30" fmla="*/ 419633 h 526751"/>
                  <a:gd name="connsiteX31" fmla="*/ 275178 w 420758"/>
                  <a:gd name="connsiteY31" fmla="*/ 423047 h 526751"/>
                  <a:gd name="connsiteX32" fmla="*/ 271044 w 420758"/>
                  <a:gd name="connsiteY32" fmla="*/ 425114 h 526751"/>
                  <a:gd name="connsiteX33" fmla="*/ 266743 w 420758"/>
                  <a:gd name="connsiteY33" fmla="*/ 426904 h 526751"/>
                  <a:gd name="connsiteX34" fmla="*/ 258789 w 420758"/>
                  <a:gd name="connsiteY34" fmla="*/ 429562 h 526751"/>
                  <a:gd name="connsiteX35" fmla="*/ 257239 w 420758"/>
                  <a:gd name="connsiteY35" fmla="*/ 429968 h 526751"/>
                  <a:gd name="connsiteX36" fmla="*/ 210379 w 420758"/>
                  <a:gd name="connsiteY36" fmla="*/ 434748 h 526751"/>
                  <a:gd name="connsiteX37" fmla="*/ 157319 w 420758"/>
                  <a:gd name="connsiteY37" fmla="*/ 429138 h 526751"/>
                  <a:gd name="connsiteX38" fmla="*/ 156839 w 420758"/>
                  <a:gd name="connsiteY38" fmla="*/ 429027 h 526751"/>
                  <a:gd name="connsiteX39" fmla="*/ 121883 w 420758"/>
                  <a:gd name="connsiteY39" fmla="*/ 404241 h 526751"/>
                  <a:gd name="connsiteX40" fmla="*/ 108355 w 420758"/>
                  <a:gd name="connsiteY40" fmla="*/ 371112 h 526751"/>
                  <a:gd name="connsiteX41" fmla="*/ 108281 w 420758"/>
                  <a:gd name="connsiteY41" fmla="*/ 370799 h 526751"/>
                  <a:gd name="connsiteX42" fmla="*/ 100363 w 420758"/>
                  <a:gd name="connsiteY42" fmla="*/ 267224 h 526751"/>
                  <a:gd name="connsiteX43" fmla="*/ 126460 w 420758"/>
                  <a:gd name="connsiteY43" fmla="*/ 117454 h 526751"/>
                  <a:gd name="connsiteX44" fmla="*/ 210398 w 420758"/>
                  <a:gd name="connsiteY44" fmla="*/ 91800 h 526751"/>
                  <a:gd name="connsiteX45" fmla="*/ 295166 w 420758"/>
                  <a:gd name="connsiteY45" fmla="*/ 118764 h 526751"/>
                  <a:gd name="connsiteX46" fmla="*/ 320432 w 420758"/>
                  <a:gd name="connsiteY46" fmla="*/ 267205 h 526751"/>
                  <a:gd name="connsiteX47" fmla="*/ 297048 w 420758"/>
                  <a:gd name="connsiteY47" fmla="*/ 403484 h 526751"/>
                  <a:gd name="connsiteX48" fmla="*/ 294262 w 420758"/>
                  <a:gd name="connsiteY48" fmla="*/ 406991 h 526751"/>
                  <a:gd name="connsiteX49" fmla="*/ 291106 w 420758"/>
                  <a:gd name="connsiteY49" fmla="*/ 410848 h 526751"/>
                  <a:gd name="connsiteX50" fmla="*/ 389642 w 420758"/>
                  <a:gd name="connsiteY50" fmla="*/ 81852 h 526751"/>
                  <a:gd name="connsiteX51" fmla="*/ 387648 w 420758"/>
                  <a:gd name="connsiteY51" fmla="*/ 77478 h 526751"/>
                  <a:gd name="connsiteX52" fmla="*/ 389642 w 420758"/>
                  <a:gd name="connsiteY52" fmla="*/ 81852 h 526751"/>
                  <a:gd name="connsiteX53" fmla="*/ 400180 w 420758"/>
                  <a:gd name="connsiteY53" fmla="*/ 107506 h 526751"/>
                  <a:gd name="connsiteX54" fmla="*/ 397596 w 420758"/>
                  <a:gd name="connsiteY54" fmla="*/ 99625 h 526751"/>
                  <a:gd name="connsiteX55" fmla="*/ 400180 w 420758"/>
                  <a:gd name="connsiteY55" fmla="*/ 107506 h 526751"/>
                  <a:gd name="connsiteX56" fmla="*/ 413819 w 420758"/>
                  <a:gd name="connsiteY56" fmla="*/ 165771 h 526751"/>
                  <a:gd name="connsiteX57" fmla="*/ 412269 w 420758"/>
                  <a:gd name="connsiteY57" fmla="*/ 154956 h 526751"/>
                  <a:gd name="connsiteX58" fmla="*/ 413819 w 420758"/>
                  <a:gd name="connsiteY58" fmla="*/ 165771 h 526751"/>
                  <a:gd name="connsiteX59" fmla="*/ 417437 w 420758"/>
                  <a:gd name="connsiteY59" fmla="*/ 195412 h 526751"/>
                  <a:gd name="connsiteX60" fmla="*/ 416920 w 420758"/>
                  <a:gd name="connsiteY60" fmla="*/ 188841 h 526751"/>
                  <a:gd name="connsiteX61" fmla="*/ 417437 w 420758"/>
                  <a:gd name="connsiteY61" fmla="*/ 195412 h 526751"/>
                  <a:gd name="connsiteX62" fmla="*/ 408135 w 420758"/>
                  <a:gd name="connsiteY62" fmla="*/ 135670 h 526751"/>
                  <a:gd name="connsiteX63" fmla="*/ 405828 w 420758"/>
                  <a:gd name="connsiteY63" fmla="*/ 125371 h 526751"/>
                  <a:gd name="connsiteX64" fmla="*/ 408135 w 420758"/>
                  <a:gd name="connsiteY64" fmla="*/ 135670 h 526751"/>
                  <a:gd name="connsiteX65" fmla="*/ 412675 w 420758"/>
                  <a:gd name="connsiteY65" fmla="*/ 373530 h 526751"/>
                  <a:gd name="connsiteX66" fmla="*/ 413431 w 420758"/>
                  <a:gd name="connsiteY66" fmla="*/ 368473 h 526751"/>
                  <a:gd name="connsiteX67" fmla="*/ 412675 w 420758"/>
                  <a:gd name="connsiteY67" fmla="*/ 373530 h 526751"/>
                  <a:gd name="connsiteX68" fmla="*/ 406510 w 420758"/>
                  <a:gd name="connsiteY68" fmla="*/ 401934 h 526751"/>
                  <a:gd name="connsiteX69" fmla="*/ 407710 w 420758"/>
                  <a:gd name="connsiteY69" fmla="*/ 396489 h 526751"/>
                  <a:gd name="connsiteX70" fmla="*/ 406510 w 420758"/>
                  <a:gd name="connsiteY70" fmla="*/ 401934 h 526751"/>
                  <a:gd name="connsiteX71" fmla="*/ 398538 w 420758"/>
                  <a:gd name="connsiteY71" fmla="*/ 426794 h 526751"/>
                  <a:gd name="connsiteX72" fmla="*/ 399774 w 420758"/>
                  <a:gd name="connsiteY72" fmla="*/ 423103 h 526751"/>
                  <a:gd name="connsiteX73" fmla="*/ 398538 w 420758"/>
                  <a:gd name="connsiteY73" fmla="*/ 426794 h 526751"/>
                  <a:gd name="connsiteX74" fmla="*/ 388885 w 420758"/>
                  <a:gd name="connsiteY74" fmla="*/ 448314 h 526751"/>
                  <a:gd name="connsiteX75" fmla="*/ 389291 w 420758"/>
                  <a:gd name="connsiteY75" fmla="*/ 447520 h 526751"/>
                  <a:gd name="connsiteX76" fmla="*/ 388885 w 420758"/>
                  <a:gd name="connsiteY76" fmla="*/ 448314 h 526751"/>
                  <a:gd name="connsiteX77" fmla="*/ 348781 w 420758"/>
                  <a:gd name="connsiteY77" fmla="*/ 495561 h 526751"/>
                  <a:gd name="connsiteX78" fmla="*/ 350497 w 420758"/>
                  <a:gd name="connsiteY78" fmla="*/ 494250 h 526751"/>
                  <a:gd name="connsiteX79" fmla="*/ 360592 w 420758"/>
                  <a:gd name="connsiteY79" fmla="*/ 485742 h 526751"/>
                  <a:gd name="connsiteX80" fmla="*/ 357879 w 420758"/>
                  <a:gd name="connsiteY80" fmla="*/ 487975 h 526751"/>
                  <a:gd name="connsiteX81" fmla="*/ 361570 w 420758"/>
                  <a:gd name="connsiteY81" fmla="*/ 484838 h 526751"/>
                  <a:gd name="connsiteX82" fmla="*/ 360574 w 420758"/>
                  <a:gd name="connsiteY82" fmla="*/ 485761 h 526751"/>
                  <a:gd name="connsiteX83" fmla="*/ 363840 w 420758"/>
                  <a:gd name="connsiteY83" fmla="*/ 483048 h 526751"/>
                  <a:gd name="connsiteX84" fmla="*/ 387981 w 420758"/>
                  <a:gd name="connsiteY84" fmla="*/ 450233 h 526751"/>
                  <a:gd name="connsiteX85" fmla="*/ 388018 w 420758"/>
                  <a:gd name="connsiteY85" fmla="*/ 450122 h 526751"/>
                  <a:gd name="connsiteX86" fmla="*/ 397559 w 420758"/>
                  <a:gd name="connsiteY86" fmla="*/ 429599 h 526751"/>
                  <a:gd name="connsiteX87" fmla="*/ 397799 w 420758"/>
                  <a:gd name="connsiteY87" fmla="*/ 429008 h 526751"/>
                  <a:gd name="connsiteX88" fmla="*/ 420759 w 420758"/>
                  <a:gd name="connsiteY88" fmla="*/ 267242 h 526751"/>
                  <a:gd name="connsiteX89" fmla="*/ 405163 w 420758"/>
                  <a:gd name="connsiteY89" fmla="*/ 122695 h 526751"/>
                  <a:gd name="connsiteX90" fmla="*/ 405090 w 420758"/>
                  <a:gd name="connsiteY90" fmla="*/ 122418 h 526751"/>
                  <a:gd name="connsiteX91" fmla="*/ 396858 w 420758"/>
                  <a:gd name="connsiteY91" fmla="*/ 97558 h 526751"/>
                  <a:gd name="connsiteX92" fmla="*/ 395991 w 420758"/>
                  <a:gd name="connsiteY92" fmla="*/ 95565 h 526751"/>
                  <a:gd name="connsiteX93" fmla="*/ 386836 w 420758"/>
                  <a:gd name="connsiteY93" fmla="*/ 75835 h 526751"/>
                  <a:gd name="connsiteX94" fmla="*/ 385360 w 420758"/>
                  <a:gd name="connsiteY94" fmla="*/ 73455 h 526751"/>
                  <a:gd name="connsiteX95" fmla="*/ 362013 w 420758"/>
                  <a:gd name="connsiteY95" fmla="*/ 42190 h 526751"/>
                  <a:gd name="connsiteX96" fmla="*/ 355092 w 420758"/>
                  <a:gd name="connsiteY96" fmla="*/ 36377 h 526751"/>
                  <a:gd name="connsiteX97" fmla="*/ 358876 w 420758"/>
                  <a:gd name="connsiteY97" fmla="*/ 39717 h 526751"/>
                  <a:gd name="connsiteX98" fmla="*/ 348928 w 420758"/>
                  <a:gd name="connsiteY98" fmla="*/ 31412 h 526751"/>
                  <a:gd name="connsiteX99" fmla="*/ 350515 w 420758"/>
                  <a:gd name="connsiteY99" fmla="*/ 32519 h 526751"/>
                  <a:gd name="connsiteX100" fmla="*/ 344148 w 420758"/>
                  <a:gd name="connsiteY100" fmla="*/ 28071 h 526751"/>
                  <a:gd name="connsiteX101" fmla="*/ 344905 w 420758"/>
                  <a:gd name="connsiteY101" fmla="*/ 28588 h 526751"/>
                  <a:gd name="connsiteX102" fmla="*/ 333646 w 420758"/>
                  <a:gd name="connsiteY102" fmla="*/ 21778 h 526751"/>
                  <a:gd name="connsiteX103" fmla="*/ 335880 w 420758"/>
                  <a:gd name="connsiteY103" fmla="*/ 22978 h 526751"/>
                  <a:gd name="connsiteX104" fmla="*/ 331302 w 420758"/>
                  <a:gd name="connsiteY104" fmla="*/ 20357 h 526751"/>
                  <a:gd name="connsiteX105" fmla="*/ 331229 w 420758"/>
                  <a:gd name="connsiteY105" fmla="*/ 20320 h 526751"/>
                  <a:gd name="connsiteX106" fmla="*/ 329235 w 420758"/>
                  <a:gd name="connsiteY106" fmla="*/ 19489 h 526751"/>
                  <a:gd name="connsiteX107" fmla="*/ 329439 w 420758"/>
                  <a:gd name="connsiteY107" fmla="*/ 19563 h 526751"/>
                  <a:gd name="connsiteX108" fmla="*/ 319731 w 420758"/>
                  <a:gd name="connsiteY108" fmla="*/ 15429 h 526751"/>
                  <a:gd name="connsiteX109" fmla="*/ 321761 w 420758"/>
                  <a:gd name="connsiteY109" fmla="*/ 16186 h 526751"/>
                  <a:gd name="connsiteX110" fmla="*/ 310226 w 420758"/>
                  <a:gd name="connsiteY110" fmla="*/ 11812 h 526751"/>
                  <a:gd name="connsiteX111" fmla="*/ 310780 w 420758"/>
                  <a:gd name="connsiteY111" fmla="*/ 12015 h 526751"/>
                  <a:gd name="connsiteX112" fmla="*/ 308546 w 420758"/>
                  <a:gd name="connsiteY112" fmla="*/ 11387 h 526751"/>
                  <a:gd name="connsiteX113" fmla="*/ 309931 w 420758"/>
                  <a:gd name="connsiteY113" fmla="*/ 11738 h 526751"/>
                  <a:gd name="connsiteX114" fmla="*/ 295443 w 420758"/>
                  <a:gd name="connsiteY114" fmla="*/ 7475 h 526751"/>
                  <a:gd name="connsiteX115" fmla="*/ 210361 w 420758"/>
                  <a:gd name="connsiteY115" fmla="*/ 0 h 526751"/>
                  <a:gd name="connsiteX116" fmla="*/ 60129 w 420758"/>
                  <a:gd name="connsiteY116" fmla="*/ 42209 h 526751"/>
                  <a:gd name="connsiteX117" fmla="*/ 47284 w 420758"/>
                  <a:gd name="connsiteY117" fmla="*/ 56844 h 526751"/>
                  <a:gd name="connsiteX118" fmla="*/ 46804 w 420758"/>
                  <a:gd name="connsiteY118" fmla="*/ 57398 h 526751"/>
                  <a:gd name="connsiteX119" fmla="*/ 36063 w 420758"/>
                  <a:gd name="connsiteY119" fmla="*/ 73953 h 526751"/>
                  <a:gd name="connsiteX120" fmla="*/ 34863 w 420758"/>
                  <a:gd name="connsiteY120" fmla="*/ 75817 h 526751"/>
                  <a:gd name="connsiteX121" fmla="*/ 24768 w 420758"/>
                  <a:gd name="connsiteY121" fmla="*/ 97097 h 526751"/>
                  <a:gd name="connsiteX122" fmla="*/ 24694 w 420758"/>
                  <a:gd name="connsiteY122" fmla="*/ 97337 h 526751"/>
                  <a:gd name="connsiteX123" fmla="*/ 0 w 420758"/>
                  <a:gd name="connsiteY123" fmla="*/ 267261 h 526751"/>
                  <a:gd name="connsiteX124" fmla="*/ 8434 w 420758"/>
                  <a:gd name="connsiteY124" fmla="*/ 378513 h 526751"/>
                  <a:gd name="connsiteX125" fmla="*/ 9357 w 420758"/>
                  <a:gd name="connsiteY125" fmla="*/ 382850 h 526751"/>
                  <a:gd name="connsiteX126" fmla="*/ 14691 w 420758"/>
                  <a:gd name="connsiteY126" fmla="*/ 406714 h 526751"/>
                  <a:gd name="connsiteX127" fmla="*/ 16832 w 420758"/>
                  <a:gd name="connsiteY127" fmla="*/ 413561 h 526751"/>
                  <a:gd name="connsiteX128" fmla="*/ 22682 w 420758"/>
                  <a:gd name="connsiteY128" fmla="*/ 431389 h 526751"/>
                  <a:gd name="connsiteX129" fmla="*/ 25856 w 420758"/>
                  <a:gd name="connsiteY129" fmla="*/ 438513 h 526751"/>
                  <a:gd name="connsiteX130" fmla="*/ 32501 w 420758"/>
                  <a:gd name="connsiteY130" fmla="*/ 452798 h 526751"/>
                  <a:gd name="connsiteX131" fmla="*/ 35804 w 420758"/>
                  <a:gd name="connsiteY131" fmla="*/ 458132 h 526751"/>
                  <a:gd name="connsiteX132" fmla="*/ 56918 w 420758"/>
                  <a:gd name="connsiteY132" fmla="*/ 485779 h 526751"/>
                  <a:gd name="connsiteX133" fmla="*/ 210379 w 420758"/>
                  <a:gd name="connsiteY133" fmla="*/ 526751 h 526751"/>
                  <a:gd name="connsiteX134" fmla="*/ 249912 w 420758"/>
                  <a:gd name="connsiteY134" fmla="*/ 525312 h 526751"/>
                  <a:gd name="connsiteX135" fmla="*/ 261281 w 420758"/>
                  <a:gd name="connsiteY135" fmla="*/ 524315 h 526751"/>
                  <a:gd name="connsiteX136" fmla="*/ 274163 w 420758"/>
                  <a:gd name="connsiteY136" fmla="*/ 522765 h 526751"/>
                  <a:gd name="connsiteX137" fmla="*/ 296273 w 420758"/>
                  <a:gd name="connsiteY137" fmla="*/ 518631 h 526751"/>
                  <a:gd name="connsiteX138" fmla="*/ 301164 w 420758"/>
                  <a:gd name="connsiteY138" fmla="*/ 517283 h 526751"/>
                  <a:gd name="connsiteX139" fmla="*/ 303397 w 420758"/>
                  <a:gd name="connsiteY139" fmla="*/ 516601 h 526751"/>
                  <a:gd name="connsiteX140" fmla="*/ 312736 w 420758"/>
                  <a:gd name="connsiteY140" fmla="*/ 513777 h 526751"/>
                  <a:gd name="connsiteX141" fmla="*/ 317904 w 420758"/>
                  <a:gd name="connsiteY141" fmla="*/ 511950 h 526751"/>
                  <a:gd name="connsiteX142" fmla="*/ 324825 w 420758"/>
                  <a:gd name="connsiteY142" fmla="*/ 509236 h 526751"/>
                  <a:gd name="connsiteX143" fmla="*/ 321207 w 420758"/>
                  <a:gd name="connsiteY143" fmla="*/ 510473 h 526751"/>
                  <a:gd name="connsiteX144" fmla="*/ 348208 w 420758"/>
                  <a:gd name="connsiteY144" fmla="*/ 495948 h 526751"/>
                  <a:gd name="connsiteX145" fmla="*/ 346621 w 420758"/>
                  <a:gd name="connsiteY145" fmla="*/ 497259 h 526751"/>
                  <a:gd name="connsiteX146" fmla="*/ 348781 w 420758"/>
                  <a:gd name="connsiteY146" fmla="*/ 495561 h 52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758" h="526751">
                    <a:moveTo>
                      <a:pt x="12181" y="139435"/>
                    </a:moveTo>
                    <a:cubicBezTo>
                      <a:pt x="13251" y="134544"/>
                      <a:pt x="14285" y="129524"/>
                      <a:pt x="15558" y="124947"/>
                    </a:cubicBezTo>
                    <a:cubicBezTo>
                      <a:pt x="14303" y="129505"/>
                      <a:pt x="13307" y="134544"/>
                      <a:pt x="12181" y="139435"/>
                    </a:cubicBezTo>
                    <a:moveTo>
                      <a:pt x="6662" y="169592"/>
                    </a:moveTo>
                    <a:cubicBezTo>
                      <a:pt x="7382" y="164535"/>
                      <a:pt x="8010" y="159330"/>
                      <a:pt x="8895" y="154550"/>
                    </a:cubicBezTo>
                    <a:cubicBezTo>
                      <a:pt x="8010" y="159293"/>
                      <a:pt x="7382" y="164590"/>
                      <a:pt x="6662" y="169592"/>
                    </a:cubicBezTo>
                    <a:moveTo>
                      <a:pt x="3193" y="199029"/>
                    </a:moveTo>
                    <a:cubicBezTo>
                      <a:pt x="3470" y="195615"/>
                      <a:pt x="3673" y="191942"/>
                      <a:pt x="4023" y="188601"/>
                    </a:cubicBezTo>
                    <a:cubicBezTo>
                      <a:pt x="3673" y="191905"/>
                      <a:pt x="3470" y="195615"/>
                      <a:pt x="3193" y="199029"/>
                    </a:cubicBezTo>
                    <a:moveTo>
                      <a:pt x="20098" y="110773"/>
                    </a:moveTo>
                    <a:cubicBezTo>
                      <a:pt x="21409" y="106989"/>
                      <a:pt x="22572" y="102984"/>
                      <a:pt x="23956" y="99404"/>
                    </a:cubicBezTo>
                    <a:cubicBezTo>
                      <a:pt x="22572" y="102966"/>
                      <a:pt x="21409" y="106989"/>
                      <a:pt x="20098" y="110773"/>
                    </a:cubicBezTo>
                    <a:moveTo>
                      <a:pt x="34107" y="77423"/>
                    </a:moveTo>
                    <a:cubicBezTo>
                      <a:pt x="32962" y="79527"/>
                      <a:pt x="32002" y="82000"/>
                      <a:pt x="30877" y="84178"/>
                    </a:cubicBezTo>
                    <a:cubicBezTo>
                      <a:pt x="32002" y="81963"/>
                      <a:pt x="32962" y="79545"/>
                      <a:pt x="34107" y="77423"/>
                    </a:cubicBezTo>
                    <a:moveTo>
                      <a:pt x="45992" y="58653"/>
                    </a:moveTo>
                    <a:cubicBezTo>
                      <a:pt x="45918" y="58764"/>
                      <a:pt x="45826" y="58893"/>
                      <a:pt x="45752" y="59004"/>
                    </a:cubicBezTo>
                    <a:cubicBezTo>
                      <a:pt x="45844" y="58893"/>
                      <a:pt x="45881" y="58782"/>
                      <a:pt x="45992" y="58653"/>
                    </a:cubicBezTo>
                    <a:moveTo>
                      <a:pt x="121421" y="518797"/>
                    </a:moveTo>
                    <a:cubicBezTo>
                      <a:pt x="120868" y="518686"/>
                      <a:pt x="120351" y="518483"/>
                      <a:pt x="119797" y="518354"/>
                    </a:cubicBezTo>
                    <a:cubicBezTo>
                      <a:pt x="120351" y="518483"/>
                      <a:pt x="120868" y="518686"/>
                      <a:pt x="121421" y="518797"/>
                    </a:cubicBezTo>
                    <a:moveTo>
                      <a:pt x="86373" y="506357"/>
                    </a:moveTo>
                    <a:cubicBezTo>
                      <a:pt x="85857" y="506081"/>
                      <a:pt x="85340" y="505730"/>
                      <a:pt x="84787" y="505398"/>
                    </a:cubicBezTo>
                    <a:cubicBezTo>
                      <a:pt x="85340" y="505712"/>
                      <a:pt x="85857" y="506062"/>
                      <a:pt x="86373" y="506357"/>
                    </a:cubicBezTo>
                    <a:moveTo>
                      <a:pt x="103353" y="513555"/>
                    </a:moveTo>
                    <a:cubicBezTo>
                      <a:pt x="102080" y="513112"/>
                      <a:pt x="100935" y="512522"/>
                      <a:pt x="99662" y="512042"/>
                    </a:cubicBezTo>
                    <a:cubicBezTo>
                      <a:pt x="100935" y="512522"/>
                      <a:pt x="102080" y="513112"/>
                      <a:pt x="103353" y="513555"/>
                    </a:cubicBezTo>
                    <a:moveTo>
                      <a:pt x="291106" y="410848"/>
                    </a:moveTo>
                    <a:cubicBezTo>
                      <a:pt x="290275" y="411771"/>
                      <a:pt x="289315" y="412601"/>
                      <a:pt x="288392" y="413469"/>
                    </a:cubicBezTo>
                    <a:cubicBezTo>
                      <a:pt x="286805" y="415019"/>
                      <a:pt x="285126" y="416495"/>
                      <a:pt x="283372" y="417843"/>
                    </a:cubicBezTo>
                    <a:cubicBezTo>
                      <a:pt x="282542" y="418433"/>
                      <a:pt x="281693" y="419042"/>
                      <a:pt x="280826" y="419633"/>
                    </a:cubicBezTo>
                    <a:cubicBezTo>
                      <a:pt x="279035" y="420869"/>
                      <a:pt x="277134" y="421977"/>
                      <a:pt x="275178" y="423047"/>
                    </a:cubicBezTo>
                    <a:cubicBezTo>
                      <a:pt x="273868" y="423767"/>
                      <a:pt x="272520" y="424487"/>
                      <a:pt x="271044" y="425114"/>
                    </a:cubicBezTo>
                    <a:cubicBezTo>
                      <a:pt x="269660" y="425742"/>
                      <a:pt x="268220" y="426351"/>
                      <a:pt x="266743" y="426904"/>
                    </a:cubicBezTo>
                    <a:cubicBezTo>
                      <a:pt x="264234" y="427864"/>
                      <a:pt x="261650" y="428769"/>
                      <a:pt x="258789" y="429562"/>
                    </a:cubicBezTo>
                    <a:cubicBezTo>
                      <a:pt x="258272" y="429673"/>
                      <a:pt x="257756" y="429839"/>
                      <a:pt x="257239" y="429968"/>
                    </a:cubicBezTo>
                    <a:cubicBezTo>
                      <a:pt x="245298" y="433032"/>
                      <a:pt x="230183" y="434748"/>
                      <a:pt x="210379" y="434748"/>
                    </a:cubicBezTo>
                    <a:cubicBezTo>
                      <a:pt x="189653" y="434748"/>
                      <a:pt x="171954" y="433475"/>
                      <a:pt x="157319" y="429138"/>
                    </a:cubicBezTo>
                    <a:cubicBezTo>
                      <a:pt x="157152" y="429101"/>
                      <a:pt x="157004" y="429064"/>
                      <a:pt x="156839" y="429027"/>
                    </a:cubicBezTo>
                    <a:cubicBezTo>
                      <a:pt x="142129" y="424579"/>
                      <a:pt x="130465" y="416938"/>
                      <a:pt x="121883" y="404241"/>
                    </a:cubicBezTo>
                    <a:cubicBezTo>
                      <a:pt x="116106" y="395732"/>
                      <a:pt x="111658" y="385065"/>
                      <a:pt x="108355" y="371112"/>
                    </a:cubicBezTo>
                    <a:cubicBezTo>
                      <a:pt x="108318" y="371002"/>
                      <a:pt x="108281" y="370909"/>
                      <a:pt x="108281" y="370799"/>
                    </a:cubicBezTo>
                    <a:cubicBezTo>
                      <a:pt x="102707" y="347322"/>
                      <a:pt x="100363" y="314545"/>
                      <a:pt x="100363" y="267224"/>
                    </a:cubicBezTo>
                    <a:cubicBezTo>
                      <a:pt x="100363" y="185925"/>
                      <a:pt x="108207" y="141170"/>
                      <a:pt x="126460" y="117454"/>
                    </a:cubicBezTo>
                    <a:cubicBezTo>
                      <a:pt x="144750" y="93664"/>
                      <a:pt x="174039" y="91800"/>
                      <a:pt x="210398" y="91800"/>
                    </a:cubicBezTo>
                    <a:cubicBezTo>
                      <a:pt x="252330" y="91800"/>
                      <a:pt x="278260" y="96100"/>
                      <a:pt x="295166" y="118764"/>
                    </a:cubicBezTo>
                    <a:cubicBezTo>
                      <a:pt x="312865" y="142517"/>
                      <a:pt x="320432" y="186940"/>
                      <a:pt x="320432" y="267205"/>
                    </a:cubicBezTo>
                    <a:cubicBezTo>
                      <a:pt x="320432" y="339128"/>
                      <a:pt x="313437" y="379897"/>
                      <a:pt x="297048" y="403484"/>
                    </a:cubicBezTo>
                    <a:cubicBezTo>
                      <a:pt x="296181" y="404720"/>
                      <a:pt x="295184" y="405828"/>
                      <a:pt x="294262" y="406991"/>
                    </a:cubicBezTo>
                    <a:cubicBezTo>
                      <a:pt x="293209" y="408301"/>
                      <a:pt x="292213" y="409648"/>
                      <a:pt x="291106" y="410848"/>
                    </a:cubicBezTo>
                    <a:moveTo>
                      <a:pt x="389642" y="81852"/>
                    </a:moveTo>
                    <a:cubicBezTo>
                      <a:pt x="388959" y="80412"/>
                      <a:pt x="388368" y="78825"/>
                      <a:pt x="387648" y="77478"/>
                    </a:cubicBezTo>
                    <a:cubicBezTo>
                      <a:pt x="388368" y="78862"/>
                      <a:pt x="388959" y="80412"/>
                      <a:pt x="389642" y="81852"/>
                    </a:cubicBezTo>
                    <a:moveTo>
                      <a:pt x="400180" y="107506"/>
                    </a:moveTo>
                    <a:cubicBezTo>
                      <a:pt x="399313" y="104922"/>
                      <a:pt x="398501" y="102098"/>
                      <a:pt x="397596" y="99625"/>
                    </a:cubicBezTo>
                    <a:cubicBezTo>
                      <a:pt x="398538" y="102098"/>
                      <a:pt x="399294" y="104922"/>
                      <a:pt x="400180" y="107506"/>
                    </a:cubicBezTo>
                    <a:moveTo>
                      <a:pt x="413819" y="165771"/>
                    </a:moveTo>
                    <a:cubicBezTo>
                      <a:pt x="413265" y="162191"/>
                      <a:pt x="412860" y="158370"/>
                      <a:pt x="412269" y="154956"/>
                    </a:cubicBezTo>
                    <a:cubicBezTo>
                      <a:pt x="412860" y="158370"/>
                      <a:pt x="413302" y="162191"/>
                      <a:pt x="413819" y="165771"/>
                    </a:cubicBezTo>
                    <a:moveTo>
                      <a:pt x="417437" y="195412"/>
                    </a:moveTo>
                    <a:cubicBezTo>
                      <a:pt x="417233" y="193271"/>
                      <a:pt x="417122" y="190908"/>
                      <a:pt x="416920" y="188841"/>
                    </a:cubicBezTo>
                    <a:cubicBezTo>
                      <a:pt x="417122" y="190908"/>
                      <a:pt x="417233" y="193271"/>
                      <a:pt x="417437" y="195412"/>
                    </a:cubicBezTo>
                    <a:moveTo>
                      <a:pt x="408135" y="135670"/>
                    </a:moveTo>
                    <a:cubicBezTo>
                      <a:pt x="407341" y="132255"/>
                      <a:pt x="406658" y="128582"/>
                      <a:pt x="405828" y="125371"/>
                    </a:cubicBezTo>
                    <a:cubicBezTo>
                      <a:pt x="406658" y="128619"/>
                      <a:pt x="407341" y="132237"/>
                      <a:pt x="408135" y="135670"/>
                    </a:cubicBezTo>
                    <a:moveTo>
                      <a:pt x="412675" y="373530"/>
                    </a:moveTo>
                    <a:cubicBezTo>
                      <a:pt x="412952" y="371943"/>
                      <a:pt x="413155" y="370115"/>
                      <a:pt x="413431" y="368473"/>
                    </a:cubicBezTo>
                    <a:cubicBezTo>
                      <a:pt x="413136" y="370115"/>
                      <a:pt x="412952" y="371943"/>
                      <a:pt x="412675" y="373530"/>
                    </a:cubicBezTo>
                    <a:moveTo>
                      <a:pt x="406510" y="401934"/>
                    </a:moveTo>
                    <a:cubicBezTo>
                      <a:pt x="406954" y="400217"/>
                      <a:pt x="407304" y="398243"/>
                      <a:pt x="407710" y="396489"/>
                    </a:cubicBezTo>
                    <a:cubicBezTo>
                      <a:pt x="407304" y="398243"/>
                      <a:pt x="406935" y="400217"/>
                      <a:pt x="406510" y="401934"/>
                    </a:cubicBezTo>
                    <a:moveTo>
                      <a:pt x="398538" y="426794"/>
                    </a:moveTo>
                    <a:cubicBezTo>
                      <a:pt x="398981" y="425631"/>
                      <a:pt x="399331" y="424284"/>
                      <a:pt x="399774" y="423103"/>
                    </a:cubicBezTo>
                    <a:cubicBezTo>
                      <a:pt x="399350" y="424284"/>
                      <a:pt x="398981" y="425594"/>
                      <a:pt x="398538" y="426794"/>
                    </a:cubicBezTo>
                    <a:moveTo>
                      <a:pt x="388885" y="448314"/>
                    </a:moveTo>
                    <a:cubicBezTo>
                      <a:pt x="389051" y="448074"/>
                      <a:pt x="389162" y="447760"/>
                      <a:pt x="389291" y="447520"/>
                    </a:cubicBezTo>
                    <a:cubicBezTo>
                      <a:pt x="389162" y="447760"/>
                      <a:pt x="389033" y="448074"/>
                      <a:pt x="388885" y="448314"/>
                    </a:cubicBezTo>
                    <a:moveTo>
                      <a:pt x="348781" y="495561"/>
                    </a:moveTo>
                    <a:cubicBezTo>
                      <a:pt x="349371" y="495155"/>
                      <a:pt x="349888" y="494693"/>
                      <a:pt x="350497" y="494250"/>
                    </a:cubicBezTo>
                    <a:cubicBezTo>
                      <a:pt x="354151" y="491463"/>
                      <a:pt x="357529" y="488640"/>
                      <a:pt x="360592" y="485742"/>
                    </a:cubicBezTo>
                    <a:cubicBezTo>
                      <a:pt x="359725" y="486536"/>
                      <a:pt x="358765" y="487182"/>
                      <a:pt x="357879" y="487975"/>
                    </a:cubicBezTo>
                    <a:cubicBezTo>
                      <a:pt x="359116" y="486905"/>
                      <a:pt x="360389" y="485945"/>
                      <a:pt x="361570" y="484838"/>
                    </a:cubicBezTo>
                    <a:cubicBezTo>
                      <a:pt x="361257" y="485115"/>
                      <a:pt x="360887" y="485428"/>
                      <a:pt x="360574" y="485761"/>
                    </a:cubicBezTo>
                    <a:cubicBezTo>
                      <a:pt x="361644" y="484801"/>
                      <a:pt x="362844" y="484081"/>
                      <a:pt x="363840" y="483048"/>
                    </a:cubicBezTo>
                    <a:cubicBezTo>
                      <a:pt x="373068" y="473893"/>
                      <a:pt x="381060" y="462912"/>
                      <a:pt x="387981" y="450233"/>
                    </a:cubicBezTo>
                    <a:cubicBezTo>
                      <a:pt x="387981" y="450196"/>
                      <a:pt x="388018" y="450196"/>
                      <a:pt x="388018" y="450122"/>
                    </a:cubicBezTo>
                    <a:cubicBezTo>
                      <a:pt x="391524" y="443792"/>
                      <a:pt x="394625" y="436908"/>
                      <a:pt x="397559" y="429599"/>
                    </a:cubicBezTo>
                    <a:cubicBezTo>
                      <a:pt x="397633" y="429396"/>
                      <a:pt x="397726" y="429248"/>
                      <a:pt x="397799" y="429008"/>
                    </a:cubicBezTo>
                    <a:cubicBezTo>
                      <a:pt x="413265" y="389716"/>
                      <a:pt x="420759" y="336766"/>
                      <a:pt x="420759" y="267242"/>
                    </a:cubicBezTo>
                    <a:cubicBezTo>
                      <a:pt x="420759" y="207980"/>
                      <a:pt x="415591" y="160437"/>
                      <a:pt x="405163" y="122695"/>
                    </a:cubicBezTo>
                    <a:cubicBezTo>
                      <a:pt x="405126" y="122621"/>
                      <a:pt x="405126" y="122529"/>
                      <a:pt x="405090" y="122418"/>
                    </a:cubicBezTo>
                    <a:cubicBezTo>
                      <a:pt x="402616" y="113596"/>
                      <a:pt x="399922" y="105273"/>
                      <a:pt x="396858" y="97558"/>
                    </a:cubicBezTo>
                    <a:cubicBezTo>
                      <a:pt x="396581" y="96838"/>
                      <a:pt x="396268" y="96248"/>
                      <a:pt x="395991" y="95565"/>
                    </a:cubicBezTo>
                    <a:cubicBezTo>
                      <a:pt x="393167" y="88607"/>
                      <a:pt x="390177" y="81926"/>
                      <a:pt x="386836" y="75835"/>
                    </a:cubicBezTo>
                    <a:cubicBezTo>
                      <a:pt x="386357" y="74968"/>
                      <a:pt x="385840" y="74285"/>
                      <a:pt x="385360" y="73455"/>
                    </a:cubicBezTo>
                    <a:cubicBezTo>
                      <a:pt x="378550" y="61477"/>
                      <a:pt x="370891" y="50901"/>
                      <a:pt x="362013" y="42190"/>
                    </a:cubicBezTo>
                    <a:cubicBezTo>
                      <a:pt x="359817" y="40086"/>
                      <a:pt x="357399" y="38296"/>
                      <a:pt x="355092" y="36377"/>
                    </a:cubicBezTo>
                    <a:cubicBezTo>
                      <a:pt x="356366" y="37447"/>
                      <a:pt x="357639" y="38573"/>
                      <a:pt x="358876" y="39717"/>
                    </a:cubicBezTo>
                    <a:cubicBezTo>
                      <a:pt x="355646" y="36783"/>
                      <a:pt x="352398" y="33941"/>
                      <a:pt x="348928" y="31412"/>
                    </a:cubicBezTo>
                    <a:cubicBezTo>
                      <a:pt x="349482" y="31818"/>
                      <a:pt x="350035" y="32169"/>
                      <a:pt x="350515" y="32519"/>
                    </a:cubicBezTo>
                    <a:cubicBezTo>
                      <a:pt x="348485" y="30969"/>
                      <a:pt x="346344" y="29493"/>
                      <a:pt x="344148" y="28071"/>
                    </a:cubicBezTo>
                    <a:cubicBezTo>
                      <a:pt x="344425" y="28237"/>
                      <a:pt x="344665" y="28422"/>
                      <a:pt x="344905" y="28588"/>
                    </a:cubicBezTo>
                    <a:cubicBezTo>
                      <a:pt x="341287" y="26115"/>
                      <a:pt x="337504" y="23863"/>
                      <a:pt x="333646" y="21778"/>
                    </a:cubicBezTo>
                    <a:cubicBezTo>
                      <a:pt x="334403" y="22184"/>
                      <a:pt x="335160" y="22535"/>
                      <a:pt x="335880" y="22978"/>
                    </a:cubicBezTo>
                    <a:cubicBezTo>
                      <a:pt x="334366" y="22110"/>
                      <a:pt x="332890" y="21150"/>
                      <a:pt x="331302" y="20357"/>
                    </a:cubicBezTo>
                    <a:cubicBezTo>
                      <a:pt x="331266" y="20357"/>
                      <a:pt x="331229" y="20357"/>
                      <a:pt x="331229" y="20320"/>
                    </a:cubicBezTo>
                    <a:cubicBezTo>
                      <a:pt x="330601" y="20006"/>
                      <a:pt x="329882" y="19766"/>
                      <a:pt x="329235" y="19489"/>
                    </a:cubicBezTo>
                    <a:cubicBezTo>
                      <a:pt x="329309" y="19489"/>
                      <a:pt x="329402" y="19526"/>
                      <a:pt x="329439" y="19563"/>
                    </a:cubicBezTo>
                    <a:cubicBezTo>
                      <a:pt x="326301" y="18013"/>
                      <a:pt x="322997" y="16739"/>
                      <a:pt x="319731" y="15429"/>
                    </a:cubicBezTo>
                    <a:cubicBezTo>
                      <a:pt x="320413" y="15669"/>
                      <a:pt x="321115" y="15909"/>
                      <a:pt x="321761" y="16186"/>
                    </a:cubicBezTo>
                    <a:cubicBezTo>
                      <a:pt x="318070" y="14635"/>
                      <a:pt x="314249" y="13122"/>
                      <a:pt x="310226" y="11812"/>
                    </a:cubicBezTo>
                    <a:cubicBezTo>
                      <a:pt x="310429" y="11886"/>
                      <a:pt x="310576" y="11978"/>
                      <a:pt x="310780" y="12015"/>
                    </a:cubicBezTo>
                    <a:cubicBezTo>
                      <a:pt x="310060" y="11775"/>
                      <a:pt x="309266" y="11609"/>
                      <a:pt x="308546" y="11387"/>
                    </a:cubicBezTo>
                    <a:cubicBezTo>
                      <a:pt x="308989" y="11553"/>
                      <a:pt x="309543" y="11627"/>
                      <a:pt x="309931" y="11738"/>
                    </a:cubicBezTo>
                    <a:cubicBezTo>
                      <a:pt x="305243" y="10224"/>
                      <a:pt x="300536" y="8674"/>
                      <a:pt x="295443" y="7475"/>
                    </a:cubicBezTo>
                    <a:cubicBezTo>
                      <a:pt x="273203" y="2233"/>
                      <a:pt x="247753" y="0"/>
                      <a:pt x="210361" y="0"/>
                    </a:cubicBezTo>
                    <a:cubicBezTo>
                      <a:pt x="146355" y="0"/>
                      <a:pt x="96321" y="7161"/>
                      <a:pt x="60129" y="42209"/>
                    </a:cubicBezTo>
                    <a:cubicBezTo>
                      <a:pt x="55515" y="46657"/>
                      <a:pt x="51307" y="51640"/>
                      <a:pt x="47284" y="56844"/>
                    </a:cubicBezTo>
                    <a:cubicBezTo>
                      <a:pt x="47118" y="57047"/>
                      <a:pt x="46970" y="57195"/>
                      <a:pt x="46804" y="57398"/>
                    </a:cubicBezTo>
                    <a:cubicBezTo>
                      <a:pt x="42947" y="62455"/>
                      <a:pt x="39440" y="68103"/>
                      <a:pt x="36063" y="73953"/>
                    </a:cubicBezTo>
                    <a:cubicBezTo>
                      <a:pt x="35657" y="74581"/>
                      <a:pt x="35232" y="75153"/>
                      <a:pt x="34863" y="75817"/>
                    </a:cubicBezTo>
                    <a:cubicBezTo>
                      <a:pt x="31209" y="82387"/>
                      <a:pt x="27868" y="89493"/>
                      <a:pt x="24768" y="97097"/>
                    </a:cubicBezTo>
                    <a:cubicBezTo>
                      <a:pt x="24731" y="97171"/>
                      <a:pt x="24731" y="97263"/>
                      <a:pt x="24694" y="97337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3" y="347285"/>
                      <a:pt x="8434" y="378513"/>
                    </a:cubicBezTo>
                    <a:cubicBezTo>
                      <a:pt x="8711" y="380027"/>
                      <a:pt x="9062" y="381337"/>
                      <a:pt x="9357" y="382850"/>
                    </a:cubicBezTo>
                    <a:cubicBezTo>
                      <a:pt x="10944" y="391155"/>
                      <a:pt x="12661" y="399239"/>
                      <a:pt x="14691" y="406714"/>
                    </a:cubicBezTo>
                    <a:cubicBezTo>
                      <a:pt x="15373" y="409131"/>
                      <a:pt x="16167" y="411217"/>
                      <a:pt x="16832" y="413561"/>
                    </a:cubicBezTo>
                    <a:cubicBezTo>
                      <a:pt x="18696" y="419725"/>
                      <a:pt x="20523" y="425816"/>
                      <a:pt x="22682" y="431389"/>
                    </a:cubicBezTo>
                    <a:cubicBezTo>
                      <a:pt x="23679" y="433936"/>
                      <a:pt x="24823" y="436077"/>
                      <a:pt x="25856" y="438513"/>
                    </a:cubicBezTo>
                    <a:cubicBezTo>
                      <a:pt x="27998" y="443404"/>
                      <a:pt x="30064" y="448387"/>
                      <a:pt x="32501" y="452798"/>
                    </a:cubicBezTo>
                    <a:cubicBezTo>
                      <a:pt x="33534" y="454755"/>
                      <a:pt x="34734" y="456342"/>
                      <a:pt x="35804" y="458132"/>
                    </a:cubicBezTo>
                    <a:cubicBezTo>
                      <a:pt x="42098" y="468633"/>
                      <a:pt x="48926" y="478065"/>
                      <a:pt x="56918" y="485779"/>
                    </a:cubicBezTo>
                    <a:cubicBezTo>
                      <a:pt x="92206" y="519904"/>
                      <a:pt x="141797" y="526751"/>
                      <a:pt x="210379" y="526751"/>
                    </a:cubicBezTo>
                    <a:cubicBezTo>
                      <a:pt x="223631" y="526751"/>
                      <a:pt x="236826" y="526235"/>
                      <a:pt x="249912" y="525312"/>
                    </a:cubicBezTo>
                    <a:cubicBezTo>
                      <a:pt x="253732" y="525035"/>
                      <a:pt x="257552" y="524721"/>
                      <a:pt x="261281" y="524315"/>
                    </a:cubicBezTo>
                    <a:cubicBezTo>
                      <a:pt x="265618" y="523872"/>
                      <a:pt x="269918" y="523392"/>
                      <a:pt x="274163" y="522765"/>
                    </a:cubicBezTo>
                    <a:cubicBezTo>
                      <a:pt x="281767" y="521694"/>
                      <a:pt x="289168" y="520347"/>
                      <a:pt x="296273" y="518631"/>
                    </a:cubicBezTo>
                    <a:cubicBezTo>
                      <a:pt x="297953" y="518224"/>
                      <a:pt x="299540" y="517708"/>
                      <a:pt x="301164" y="517283"/>
                    </a:cubicBezTo>
                    <a:cubicBezTo>
                      <a:pt x="301921" y="517080"/>
                      <a:pt x="302641" y="516804"/>
                      <a:pt x="303397" y="516601"/>
                    </a:cubicBezTo>
                    <a:cubicBezTo>
                      <a:pt x="306701" y="515678"/>
                      <a:pt x="309764" y="514736"/>
                      <a:pt x="312736" y="513777"/>
                    </a:cubicBezTo>
                    <a:cubicBezTo>
                      <a:pt x="314452" y="513186"/>
                      <a:pt x="316205" y="512577"/>
                      <a:pt x="317904" y="511950"/>
                    </a:cubicBezTo>
                    <a:cubicBezTo>
                      <a:pt x="320247" y="511082"/>
                      <a:pt x="322628" y="510196"/>
                      <a:pt x="324825" y="509236"/>
                    </a:cubicBezTo>
                    <a:cubicBezTo>
                      <a:pt x="323680" y="509753"/>
                      <a:pt x="322351" y="509993"/>
                      <a:pt x="321207" y="510473"/>
                    </a:cubicBezTo>
                    <a:cubicBezTo>
                      <a:pt x="330786" y="506579"/>
                      <a:pt x="339866" y="501873"/>
                      <a:pt x="348208" y="495948"/>
                    </a:cubicBezTo>
                    <a:cubicBezTo>
                      <a:pt x="347654" y="496354"/>
                      <a:pt x="347175" y="496871"/>
                      <a:pt x="346621" y="497259"/>
                    </a:cubicBezTo>
                    <a:cubicBezTo>
                      <a:pt x="347433" y="496687"/>
                      <a:pt x="348060" y="496133"/>
                      <a:pt x="348781" y="4955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D48EEDC-A769-4F8C-8784-76BAD7A7DB7B}"/>
                  </a:ext>
                </a:extLst>
              </p:cNvPr>
              <p:cNvSpPr/>
              <p:nvPr/>
            </p:nvSpPr>
            <p:spPr>
              <a:xfrm>
                <a:off x="4968027" y="4228105"/>
                <a:ext cx="276" cy="73"/>
              </a:xfrm>
              <a:custGeom>
                <a:avLst/>
                <a:gdLst>
                  <a:gd name="connsiteX0" fmla="*/ 0 w 276"/>
                  <a:gd name="connsiteY0" fmla="*/ 0 h 73"/>
                  <a:gd name="connsiteX1" fmla="*/ 277 w 276"/>
                  <a:gd name="connsiteY1" fmla="*/ 74 h 73"/>
                  <a:gd name="connsiteX2" fmla="*/ 0 w 276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" h="73">
                    <a:moveTo>
                      <a:pt x="0" y="0"/>
                    </a:moveTo>
                    <a:cubicBezTo>
                      <a:pt x="74" y="37"/>
                      <a:pt x="203" y="37"/>
                      <a:pt x="277" y="74"/>
                    </a:cubicBezTo>
                    <a:cubicBezTo>
                      <a:pt x="184" y="37"/>
                      <a:pt x="74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7ED9EEA6-5097-4DB8-9C8F-8E0DB81AD1B7}"/>
                  </a:ext>
                </a:extLst>
              </p:cNvPr>
              <p:cNvSpPr/>
              <p:nvPr/>
            </p:nvSpPr>
            <p:spPr>
              <a:xfrm>
                <a:off x="4993958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9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1" y="1587"/>
                      <a:pt x="5611" y="3304"/>
                      <a:pt x="8269" y="5094"/>
                    </a:cubicBezTo>
                    <a:cubicBezTo>
                      <a:pt x="5685" y="3341"/>
                      <a:pt x="2898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32A10AC-F6DC-46B9-8460-F3701A6965D7}"/>
                  </a:ext>
                </a:extLst>
              </p:cNvPr>
              <p:cNvSpPr/>
              <p:nvPr/>
            </p:nvSpPr>
            <p:spPr>
              <a:xfrm>
                <a:off x="5417504" y="4444962"/>
                <a:ext cx="627" cy="756"/>
              </a:xfrm>
              <a:custGeom>
                <a:avLst/>
                <a:gdLst>
                  <a:gd name="connsiteX0" fmla="*/ 627 w 627"/>
                  <a:gd name="connsiteY0" fmla="*/ 0 h 756"/>
                  <a:gd name="connsiteX1" fmla="*/ 0 w 627"/>
                  <a:gd name="connsiteY1" fmla="*/ 757 h 756"/>
                  <a:gd name="connsiteX2" fmla="*/ 627 w 627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" h="756">
                    <a:moveTo>
                      <a:pt x="627" y="0"/>
                    </a:moveTo>
                    <a:cubicBezTo>
                      <a:pt x="424" y="240"/>
                      <a:pt x="221" y="480"/>
                      <a:pt x="0" y="757"/>
                    </a:cubicBezTo>
                    <a:cubicBezTo>
                      <a:pt x="240" y="480"/>
                      <a:pt x="424" y="240"/>
                      <a:pt x="627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5F34ED4-89BE-45F0-AD2A-D5EB9B602F6E}"/>
                  </a:ext>
                </a:extLst>
              </p:cNvPr>
              <p:cNvSpPr/>
              <p:nvPr/>
            </p:nvSpPr>
            <p:spPr>
              <a:xfrm>
                <a:off x="5163752" y="4219818"/>
                <a:ext cx="370632" cy="520365"/>
              </a:xfrm>
              <a:custGeom>
                <a:avLst/>
                <a:gdLst>
                  <a:gd name="connsiteX0" fmla="*/ 303748 w 370632"/>
                  <a:gd name="connsiteY0" fmla="*/ 16020 h 520365"/>
                  <a:gd name="connsiteX1" fmla="*/ 303305 w 370632"/>
                  <a:gd name="connsiteY1" fmla="*/ 15780 h 520365"/>
                  <a:gd name="connsiteX2" fmla="*/ 303748 w 370632"/>
                  <a:gd name="connsiteY2" fmla="*/ 16020 h 520365"/>
                  <a:gd name="connsiteX3" fmla="*/ 369894 w 370632"/>
                  <a:gd name="connsiteY3" fmla="*/ 178118 h 520365"/>
                  <a:gd name="connsiteX4" fmla="*/ 369654 w 370632"/>
                  <a:gd name="connsiteY4" fmla="*/ 184560 h 520365"/>
                  <a:gd name="connsiteX5" fmla="*/ 369894 w 370632"/>
                  <a:gd name="connsiteY5" fmla="*/ 178118 h 520365"/>
                  <a:gd name="connsiteX6" fmla="*/ 367421 w 370632"/>
                  <a:gd name="connsiteY6" fmla="*/ 207187 h 520365"/>
                  <a:gd name="connsiteX7" fmla="*/ 368141 w 370632"/>
                  <a:gd name="connsiteY7" fmla="*/ 200782 h 520365"/>
                  <a:gd name="connsiteX8" fmla="*/ 367421 w 370632"/>
                  <a:gd name="connsiteY8" fmla="*/ 207187 h 520365"/>
                  <a:gd name="connsiteX9" fmla="*/ 363896 w 370632"/>
                  <a:gd name="connsiteY9" fmla="*/ 227285 h 520365"/>
                  <a:gd name="connsiteX10" fmla="*/ 364893 w 370632"/>
                  <a:gd name="connsiteY10" fmla="*/ 222505 h 520365"/>
                  <a:gd name="connsiteX11" fmla="*/ 363896 w 370632"/>
                  <a:gd name="connsiteY11" fmla="*/ 227285 h 520365"/>
                  <a:gd name="connsiteX12" fmla="*/ 359116 w 370632"/>
                  <a:gd name="connsiteY12" fmla="*/ 245095 h 520365"/>
                  <a:gd name="connsiteX13" fmla="*/ 360150 w 370632"/>
                  <a:gd name="connsiteY13" fmla="*/ 241828 h 520365"/>
                  <a:gd name="connsiteX14" fmla="*/ 359116 w 370632"/>
                  <a:gd name="connsiteY14" fmla="*/ 245095 h 520365"/>
                  <a:gd name="connsiteX15" fmla="*/ 353118 w 370632"/>
                  <a:gd name="connsiteY15" fmla="*/ 261041 h 520365"/>
                  <a:gd name="connsiteX16" fmla="*/ 354151 w 370632"/>
                  <a:gd name="connsiteY16" fmla="*/ 258771 h 520365"/>
                  <a:gd name="connsiteX17" fmla="*/ 353118 w 370632"/>
                  <a:gd name="connsiteY17" fmla="*/ 261041 h 520365"/>
                  <a:gd name="connsiteX18" fmla="*/ 345754 w 370632"/>
                  <a:gd name="connsiteY18" fmla="*/ 275455 h 520365"/>
                  <a:gd name="connsiteX19" fmla="*/ 346917 w 370632"/>
                  <a:gd name="connsiteY19" fmla="*/ 273628 h 520365"/>
                  <a:gd name="connsiteX20" fmla="*/ 345754 w 370632"/>
                  <a:gd name="connsiteY20" fmla="*/ 275455 h 520365"/>
                  <a:gd name="connsiteX21" fmla="*/ 336803 w 370632"/>
                  <a:gd name="connsiteY21" fmla="*/ 288337 h 520365"/>
                  <a:gd name="connsiteX22" fmla="*/ 338427 w 370632"/>
                  <a:gd name="connsiteY22" fmla="*/ 286381 h 520365"/>
                  <a:gd name="connsiteX23" fmla="*/ 336803 w 370632"/>
                  <a:gd name="connsiteY23" fmla="*/ 288337 h 520365"/>
                  <a:gd name="connsiteX24" fmla="*/ 328295 w 370632"/>
                  <a:gd name="connsiteY24" fmla="*/ 297879 h 520365"/>
                  <a:gd name="connsiteX25" fmla="*/ 326855 w 370632"/>
                  <a:gd name="connsiteY25" fmla="*/ 299079 h 520365"/>
                  <a:gd name="connsiteX26" fmla="*/ 328756 w 370632"/>
                  <a:gd name="connsiteY26" fmla="*/ 297362 h 520365"/>
                  <a:gd name="connsiteX27" fmla="*/ 328295 w 370632"/>
                  <a:gd name="connsiteY27" fmla="*/ 297879 h 520365"/>
                  <a:gd name="connsiteX28" fmla="*/ 314840 w 370632"/>
                  <a:gd name="connsiteY28" fmla="*/ 308620 h 520365"/>
                  <a:gd name="connsiteX29" fmla="*/ 317313 w 370632"/>
                  <a:gd name="connsiteY29" fmla="*/ 306941 h 520365"/>
                  <a:gd name="connsiteX30" fmla="*/ 314840 w 370632"/>
                  <a:gd name="connsiteY30" fmla="*/ 308620 h 520365"/>
                  <a:gd name="connsiteX31" fmla="*/ 302309 w 370632"/>
                  <a:gd name="connsiteY31" fmla="*/ 315818 h 520365"/>
                  <a:gd name="connsiteX32" fmla="*/ 305169 w 370632"/>
                  <a:gd name="connsiteY32" fmla="*/ 314379 h 520365"/>
                  <a:gd name="connsiteX33" fmla="*/ 302309 w 370632"/>
                  <a:gd name="connsiteY33" fmla="*/ 315818 h 520365"/>
                  <a:gd name="connsiteX34" fmla="*/ 289426 w 370632"/>
                  <a:gd name="connsiteY34" fmla="*/ 321078 h 520365"/>
                  <a:gd name="connsiteX35" fmla="*/ 292453 w 370632"/>
                  <a:gd name="connsiteY35" fmla="*/ 320008 h 520365"/>
                  <a:gd name="connsiteX36" fmla="*/ 289426 w 370632"/>
                  <a:gd name="connsiteY36" fmla="*/ 321078 h 520365"/>
                  <a:gd name="connsiteX37" fmla="*/ 276507 w 370632"/>
                  <a:gd name="connsiteY37" fmla="*/ 324696 h 520365"/>
                  <a:gd name="connsiteX38" fmla="*/ 279091 w 370632"/>
                  <a:gd name="connsiteY38" fmla="*/ 324068 h 520365"/>
                  <a:gd name="connsiteX39" fmla="*/ 276507 w 370632"/>
                  <a:gd name="connsiteY39" fmla="*/ 324696 h 520365"/>
                  <a:gd name="connsiteX40" fmla="*/ 264806 w 370632"/>
                  <a:gd name="connsiteY40" fmla="*/ 326800 h 520365"/>
                  <a:gd name="connsiteX41" fmla="*/ 263699 w 370632"/>
                  <a:gd name="connsiteY41" fmla="*/ 326966 h 520365"/>
                  <a:gd name="connsiteX42" fmla="*/ 264806 w 370632"/>
                  <a:gd name="connsiteY42" fmla="*/ 326800 h 520365"/>
                  <a:gd name="connsiteX43" fmla="*/ 222524 w 370632"/>
                  <a:gd name="connsiteY43" fmla="*/ 88607 h 520365"/>
                  <a:gd name="connsiteX44" fmla="*/ 227580 w 370632"/>
                  <a:gd name="connsiteY44" fmla="*/ 89087 h 520365"/>
                  <a:gd name="connsiteX45" fmla="*/ 222524 w 370632"/>
                  <a:gd name="connsiteY45" fmla="*/ 88607 h 520365"/>
                  <a:gd name="connsiteX46" fmla="*/ 233228 w 370632"/>
                  <a:gd name="connsiteY46" fmla="*/ 90434 h 520365"/>
                  <a:gd name="connsiteX47" fmla="*/ 237528 w 370632"/>
                  <a:gd name="connsiteY47" fmla="*/ 91818 h 520365"/>
                  <a:gd name="connsiteX48" fmla="*/ 233228 w 370632"/>
                  <a:gd name="connsiteY48" fmla="*/ 90434 h 520365"/>
                  <a:gd name="connsiteX49" fmla="*/ 242880 w 370632"/>
                  <a:gd name="connsiteY49" fmla="*/ 94421 h 520365"/>
                  <a:gd name="connsiteX50" fmla="*/ 246184 w 370632"/>
                  <a:gd name="connsiteY50" fmla="*/ 96525 h 520365"/>
                  <a:gd name="connsiteX51" fmla="*/ 242880 w 370632"/>
                  <a:gd name="connsiteY51" fmla="*/ 94421 h 520365"/>
                  <a:gd name="connsiteX52" fmla="*/ 251444 w 370632"/>
                  <a:gd name="connsiteY52" fmla="*/ 100936 h 520365"/>
                  <a:gd name="connsiteX53" fmla="*/ 253640 w 370632"/>
                  <a:gd name="connsiteY53" fmla="*/ 103316 h 520365"/>
                  <a:gd name="connsiteX54" fmla="*/ 251444 w 370632"/>
                  <a:gd name="connsiteY54" fmla="*/ 100936 h 520365"/>
                  <a:gd name="connsiteX55" fmla="*/ 258568 w 370632"/>
                  <a:gd name="connsiteY55" fmla="*/ 110293 h 520365"/>
                  <a:gd name="connsiteX56" fmla="*/ 259952 w 370632"/>
                  <a:gd name="connsiteY56" fmla="*/ 112766 h 520365"/>
                  <a:gd name="connsiteX57" fmla="*/ 258568 w 370632"/>
                  <a:gd name="connsiteY57" fmla="*/ 110293 h 520365"/>
                  <a:gd name="connsiteX58" fmla="*/ 264160 w 370632"/>
                  <a:gd name="connsiteY58" fmla="*/ 122898 h 520365"/>
                  <a:gd name="connsiteX59" fmla="*/ 264917 w 370632"/>
                  <a:gd name="connsiteY59" fmla="*/ 125279 h 520365"/>
                  <a:gd name="connsiteX60" fmla="*/ 264160 w 370632"/>
                  <a:gd name="connsiteY60" fmla="*/ 122898 h 520365"/>
                  <a:gd name="connsiteX61" fmla="*/ 268073 w 370632"/>
                  <a:gd name="connsiteY61" fmla="*/ 139970 h 520365"/>
                  <a:gd name="connsiteX62" fmla="*/ 268276 w 370632"/>
                  <a:gd name="connsiteY62" fmla="*/ 141114 h 520365"/>
                  <a:gd name="connsiteX63" fmla="*/ 268073 w 370632"/>
                  <a:gd name="connsiteY63" fmla="*/ 139970 h 520365"/>
                  <a:gd name="connsiteX64" fmla="*/ 265950 w 370632"/>
                  <a:gd name="connsiteY64" fmla="*/ 199989 h 520365"/>
                  <a:gd name="connsiteX65" fmla="*/ 265711 w 370632"/>
                  <a:gd name="connsiteY65" fmla="*/ 200782 h 520365"/>
                  <a:gd name="connsiteX66" fmla="*/ 265950 w 370632"/>
                  <a:gd name="connsiteY66" fmla="*/ 199989 h 520365"/>
                  <a:gd name="connsiteX67" fmla="*/ 229039 w 370632"/>
                  <a:gd name="connsiteY67" fmla="*/ 239447 h 520365"/>
                  <a:gd name="connsiteX68" fmla="*/ 225052 w 370632"/>
                  <a:gd name="connsiteY68" fmla="*/ 239798 h 520365"/>
                  <a:gd name="connsiteX69" fmla="*/ 229039 w 370632"/>
                  <a:gd name="connsiteY69" fmla="*/ 239447 h 520365"/>
                  <a:gd name="connsiteX70" fmla="*/ 239780 w 370632"/>
                  <a:gd name="connsiteY70" fmla="*/ 236310 h 520365"/>
                  <a:gd name="connsiteX71" fmla="*/ 234538 w 370632"/>
                  <a:gd name="connsiteY71" fmla="*/ 237989 h 520365"/>
                  <a:gd name="connsiteX72" fmla="*/ 239780 w 370632"/>
                  <a:gd name="connsiteY72" fmla="*/ 236310 h 520365"/>
                  <a:gd name="connsiteX73" fmla="*/ 248694 w 370632"/>
                  <a:gd name="connsiteY73" fmla="*/ 230976 h 520365"/>
                  <a:gd name="connsiteX74" fmla="*/ 244486 w 370632"/>
                  <a:gd name="connsiteY74" fmla="*/ 233726 h 520365"/>
                  <a:gd name="connsiteX75" fmla="*/ 248694 w 370632"/>
                  <a:gd name="connsiteY75" fmla="*/ 230976 h 520365"/>
                  <a:gd name="connsiteX76" fmla="*/ 260469 w 370632"/>
                  <a:gd name="connsiteY76" fmla="*/ 215547 h 520365"/>
                  <a:gd name="connsiteX77" fmla="*/ 259085 w 370632"/>
                  <a:gd name="connsiteY77" fmla="*/ 217965 h 520365"/>
                  <a:gd name="connsiteX78" fmla="*/ 254397 w 370632"/>
                  <a:gd name="connsiteY78" fmla="*/ 225163 h 520365"/>
                  <a:gd name="connsiteX79" fmla="*/ 255947 w 370632"/>
                  <a:gd name="connsiteY79" fmla="*/ 223372 h 520365"/>
                  <a:gd name="connsiteX80" fmla="*/ 253326 w 370632"/>
                  <a:gd name="connsiteY80" fmla="*/ 226399 h 520365"/>
                  <a:gd name="connsiteX81" fmla="*/ 253769 w 370632"/>
                  <a:gd name="connsiteY81" fmla="*/ 225882 h 520365"/>
                  <a:gd name="connsiteX82" fmla="*/ 233080 w 370632"/>
                  <a:gd name="connsiteY82" fmla="*/ 238377 h 520365"/>
                  <a:gd name="connsiteX83" fmla="*/ 232730 w 370632"/>
                  <a:gd name="connsiteY83" fmla="*/ 238451 h 520365"/>
                  <a:gd name="connsiteX84" fmla="*/ 217504 w 370632"/>
                  <a:gd name="connsiteY84" fmla="*/ 240241 h 520365"/>
                  <a:gd name="connsiteX85" fmla="*/ 100327 w 370632"/>
                  <a:gd name="connsiteY85" fmla="*/ 240241 h 520365"/>
                  <a:gd name="connsiteX86" fmla="*/ 100327 w 370632"/>
                  <a:gd name="connsiteY86" fmla="*/ 88367 h 520365"/>
                  <a:gd name="connsiteX87" fmla="*/ 217504 w 370632"/>
                  <a:gd name="connsiteY87" fmla="*/ 88367 h 520365"/>
                  <a:gd name="connsiteX88" fmla="*/ 229149 w 370632"/>
                  <a:gd name="connsiteY88" fmla="*/ 89437 h 520365"/>
                  <a:gd name="connsiteX89" fmla="*/ 230386 w 370632"/>
                  <a:gd name="connsiteY89" fmla="*/ 89751 h 520365"/>
                  <a:gd name="connsiteX90" fmla="*/ 239060 w 370632"/>
                  <a:gd name="connsiteY90" fmla="*/ 92538 h 520365"/>
                  <a:gd name="connsiteX91" fmla="*/ 241164 w 370632"/>
                  <a:gd name="connsiteY91" fmla="*/ 93572 h 520365"/>
                  <a:gd name="connsiteX92" fmla="*/ 247568 w 370632"/>
                  <a:gd name="connsiteY92" fmla="*/ 97632 h 520365"/>
                  <a:gd name="connsiteX93" fmla="*/ 250115 w 370632"/>
                  <a:gd name="connsiteY93" fmla="*/ 99773 h 520365"/>
                  <a:gd name="connsiteX94" fmla="*/ 254766 w 370632"/>
                  <a:gd name="connsiteY94" fmla="*/ 104867 h 520365"/>
                  <a:gd name="connsiteX95" fmla="*/ 257387 w 370632"/>
                  <a:gd name="connsiteY95" fmla="*/ 108558 h 520365"/>
                  <a:gd name="connsiteX96" fmla="*/ 260764 w 370632"/>
                  <a:gd name="connsiteY96" fmla="*/ 114611 h 520365"/>
                  <a:gd name="connsiteX97" fmla="*/ 263034 w 370632"/>
                  <a:gd name="connsiteY97" fmla="*/ 120148 h 520365"/>
                  <a:gd name="connsiteX98" fmla="*/ 265378 w 370632"/>
                  <a:gd name="connsiteY98" fmla="*/ 127383 h 520365"/>
                  <a:gd name="connsiteX99" fmla="*/ 266929 w 370632"/>
                  <a:gd name="connsiteY99" fmla="*/ 134507 h 520365"/>
                  <a:gd name="connsiteX100" fmla="*/ 268442 w 370632"/>
                  <a:gd name="connsiteY100" fmla="*/ 143384 h 520365"/>
                  <a:gd name="connsiteX101" fmla="*/ 268995 w 370632"/>
                  <a:gd name="connsiteY101" fmla="*/ 151782 h 520365"/>
                  <a:gd name="connsiteX102" fmla="*/ 269549 w 370632"/>
                  <a:gd name="connsiteY102" fmla="*/ 161490 h 520365"/>
                  <a:gd name="connsiteX103" fmla="*/ 269439 w 370632"/>
                  <a:gd name="connsiteY103" fmla="*/ 166934 h 520365"/>
                  <a:gd name="connsiteX104" fmla="*/ 268885 w 370632"/>
                  <a:gd name="connsiteY104" fmla="*/ 179779 h 520365"/>
                  <a:gd name="connsiteX105" fmla="*/ 268368 w 370632"/>
                  <a:gd name="connsiteY105" fmla="*/ 185076 h 520365"/>
                  <a:gd name="connsiteX106" fmla="*/ 266264 w 370632"/>
                  <a:gd name="connsiteY106" fmla="*/ 198235 h 520365"/>
                  <a:gd name="connsiteX107" fmla="*/ 265748 w 370632"/>
                  <a:gd name="connsiteY107" fmla="*/ 200856 h 520365"/>
                  <a:gd name="connsiteX108" fmla="*/ 262518 w 370632"/>
                  <a:gd name="connsiteY108" fmla="*/ 210712 h 520365"/>
                  <a:gd name="connsiteX109" fmla="*/ 261244 w 370632"/>
                  <a:gd name="connsiteY109" fmla="*/ 214052 h 520365"/>
                  <a:gd name="connsiteX110" fmla="*/ 261687 w 370632"/>
                  <a:gd name="connsiteY110" fmla="*/ 213185 h 520365"/>
                  <a:gd name="connsiteX111" fmla="*/ 261060 w 370632"/>
                  <a:gd name="connsiteY111" fmla="*/ 214624 h 520365"/>
                  <a:gd name="connsiteX112" fmla="*/ 261263 w 370632"/>
                  <a:gd name="connsiteY112" fmla="*/ 214071 h 520365"/>
                  <a:gd name="connsiteX113" fmla="*/ 260469 w 370632"/>
                  <a:gd name="connsiteY113" fmla="*/ 215547 h 520365"/>
                  <a:gd name="connsiteX114" fmla="*/ 100290 w 370632"/>
                  <a:gd name="connsiteY114" fmla="*/ 314434 h 520365"/>
                  <a:gd name="connsiteX115" fmla="*/ 225310 w 370632"/>
                  <a:gd name="connsiteY115" fmla="*/ 328590 h 520365"/>
                  <a:gd name="connsiteX116" fmla="*/ 284462 w 370632"/>
                  <a:gd name="connsiteY116" fmla="*/ 322739 h 520365"/>
                  <a:gd name="connsiteX117" fmla="*/ 286289 w 370632"/>
                  <a:gd name="connsiteY117" fmla="*/ 322186 h 520365"/>
                  <a:gd name="connsiteX118" fmla="*/ 296034 w 370632"/>
                  <a:gd name="connsiteY118" fmla="*/ 318716 h 520365"/>
                  <a:gd name="connsiteX119" fmla="*/ 299097 w 370632"/>
                  <a:gd name="connsiteY119" fmla="*/ 317405 h 520365"/>
                  <a:gd name="connsiteX120" fmla="*/ 307771 w 370632"/>
                  <a:gd name="connsiteY120" fmla="*/ 313105 h 520365"/>
                  <a:gd name="connsiteX121" fmla="*/ 311426 w 370632"/>
                  <a:gd name="connsiteY121" fmla="*/ 310909 h 520365"/>
                  <a:gd name="connsiteX122" fmla="*/ 319214 w 370632"/>
                  <a:gd name="connsiteY122" fmla="*/ 305667 h 520365"/>
                  <a:gd name="connsiteX123" fmla="*/ 322961 w 370632"/>
                  <a:gd name="connsiteY123" fmla="*/ 302567 h 520365"/>
                  <a:gd name="connsiteX124" fmla="*/ 328442 w 370632"/>
                  <a:gd name="connsiteY124" fmla="*/ 298064 h 520365"/>
                  <a:gd name="connsiteX125" fmla="*/ 330270 w 370632"/>
                  <a:gd name="connsiteY125" fmla="*/ 295997 h 520365"/>
                  <a:gd name="connsiteX126" fmla="*/ 332410 w 370632"/>
                  <a:gd name="connsiteY126" fmla="*/ 293579 h 520365"/>
                  <a:gd name="connsiteX127" fmla="*/ 339811 w 370632"/>
                  <a:gd name="connsiteY127" fmla="*/ 284702 h 520365"/>
                  <a:gd name="connsiteX128" fmla="*/ 341878 w 370632"/>
                  <a:gd name="connsiteY128" fmla="*/ 281601 h 520365"/>
                  <a:gd name="connsiteX129" fmla="*/ 348209 w 370632"/>
                  <a:gd name="connsiteY129" fmla="*/ 271450 h 520365"/>
                  <a:gd name="connsiteX130" fmla="*/ 350405 w 370632"/>
                  <a:gd name="connsiteY130" fmla="*/ 267076 h 520365"/>
                  <a:gd name="connsiteX131" fmla="*/ 355425 w 370632"/>
                  <a:gd name="connsiteY131" fmla="*/ 255984 h 520365"/>
                  <a:gd name="connsiteX132" fmla="*/ 357381 w 370632"/>
                  <a:gd name="connsiteY132" fmla="*/ 250576 h 520365"/>
                  <a:gd name="connsiteX133" fmla="*/ 361441 w 370632"/>
                  <a:gd name="connsiteY133" fmla="*/ 237879 h 520365"/>
                  <a:gd name="connsiteX134" fmla="*/ 362918 w 370632"/>
                  <a:gd name="connsiteY134" fmla="*/ 232065 h 520365"/>
                  <a:gd name="connsiteX135" fmla="*/ 366148 w 370632"/>
                  <a:gd name="connsiteY135" fmla="*/ 216470 h 520365"/>
                  <a:gd name="connsiteX136" fmla="*/ 366978 w 370632"/>
                  <a:gd name="connsiteY136" fmla="*/ 211450 h 520365"/>
                  <a:gd name="connsiteX137" fmla="*/ 369452 w 370632"/>
                  <a:gd name="connsiteY137" fmla="*/ 189653 h 520365"/>
                  <a:gd name="connsiteX138" fmla="*/ 369562 w 370632"/>
                  <a:gd name="connsiteY138" fmla="*/ 188454 h 520365"/>
                  <a:gd name="connsiteX139" fmla="*/ 370633 w 370632"/>
                  <a:gd name="connsiteY139" fmla="*/ 160770 h 520365"/>
                  <a:gd name="connsiteX140" fmla="*/ 367089 w 370632"/>
                  <a:gd name="connsiteY140" fmla="*/ 114464 h 520365"/>
                  <a:gd name="connsiteX141" fmla="*/ 366259 w 370632"/>
                  <a:gd name="connsiteY141" fmla="*/ 110256 h 520365"/>
                  <a:gd name="connsiteX142" fmla="*/ 363084 w 370632"/>
                  <a:gd name="connsiteY142" fmla="*/ 95417 h 520365"/>
                  <a:gd name="connsiteX143" fmla="*/ 361183 w 370632"/>
                  <a:gd name="connsiteY143" fmla="*/ 89050 h 520365"/>
                  <a:gd name="connsiteX144" fmla="*/ 357639 w 370632"/>
                  <a:gd name="connsiteY144" fmla="*/ 78272 h 520365"/>
                  <a:gd name="connsiteX145" fmla="*/ 354816 w 370632"/>
                  <a:gd name="connsiteY145" fmla="*/ 71628 h 520365"/>
                  <a:gd name="connsiteX146" fmla="*/ 350718 w 370632"/>
                  <a:gd name="connsiteY146" fmla="*/ 62843 h 520365"/>
                  <a:gd name="connsiteX147" fmla="*/ 347378 w 370632"/>
                  <a:gd name="connsiteY147" fmla="*/ 57121 h 520365"/>
                  <a:gd name="connsiteX148" fmla="*/ 342413 w 370632"/>
                  <a:gd name="connsiteY148" fmla="*/ 49167 h 520365"/>
                  <a:gd name="connsiteX149" fmla="*/ 339239 w 370632"/>
                  <a:gd name="connsiteY149" fmla="*/ 45143 h 520365"/>
                  <a:gd name="connsiteX150" fmla="*/ 332798 w 370632"/>
                  <a:gd name="connsiteY150" fmla="*/ 37299 h 520365"/>
                  <a:gd name="connsiteX151" fmla="*/ 332281 w 370632"/>
                  <a:gd name="connsiteY151" fmla="*/ 36856 h 520365"/>
                  <a:gd name="connsiteX152" fmla="*/ 322702 w 370632"/>
                  <a:gd name="connsiteY152" fmla="*/ 27868 h 520365"/>
                  <a:gd name="connsiteX153" fmla="*/ 320506 w 370632"/>
                  <a:gd name="connsiteY153" fmla="*/ 26429 h 520365"/>
                  <a:gd name="connsiteX154" fmla="*/ 306351 w 370632"/>
                  <a:gd name="connsiteY154" fmla="*/ 17312 h 520365"/>
                  <a:gd name="connsiteX155" fmla="*/ 301810 w 370632"/>
                  <a:gd name="connsiteY155" fmla="*/ 14894 h 520365"/>
                  <a:gd name="connsiteX156" fmla="*/ 283391 w 370632"/>
                  <a:gd name="connsiteY156" fmla="*/ 7770 h 520365"/>
                  <a:gd name="connsiteX157" fmla="*/ 279054 w 370632"/>
                  <a:gd name="connsiteY157" fmla="*/ 6497 h 520365"/>
                  <a:gd name="connsiteX158" fmla="*/ 257497 w 370632"/>
                  <a:gd name="connsiteY158" fmla="*/ 2196 h 520365"/>
                  <a:gd name="connsiteX159" fmla="*/ 252994 w 370632"/>
                  <a:gd name="connsiteY159" fmla="*/ 1606 h 520365"/>
                  <a:gd name="connsiteX160" fmla="*/ 228171 w 370632"/>
                  <a:gd name="connsiteY160" fmla="*/ 166 h 520365"/>
                  <a:gd name="connsiteX161" fmla="*/ 225347 w 370632"/>
                  <a:gd name="connsiteY161" fmla="*/ 0 h 520365"/>
                  <a:gd name="connsiteX162" fmla="*/ 0 w 370632"/>
                  <a:gd name="connsiteY162" fmla="*/ 0 h 520365"/>
                  <a:gd name="connsiteX163" fmla="*/ 0 w 370632"/>
                  <a:gd name="connsiteY163" fmla="*/ 520365 h 520365"/>
                  <a:gd name="connsiteX164" fmla="*/ 100327 w 370632"/>
                  <a:gd name="connsiteY164" fmla="*/ 520365 h 520365"/>
                  <a:gd name="connsiteX165" fmla="*/ 100327 w 370632"/>
                  <a:gd name="connsiteY165" fmla="*/ 314434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370632" h="520365">
                    <a:moveTo>
                      <a:pt x="303748" y="16020"/>
                    </a:moveTo>
                    <a:cubicBezTo>
                      <a:pt x="303637" y="15946"/>
                      <a:pt x="303472" y="15854"/>
                      <a:pt x="303305" y="15780"/>
                    </a:cubicBezTo>
                    <a:cubicBezTo>
                      <a:pt x="303472" y="15854"/>
                      <a:pt x="303619" y="15946"/>
                      <a:pt x="303748" y="16020"/>
                    </a:cubicBezTo>
                    <a:moveTo>
                      <a:pt x="369894" y="178118"/>
                    </a:moveTo>
                    <a:cubicBezTo>
                      <a:pt x="369821" y="180259"/>
                      <a:pt x="369784" y="182492"/>
                      <a:pt x="369654" y="184560"/>
                    </a:cubicBezTo>
                    <a:cubicBezTo>
                      <a:pt x="369784" y="182492"/>
                      <a:pt x="369821" y="180222"/>
                      <a:pt x="369894" y="178118"/>
                    </a:cubicBezTo>
                    <a:moveTo>
                      <a:pt x="367421" y="207187"/>
                    </a:moveTo>
                    <a:cubicBezTo>
                      <a:pt x="367698" y="205119"/>
                      <a:pt x="367938" y="202923"/>
                      <a:pt x="368141" y="200782"/>
                    </a:cubicBezTo>
                    <a:cubicBezTo>
                      <a:pt x="367938" y="202942"/>
                      <a:pt x="367753" y="205083"/>
                      <a:pt x="367421" y="207187"/>
                    </a:cubicBezTo>
                    <a:moveTo>
                      <a:pt x="363896" y="227285"/>
                    </a:moveTo>
                    <a:cubicBezTo>
                      <a:pt x="364247" y="225735"/>
                      <a:pt x="364579" y="224111"/>
                      <a:pt x="364893" y="222505"/>
                    </a:cubicBezTo>
                    <a:cubicBezTo>
                      <a:pt x="364560" y="224092"/>
                      <a:pt x="364247" y="225679"/>
                      <a:pt x="363896" y="227285"/>
                    </a:cubicBezTo>
                    <a:moveTo>
                      <a:pt x="359116" y="245095"/>
                    </a:moveTo>
                    <a:cubicBezTo>
                      <a:pt x="359467" y="244025"/>
                      <a:pt x="359836" y="242954"/>
                      <a:pt x="360150" y="241828"/>
                    </a:cubicBezTo>
                    <a:cubicBezTo>
                      <a:pt x="359836" y="242954"/>
                      <a:pt x="359467" y="244025"/>
                      <a:pt x="359116" y="245095"/>
                    </a:cubicBezTo>
                    <a:moveTo>
                      <a:pt x="353118" y="261041"/>
                    </a:moveTo>
                    <a:cubicBezTo>
                      <a:pt x="353468" y="260284"/>
                      <a:pt x="353838" y="259565"/>
                      <a:pt x="354151" y="258771"/>
                    </a:cubicBezTo>
                    <a:cubicBezTo>
                      <a:pt x="353819" y="259583"/>
                      <a:pt x="353468" y="260284"/>
                      <a:pt x="353118" y="261041"/>
                    </a:cubicBezTo>
                    <a:moveTo>
                      <a:pt x="345754" y="275455"/>
                    </a:moveTo>
                    <a:cubicBezTo>
                      <a:pt x="346104" y="274828"/>
                      <a:pt x="346510" y="274255"/>
                      <a:pt x="346917" y="273628"/>
                    </a:cubicBezTo>
                    <a:cubicBezTo>
                      <a:pt x="346510" y="274255"/>
                      <a:pt x="346104" y="274809"/>
                      <a:pt x="345754" y="275455"/>
                    </a:cubicBezTo>
                    <a:moveTo>
                      <a:pt x="336803" y="288337"/>
                    </a:moveTo>
                    <a:cubicBezTo>
                      <a:pt x="337356" y="287654"/>
                      <a:pt x="337910" y="287064"/>
                      <a:pt x="338427" y="286381"/>
                    </a:cubicBezTo>
                    <a:cubicBezTo>
                      <a:pt x="337910" y="287064"/>
                      <a:pt x="337319" y="287691"/>
                      <a:pt x="336803" y="288337"/>
                    </a:cubicBezTo>
                    <a:moveTo>
                      <a:pt x="328295" y="297879"/>
                    </a:moveTo>
                    <a:cubicBezTo>
                      <a:pt x="327815" y="298322"/>
                      <a:pt x="327335" y="298636"/>
                      <a:pt x="326855" y="299079"/>
                    </a:cubicBezTo>
                    <a:cubicBezTo>
                      <a:pt x="327483" y="298488"/>
                      <a:pt x="328128" y="297971"/>
                      <a:pt x="328756" y="297362"/>
                    </a:cubicBezTo>
                    <a:cubicBezTo>
                      <a:pt x="328571" y="297528"/>
                      <a:pt x="328442" y="297713"/>
                      <a:pt x="328295" y="297879"/>
                    </a:cubicBezTo>
                    <a:moveTo>
                      <a:pt x="314840" y="308620"/>
                    </a:moveTo>
                    <a:cubicBezTo>
                      <a:pt x="315671" y="308067"/>
                      <a:pt x="316520" y="307550"/>
                      <a:pt x="317313" y="306941"/>
                    </a:cubicBezTo>
                    <a:cubicBezTo>
                      <a:pt x="316520" y="307550"/>
                      <a:pt x="315671" y="308067"/>
                      <a:pt x="314840" y="308620"/>
                    </a:cubicBezTo>
                    <a:moveTo>
                      <a:pt x="302309" y="315818"/>
                    </a:moveTo>
                    <a:cubicBezTo>
                      <a:pt x="303268" y="315375"/>
                      <a:pt x="304210" y="314895"/>
                      <a:pt x="305169" y="314379"/>
                    </a:cubicBezTo>
                    <a:cubicBezTo>
                      <a:pt x="304228" y="314914"/>
                      <a:pt x="303268" y="315375"/>
                      <a:pt x="302309" y="315818"/>
                    </a:cubicBezTo>
                    <a:moveTo>
                      <a:pt x="289426" y="321078"/>
                    </a:moveTo>
                    <a:cubicBezTo>
                      <a:pt x="290460" y="320765"/>
                      <a:pt x="291457" y="320358"/>
                      <a:pt x="292453" y="320008"/>
                    </a:cubicBezTo>
                    <a:cubicBezTo>
                      <a:pt x="291457" y="320358"/>
                      <a:pt x="290460" y="320746"/>
                      <a:pt x="289426" y="321078"/>
                    </a:cubicBezTo>
                    <a:moveTo>
                      <a:pt x="276507" y="324696"/>
                    </a:moveTo>
                    <a:cubicBezTo>
                      <a:pt x="277375" y="324493"/>
                      <a:pt x="278223" y="324253"/>
                      <a:pt x="279091" y="324068"/>
                    </a:cubicBezTo>
                    <a:cubicBezTo>
                      <a:pt x="278205" y="324253"/>
                      <a:pt x="277375" y="324493"/>
                      <a:pt x="276507" y="324696"/>
                    </a:cubicBezTo>
                    <a:moveTo>
                      <a:pt x="264806" y="326800"/>
                    </a:moveTo>
                    <a:cubicBezTo>
                      <a:pt x="264455" y="326836"/>
                      <a:pt x="264086" y="326910"/>
                      <a:pt x="263699" y="326966"/>
                    </a:cubicBezTo>
                    <a:cubicBezTo>
                      <a:pt x="264086" y="326910"/>
                      <a:pt x="264455" y="326836"/>
                      <a:pt x="264806" y="326800"/>
                    </a:cubicBezTo>
                    <a:moveTo>
                      <a:pt x="222524" y="88607"/>
                    </a:moveTo>
                    <a:cubicBezTo>
                      <a:pt x="224240" y="88718"/>
                      <a:pt x="225901" y="88810"/>
                      <a:pt x="227580" y="89087"/>
                    </a:cubicBezTo>
                    <a:cubicBezTo>
                      <a:pt x="225975" y="88847"/>
                      <a:pt x="224240" y="88773"/>
                      <a:pt x="222524" y="88607"/>
                    </a:cubicBezTo>
                    <a:moveTo>
                      <a:pt x="233228" y="90434"/>
                    </a:moveTo>
                    <a:cubicBezTo>
                      <a:pt x="234705" y="90840"/>
                      <a:pt x="236126" y="91265"/>
                      <a:pt x="237528" y="91818"/>
                    </a:cubicBezTo>
                    <a:cubicBezTo>
                      <a:pt x="236163" y="91283"/>
                      <a:pt x="234686" y="90877"/>
                      <a:pt x="233228" y="90434"/>
                    </a:cubicBezTo>
                    <a:moveTo>
                      <a:pt x="242880" y="94421"/>
                    </a:moveTo>
                    <a:cubicBezTo>
                      <a:pt x="244043" y="95048"/>
                      <a:pt x="245114" y="95768"/>
                      <a:pt x="246184" y="96525"/>
                    </a:cubicBezTo>
                    <a:cubicBezTo>
                      <a:pt x="245114" y="95768"/>
                      <a:pt x="244043" y="95048"/>
                      <a:pt x="242880" y="94421"/>
                    </a:cubicBezTo>
                    <a:moveTo>
                      <a:pt x="251444" y="100936"/>
                    </a:moveTo>
                    <a:cubicBezTo>
                      <a:pt x="252201" y="101692"/>
                      <a:pt x="252920" y="102486"/>
                      <a:pt x="253640" y="103316"/>
                    </a:cubicBezTo>
                    <a:cubicBezTo>
                      <a:pt x="252902" y="102504"/>
                      <a:pt x="252201" y="101692"/>
                      <a:pt x="251444" y="100936"/>
                    </a:cubicBezTo>
                    <a:moveTo>
                      <a:pt x="258568" y="110293"/>
                    </a:moveTo>
                    <a:cubicBezTo>
                      <a:pt x="259048" y="111086"/>
                      <a:pt x="259528" y="111880"/>
                      <a:pt x="259952" y="112766"/>
                    </a:cubicBezTo>
                    <a:cubicBezTo>
                      <a:pt x="259509" y="111917"/>
                      <a:pt x="259085" y="111086"/>
                      <a:pt x="258568" y="110293"/>
                    </a:cubicBezTo>
                    <a:moveTo>
                      <a:pt x="264160" y="122898"/>
                    </a:moveTo>
                    <a:cubicBezTo>
                      <a:pt x="264400" y="123692"/>
                      <a:pt x="264677" y="124449"/>
                      <a:pt x="264917" y="125279"/>
                    </a:cubicBezTo>
                    <a:cubicBezTo>
                      <a:pt x="264677" y="124449"/>
                      <a:pt x="264400" y="123692"/>
                      <a:pt x="264160" y="122898"/>
                    </a:cubicBezTo>
                    <a:moveTo>
                      <a:pt x="268073" y="139970"/>
                    </a:moveTo>
                    <a:cubicBezTo>
                      <a:pt x="268110" y="140376"/>
                      <a:pt x="268239" y="140727"/>
                      <a:pt x="268276" y="141114"/>
                    </a:cubicBezTo>
                    <a:cubicBezTo>
                      <a:pt x="268220" y="140727"/>
                      <a:pt x="268110" y="140358"/>
                      <a:pt x="268073" y="139970"/>
                    </a:cubicBezTo>
                    <a:moveTo>
                      <a:pt x="265950" y="199989"/>
                    </a:moveTo>
                    <a:cubicBezTo>
                      <a:pt x="265913" y="200266"/>
                      <a:pt x="265784" y="200505"/>
                      <a:pt x="265711" y="200782"/>
                    </a:cubicBezTo>
                    <a:cubicBezTo>
                      <a:pt x="265803" y="200505"/>
                      <a:pt x="265913" y="200266"/>
                      <a:pt x="265950" y="199989"/>
                    </a:cubicBezTo>
                    <a:moveTo>
                      <a:pt x="229039" y="239447"/>
                    </a:moveTo>
                    <a:cubicBezTo>
                      <a:pt x="227765" y="239650"/>
                      <a:pt x="226381" y="239650"/>
                      <a:pt x="225052" y="239798"/>
                    </a:cubicBezTo>
                    <a:cubicBezTo>
                      <a:pt x="226381" y="239650"/>
                      <a:pt x="227821" y="239650"/>
                      <a:pt x="229039" y="239447"/>
                    </a:cubicBezTo>
                    <a:moveTo>
                      <a:pt x="239780" y="236310"/>
                    </a:moveTo>
                    <a:cubicBezTo>
                      <a:pt x="238100" y="237030"/>
                      <a:pt x="236329" y="237454"/>
                      <a:pt x="234538" y="237989"/>
                    </a:cubicBezTo>
                    <a:cubicBezTo>
                      <a:pt x="236329" y="237454"/>
                      <a:pt x="238156" y="237030"/>
                      <a:pt x="239780" y="236310"/>
                    </a:cubicBezTo>
                    <a:moveTo>
                      <a:pt x="248694" y="230976"/>
                    </a:moveTo>
                    <a:cubicBezTo>
                      <a:pt x="247384" y="232047"/>
                      <a:pt x="245908" y="232877"/>
                      <a:pt x="244486" y="233726"/>
                    </a:cubicBezTo>
                    <a:cubicBezTo>
                      <a:pt x="245908" y="232877"/>
                      <a:pt x="247384" y="232047"/>
                      <a:pt x="248694" y="230976"/>
                    </a:cubicBezTo>
                    <a:moveTo>
                      <a:pt x="260469" y="215547"/>
                    </a:moveTo>
                    <a:cubicBezTo>
                      <a:pt x="260063" y="216470"/>
                      <a:pt x="259509" y="217134"/>
                      <a:pt x="259085" y="217965"/>
                    </a:cubicBezTo>
                    <a:cubicBezTo>
                      <a:pt x="257645" y="220475"/>
                      <a:pt x="256224" y="222985"/>
                      <a:pt x="254397" y="225163"/>
                    </a:cubicBezTo>
                    <a:cubicBezTo>
                      <a:pt x="254914" y="224535"/>
                      <a:pt x="255468" y="224018"/>
                      <a:pt x="255947" y="223372"/>
                    </a:cubicBezTo>
                    <a:cubicBezTo>
                      <a:pt x="255117" y="224517"/>
                      <a:pt x="254194" y="225403"/>
                      <a:pt x="253326" y="226399"/>
                    </a:cubicBezTo>
                    <a:cubicBezTo>
                      <a:pt x="253493" y="226233"/>
                      <a:pt x="253603" y="226085"/>
                      <a:pt x="253769" y="225882"/>
                    </a:cubicBezTo>
                    <a:cubicBezTo>
                      <a:pt x="248639" y="231696"/>
                      <a:pt x="241921" y="236070"/>
                      <a:pt x="233080" y="238377"/>
                    </a:cubicBezTo>
                    <a:cubicBezTo>
                      <a:pt x="232970" y="238414"/>
                      <a:pt x="232841" y="238451"/>
                      <a:pt x="232730" y="238451"/>
                    </a:cubicBezTo>
                    <a:cubicBezTo>
                      <a:pt x="228190" y="239595"/>
                      <a:pt x="223151" y="240241"/>
                      <a:pt x="217504" y="240241"/>
                    </a:cubicBezTo>
                    <a:lnTo>
                      <a:pt x="100327" y="240241"/>
                    </a:lnTo>
                    <a:lnTo>
                      <a:pt x="100327" y="88367"/>
                    </a:lnTo>
                    <a:lnTo>
                      <a:pt x="217504" y="88367"/>
                    </a:lnTo>
                    <a:cubicBezTo>
                      <a:pt x="221638" y="88367"/>
                      <a:pt x="225495" y="88773"/>
                      <a:pt x="229149" y="89437"/>
                    </a:cubicBezTo>
                    <a:cubicBezTo>
                      <a:pt x="229592" y="89511"/>
                      <a:pt x="229980" y="89677"/>
                      <a:pt x="230386" y="89751"/>
                    </a:cubicBezTo>
                    <a:cubicBezTo>
                      <a:pt x="233450" y="90434"/>
                      <a:pt x="236347" y="91338"/>
                      <a:pt x="239060" y="92538"/>
                    </a:cubicBezTo>
                    <a:cubicBezTo>
                      <a:pt x="239780" y="92852"/>
                      <a:pt x="240444" y="93221"/>
                      <a:pt x="241164" y="93572"/>
                    </a:cubicBezTo>
                    <a:cubicBezTo>
                      <a:pt x="243434" y="94716"/>
                      <a:pt x="245575" y="96082"/>
                      <a:pt x="247568" y="97632"/>
                    </a:cubicBezTo>
                    <a:cubicBezTo>
                      <a:pt x="248436" y="98315"/>
                      <a:pt x="249285" y="99016"/>
                      <a:pt x="250115" y="99773"/>
                    </a:cubicBezTo>
                    <a:cubicBezTo>
                      <a:pt x="251795" y="101286"/>
                      <a:pt x="253345" y="103039"/>
                      <a:pt x="254766" y="104867"/>
                    </a:cubicBezTo>
                    <a:cubicBezTo>
                      <a:pt x="255689" y="106011"/>
                      <a:pt x="256556" y="107248"/>
                      <a:pt x="257387" y="108558"/>
                    </a:cubicBezTo>
                    <a:cubicBezTo>
                      <a:pt x="258623" y="110459"/>
                      <a:pt x="259731" y="112452"/>
                      <a:pt x="260764" y="114611"/>
                    </a:cubicBezTo>
                    <a:cubicBezTo>
                      <a:pt x="261558" y="116328"/>
                      <a:pt x="262315" y="118229"/>
                      <a:pt x="263034" y="120148"/>
                    </a:cubicBezTo>
                    <a:cubicBezTo>
                      <a:pt x="263902" y="122455"/>
                      <a:pt x="264714" y="124799"/>
                      <a:pt x="265378" y="127383"/>
                    </a:cubicBezTo>
                    <a:cubicBezTo>
                      <a:pt x="266006" y="129579"/>
                      <a:pt x="266449" y="132071"/>
                      <a:pt x="266929" y="134507"/>
                    </a:cubicBezTo>
                    <a:cubicBezTo>
                      <a:pt x="267482" y="137404"/>
                      <a:pt x="268073" y="140191"/>
                      <a:pt x="268442" y="143384"/>
                    </a:cubicBezTo>
                    <a:cubicBezTo>
                      <a:pt x="268719" y="145968"/>
                      <a:pt x="268793" y="148958"/>
                      <a:pt x="268995" y="151782"/>
                    </a:cubicBezTo>
                    <a:cubicBezTo>
                      <a:pt x="269236" y="154956"/>
                      <a:pt x="269512" y="158020"/>
                      <a:pt x="269549" y="161490"/>
                    </a:cubicBezTo>
                    <a:cubicBezTo>
                      <a:pt x="269549" y="163317"/>
                      <a:pt x="269475" y="165107"/>
                      <a:pt x="269439" y="166934"/>
                    </a:cubicBezTo>
                    <a:cubicBezTo>
                      <a:pt x="269365" y="171437"/>
                      <a:pt x="269199" y="175811"/>
                      <a:pt x="268885" y="179779"/>
                    </a:cubicBezTo>
                    <a:cubicBezTo>
                      <a:pt x="268719" y="181570"/>
                      <a:pt x="268534" y="183323"/>
                      <a:pt x="268368" y="185076"/>
                    </a:cubicBezTo>
                    <a:cubicBezTo>
                      <a:pt x="267814" y="189801"/>
                      <a:pt x="267132" y="194230"/>
                      <a:pt x="266264" y="198235"/>
                    </a:cubicBezTo>
                    <a:cubicBezTo>
                      <a:pt x="266061" y="199103"/>
                      <a:pt x="265950" y="199989"/>
                      <a:pt x="265748" y="200856"/>
                    </a:cubicBezTo>
                    <a:cubicBezTo>
                      <a:pt x="264825" y="204510"/>
                      <a:pt x="263680" y="207666"/>
                      <a:pt x="262518" y="210712"/>
                    </a:cubicBezTo>
                    <a:cubicBezTo>
                      <a:pt x="262074" y="211819"/>
                      <a:pt x="261761" y="213019"/>
                      <a:pt x="261244" y="214052"/>
                    </a:cubicBezTo>
                    <a:cubicBezTo>
                      <a:pt x="261410" y="213738"/>
                      <a:pt x="261558" y="213499"/>
                      <a:pt x="261687" y="213185"/>
                    </a:cubicBezTo>
                    <a:cubicBezTo>
                      <a:pt x="261484" y="213702"/>
                      <a:pt x="261244" y="214144"/>
                      <a:pt x="261060" y="214624"/>
                    </a:cubicBezTo>
                    <a:cubicBezTo>
                      <a:pt x="261134" y="214421"/>
                      <a:pt x="261170" y="214218"/>
                      <a:pt x="261263" y="214071"/>
                    </a:cubicBezTo>
                    <a:cubicBezTo>
                      <a:pt x="261023" y="214587"/>
                      <a:pt x="260746" y="215067"/>
                      <a:pt x="260469" y="215547"/>
                    </a:cubicBezTo>
                    <a:moveTo>
                      <a:pt x="100290" y="314434"/>
                    </a:moveTo>
                    <a:cubicBezTo>
                      <a:pt x="106048" y="316151"/>
                      <a:pt x="197553" y="327206"/>
                      <a:pt x="225310" y="328590"/>
                    </a:cubicBezTo>
                    <a:cubicBezTo>
                      <a:pt x="243453" y="329217"/>
                      <a:pt x="264290" y="328516"/>
                      <a:pt x="284462" y="322739"/>
                    </a:cubicBezTo>
                    <a:cubicBezTo>
                      <a:pt x="285053" y="322536"/>
                      <a:pt x="285698" y="322389"/>
                      <a:pt x="286289" y="322186"/>
                    </a:cubicBezTo>
                    <a:cubicBezTo>
                      <a:pt x="289593" y="321189"/>
                      <a:pt x="292804" y="320045"/>
                      <a:pt x="296034" y="318716"/>
                    </a:cubicBezTo>
                    <a:cubicBezTo>
                      <a:pt x="297067" y="318273"/>
                      <a:pt x="298064" y="317885"/>
                      <a:pt x="299097" y="317405"/>
                    </a:cubicBezTo>
                    <a:cubicBezTo>
                      <a:pt x="301995" y="316132"/>
                      <a:pt x="304911" y="314692"/>
                      <a:pt x="307771" y="313105"/>
                    </a:cubicBezTo>
                    <a:cubicBezTo>
                      <a:pt x="309008" y="312422"/>
                      <a:pt x="310189" y="311666"/>
                      <a:pt x="311426" y="310909"/>
                    </a:cubicBezTo>
                    <a:cubicBezTo>
                      <a:pt x="314047" y="309285"/>
                      <a:pt x="316667" y="307568"/>
                      <a:pt x="319214" y="305667"/>
                    </a:cubicBezTo>
                    <a:cubicBezTo>
                      <a:pt x="320488" y="304708"/>
                      <a:pt x="321724" y="303600"/>
                      <a:pt x="322961" y="302567"/>
                    </a:cubicBezTo>
                    <a:cubicBezTo>
                      <a:pt x="324788" y="301053"/>
                      <a:pt x="326652" y="299743"/>
                      <a:pt x="328442" y="298064"/>
                    </a:cubicBezTo>
                    <a:cubicBezTo>
                      <a:pt x="329070" y="297436"/>
                      <a:pt x="329642" y="296624"/>
                      <a:pt x="330270" y="295997"/>
                    </a:cubicBezTo>
                    <a:cubicBezTo>
                      <a:pt x="331026" y="295240"/>
                      <a:pt x="331709" y="294372"/>
                      <a:pt x="332410" y="293579"/>
                    </a:cubicBezTo>
                    <a:cubicBezTo>
                      <a:pt x="334994" y="290755"/>
                      <a:pt x="337504" y="287857"/>
                      <a:pt x="339811" y="284702"/>
                    </a:cubicBezTo>
                    <a:cubicBezTo>
                      <a:pt x="340568" y="283742"/>
                      <a:pt x="341195" y="282634"/>
                      <a:pt x="341878" y="281601"/>
                    </a:cubicBezTo>
                    <a:cubicBezTo>
                      <a:pt x="344112" y="278371"/>
                      <a:pt x="346252" y="275031"/>
                      <a:pt x="348209" y="271450"/>
                    </a:cubicBezTo>
                    <a:cubicBezTo>
                      <a:pt x="348965" y="270066"/>
                      <a:pt x="349648" y="268553"/>
                      <a:pt x="350405" y="267076"/>
                    </a:cubicBezTo>
                    <a:cubicBezTo>
                      <a:pt x="352195" y="263496"/>
                      <a:pt x="353875" y="259841"/>
                      <a:pt x="355425" y="255984"/>
                    </a:cubicBezTo>
                    <a:cubicBezTo>
                      <a:pt x="356145" y="254231"/>
                      <a:pt x="356735" y="252367"/>
                      <a:pt x="357381" y="250576"/>
                    </a:cubicBezTo>
                    <a:cubicBezTo>
                      <a:pt x="358858" y="246479"/>
                      <a:pt x="360205" y="242271"/>
                      <a:pt x="361441" y="237879"/>
                    </a:cubicBezTo>
                    <a:cubicBezTo>
                      <a:pt x="361958" y="235978"/>
                      <a:pt x="362438" y="234022"/>
                      <a:pt x="362918" y="232065"/>
                    </a:cubicBezTo>
                    <a:cubicBezTo>
                      <a:pt x="364154" y="227045"/>
                      <a:pt x="365225" y="221840"/>
                      <a:pt x="366148" y="216470"/>
                    </a:cubicBezTo>
                    <a:cubicBezTo>
                      <a:pt x="366425" y="214790"/>
                      <a:pt x="366739" y="213166"/>
                      <a:pt x="366978" y="211450"/>
                    </a:cubicBezTo>
                    <a:cubicBezTo>
                      <a:pt x="368012" y="204492"/>
                      <a:pt x="368842" y="197202"/>
                      <a:pt x="369452" y="189653"/>
                    </a:cubicBezTo>
                    <a:cubicBezTo>
                      <a:pt x="369488" y="189247"/>
                      <a:pt x="369525" y="188860"/>
                      <a:pt x="369562" y="188454"/>
                    </a:cubicBezTo>
                    <a:cubicBezTo>
                      <a:pt x="370190" y="179576"/>
                      <a:pt x="370633" y="170441"/>
                      <a:pt x="370633" y="160770"/>
                    </a:cubicBezTo>
                    <a:cubicBezTo>
                      <a:pt x="370633" y="143975"/>
                      <a:pt x="369396" y="128638"/>
                      <a:pt x="367089" y="114464"/>
                    </a:cubicBezTo>
                    <a:cubicBezTo>
                      <a:pt x="366849" y="112987"/>
                      <a:pt x="366498" y="111677"/>
                      <a:pt x="366259" y="110256"/>
                    </a:cubicBezTo>
                    <a:cubicBezTo>
                      <a:pt x="365336" y="105162"/>
                      <a:pt x="364302" y="100197"/>
                      <a:pt x="363084" y="95417"/>
                    </a:cubicBezTo>
                    <a:cubicBezTo>
                      <a:pt x="362494" y="93184"/>
                      <a:pt x="361811" y="91209"/>
                      <a:pt x="361183" y="89050"/>
                    </a:cubicBezTo>
                    <a:cubicBezTo>
                      <a:pt x="360076" y="85396"/>
                      <a:pt x="358950" y="81686"/>
                      <a:pt x="357639" y="78272"/>
                    </a:cubicBezTo>
                    <a:cubicBezTo>
                      <a:pt x="356772" y="75928"/>
                      <a:pt x="355775" y="73824"/>
                      <a:pt x="354816" y="71628"/>
                    </a:cubicBezTo>
                    <a:cubicBezTo>
                      <a:pt x="353505" y="68638"/>
                      <a:pt x="352232" y="65629"/>
                      <a:pt x="350718" y="62843"/>
                    </a:cubicBezTo>
                    <a:cubicBezTo>
                      <a:pt x="349685" y="60812"/>
                      <a:pt x="348522" y="58985"/>
                      <a:pt x="347378" y="57121"/>
                    </a:cubicBezTo>
                    <a:cubicBezTo>
                      <a:pt x="345791" y="54408"/>
                      <a:pt x="344203" y="51677"/>
                      <a:pt x="342413" y="49167"/>
                    </a:cubicBezTo>
                    <a:cubicBezTo>
                      <a:pt x="341417" y="47727"/>
                      <a:pt x="340310" y="46509"/>
                      <a:pt x="339239" y="45143"/>
                    </a:cubicBezTo>
                    <a:cubicBezTo>
                      <a:pt x="337172" y="42430"/>
                      <a:pt x="335068" y="39736"/>
                      <a:pt x="332798" y="37299"/>
                    </a:cubicBezTo>
                    <a:cubicBezTo>
                      <a:pt x="332595" y="37133"/>
                      <a:pt x="332447" y="37023"/>
                      <a:pt x="332281" y="36856"/>
                    </a:cubicBezTo>
                    <a:cubicBezTo>
                      <a:pt x="329217" y="33682"/>
                      <a:pt x="326117" y="30563"/>
                      <a:pt x="322702" y="27868"/>
                    </a:cubicBezTo>
                    <a:cubicBezTo>
                      <a:pt x="322075" y="27315"/>
                      <a:pt x="321226" y="26946"/>
                      <a:pt x="320506" y="26429"/>
                    </a:cubicBezTo>
                    <a:cubicBezTo>
                      <a:pt x="315966" y="22959"/>
                      <a:pt x="311241" y="19988"/>
                      <a:pt x="306351" y="17312"/>
                    </a:cubicBezTo>
                    <a:cubicBezTo>
                      <a:pt x="304837" y="16518"/>
                      <a:pt x="303361" y="15632"/>
                      <a:pt x="301810" y="14894"/>
                    </a:cubicBezTo>
                    <a:cubicBezTo>
                      <a:pt x="295849" y="11996"/>
                      <a:pt x="289685" y="9689"/>
                      <a:pt x="283391" y="7770"/>
                    </a:cubicBezTo>
                    <a:cubicBezTo>
                      <a:pt x="281952" y="7327"/>
                      <a:pt x="280530" y="6903"/>
                      <a:pt x="279054" y="6497"/>
                    </a:cubicBezTo>
                    <a:cubicBezTo>
                      <a:pt x="271930" y="4540"/>
                      <a:pt x="264732" y="3156"/>
                      <a:pt x="257497" y="2196"/>
                    </a:cubicBezTo>
                    <a:cubicBezTo>
                      <a:pt x="256021" y="1993"/>
                      <a:pt x="254508" y="1753"/>
                      <a:pt x="252994" y="1606"/>
                    </a:cubicBezTo>
                    <a:cubicBezTo>
                      <a:pt x="244634" y="683"/>
                      <a:pt x="236329" y="258"/>
                      <a:pt x="228171" y="166"/>
                    </a:cubicBezTo>
                    <a:cubicBezTo>
                      <a:pt x="227174" y="166"/>
                      <a:pt x="226344" y="0"/>
                      <a:pt x="2253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7" y="520365"/>
                    </a:lnTo>
                    <a:lnTo>
                      <a:pt x="100327" y="314434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18F4B14-89A6-4A16-AB50-EB2D6656A069}"/>
                  </a:ext>
                </a:extLst>
              </p:cNvPr>
              <p:cNvSpPr/>
              <p:nvPr/>
            </p:nvSpPr>
            <p:spPr>
              <a:xfrm>
                <a:off x="5624284" y="4219873"/>
                <a:ext cx="344166" cy="522746"/>
              </a:xfrm>
              <a:custGeom>
                <a:avLst/>
                <a:gdLst>
                  <a:gd name="connsiteX0" fmla="*/ 2160 w 344166"/>
                  <a:gd name="connsiteY0" fmla="*/ 83162 h 522746"/>
                  <a:gd name="connsiteX1" fmla="*/ 1919 w 344166"/>
                  <a:gd name="connsiteY1" fmla="*/ 84676 h 522746"/>
                  <a:gd name="connsiteX2" fmla="*/ 2160 w 344166"/>
                  <a:gd name="connsiteY2" fmla="*/ 83162 h 522746"/>
                  <a:gd name="connsiteX3" fmla="*/ 28164 w 344166"/>
                  <a:gd name="connsiteY3" fmla="*/ 28791 h 522746"/>
                  <a:gd name="connsiteX4" fmla="*/ 28367 w 344166"/>
                  <a:gd name="connsiteY4" fmla="*/ 28625 h 522746"/>
                  <a:gd name="connsiteX5" fmla="*/ 28016 w 344166"/>
                  <a:gd name="connsiteY5" fmla="*/ 28976 h 522746"/>
                  <a:gd name="connsiteX6" fmla="*/ 28164 w 344166"/>
                  <a:gd name="connsiteY6" fmla="*/ 28791 h 522746"/>
                  <a:gd name="connsiteX7" fmla="*/ 101250 w 344166"/>
                  <a:gd name="connsiteY7" fmla="*/ 404038 h 522746"/>
                  <a:gd name="connsiteX8" fmla="*/ 101286 w 344166"/>
                  <a:gd name="connsiteY8" fmla="*/ 404111 h 522746"/>
                  <a:gd name="connsiteX9" fmla="*/ 101250 w 344166"/>
                  <a:gd name="connsiteY9" fmla="*/ 404038 h 522746"/>
                  <a:gd name="connsiteX10" fmla="*/ 105052 w 344166"/>
                  <a:gd name="connsiteY10" fmla="*/ 414576 h 522746"/>
                  <a:gd name="connsiteX11" fmla="*/ 104129 w 344166"/>
                  <a:gd name="connsiteY11" fmla="*/ 413026 h 522746"/>
                  <a:gd name="connsiteX12" fmla="*/ 105052 w 344166"/>
                  <a:gd name="connsiteY12" fmla="*/ 414576 h 522746"/>
                  <a:gd name="connsiteX13" fmla="*/ 110145 w 344166"/>
                  <a:gd name="connsiteY13" fmla="*/ 420943 h 522746"/>
                  <a:gd name="connsiteX14" fmla="*/ 108632 w 344166"/>
                  <a:gd name="connsiteY14" fmla="*/ 419707 h 522746"/>
                  <a:gd name="connsiteX15" fmla="*/ 110145 w 344166"/>
                  <a:gd name="connsiteY15" fmla="*/ 420943 h 522746"/>
                  <a:gd name="connsiteX16" fmla="*/ 28016 w 344166"/>
                  <a:gd name="connsiteY16" fmla="*/ 495450 h 522746"/>
                  <a:gd name="connsiteX17" fmla="*/ 27943 w 344166"/>
                  <a:gd name="connsiteY17" fmla="*/ 495376 h 522746"/>
                  <a:gd name="connsiteX18" fmla="*/ 29087 w 344166"/>
                  <a:gd name="connsiteY18" fmla="*/ 496373 h 522746"/>
                  <a:gd name="connsiteX19" fmla="*/ 28016 w 344166"/>
                  <a:gd name="connsiteY19" fmla="*/ 495450 h 522746"/>
                  <a:gd name="connsiteX20" fmla="*/ 15559 w 344166"/>
                  <a:gd name="connsiteY20" fmla="*/ 480021 h 522746"/>
                  <a:gd name="connsiteX21" fmla="*/ 16278 w 344166"/>
                  <a:gd name="connsiteY21" fmla="*/ 481165 h 522746"/>
                  <a:gd name="connsiteX22" fmla="*/ 15559 w 344166"/>
                  <a:gd name="connsiteY22" fmla="*/ 480021 h 522746"/>
                  <a:gd name="connsiteX23" fmla="*/ 1883 w 344166"/>
                  <a:gd name="connsiteY23" fmla="*/ 440839 h 522746"/>
                  <a:gd name="connsiteX24" fmla="*/ 2234 w 344166"/>
                  <a:gd name="connsiteY24" fmla="*/ 442869 h 522746"/>
                  <a:gd name="connsiteX25" fmla="*/ 1883 w 344166"/>
                  <a:gd name="connsiteY25" fmla="*/ 440839 h 522746"/>
                  <a:gd name="connsiteX26" fmla="*/ 1477 w 344166"/>
                  <a:gd name="connsiteY26" fmla="*/ 438292 h 522746"/>
                  <a:gd name="connsiteX27" fmla="*/ 2621 w 344166"/>
                  <a:gd name="connsiteY27" fmla="*/ 445490 h 522746"/>
                  <a:gd name="connsiteX28" fmla="*/ 6238 w 344166"/>
                  <a:gd name="connsiteY28" fmla="*/ 459849 h 522746"/>
                  <a:gd name="connsiteX29" fmla="*/ 7512 w 344166"/>
                  <a:gd name="connsiteY29" fmla="*/ 463946 h 522746"/>
                  <a:gd name="connsiteX30" fmla="*/ 14470 w 344166"/>
                  <a:gd name="connsiteY30" fmla="*/ 478268 h 522746"/>
                  <a:gd name="connsiteX31" fmla="*/ 17220 w 344166"/>
                  <a:gd name="connsiteY31" fmla="*/ 482642 h 522746"/>
                  <a:gd name="connsiteX32" fmla="*/ 26853 w 344166"/>
                  <a:gd name="connsiteY32" fmla="*/ 494416 h 522746"/>
                  <a:gd name="connsiteX33" fmla="*/ 27850 w 344166"/>
                  <a:gd name="connsiteY33" fmla="*/ 495616 h 522746"/>
                  <a:gd name="connsiteX34" fmla="*/ 32815 w 344166"/>
                  <a:gd name="connsiteY34" fmla="*/ 499713 h 522746"/>
                  <a:gd name="connsiteX35" fmla="*/ 34845 w 344166"/>
                  <a:gd name="connsiteY35" fmla="*/ 501393 h 522746"/>
                  <a:gd name="connsiteX36" fmla="*/ 41526 w 344166"/>
                  <a:gd name="connsiteY36" fmla="*/ 505896 h 522746"/>
                  <a:gd name="connsiteX37" fmla="*/ 44110 w 344166"/>
                  <a:gd name="connsiteY37" fmla="*/ 507483 h 522746"/>
                  <a:gd name="connsiteX38" fmla="*/ 50865 w 344166"/>
                  <a:gd name="connsiteY38" fmla="*/ 510990 h 522746"/>
                  <a:gd name="connsiteX39" fmla="*/ 53928 w 344166"/>
                  <a:gd name="connsiteY39" fmla="*/ 512374 h 522746"/>
                  <a:gd name="connsiteX40" fmla="*/ 60813 w 344166"/>
                  <a:gd name="connsiteY40" fmla="*/ 515032 h 522746"/>
                  <a:gd name="connsiteX41" fmla="*/ 64116 w 344166"/>
                  <a:gd name="connsiteY41" fmla="*/ 516102 h 522746"/>
                  <a:gd name="connsiteX42" fmla="*/ 71240 w 344166"/>
                  <a:gd name="connsiteY42" fmla="*/ 518132 h 522746"/>
                  <a:gd name="connsiteX43" fmla="*/ 74101 w 344166"/>
                  <a:gd name="connsiteY43" fmla="*/ 518815 h 522746"/>
                  <a:gd name="connsiteX44" fmla="*/ 82019 w 344166"/>
                  <a:gd name="connsiteY44" fmla="*/ 520402 h 522746"/>
                  <a:gd name="connsiteX45" fmla="*/ 83458 w 344166"/>
                  <a:gd name="connsiteY45" fmla="*/ 520605 h 522746"/>
                  <a:gd name="connsiteX46" fmla="*/ 111068 w 344166"/>
                  <a:gd name="connsiteY46" fmla="*/ 522746 h 522746"/>
                  <a:gd name="connsiteX47" fmla="*/ 120923 w 344166"/>
                  <a:gd name="connsiteY47" fmla="*/ 522506 h 522746"/>
                  <a:gd name="connsiteX48" fmla="*/ 344075 w 344166"/>
                  <a:gd name="connsiteY48" fmla="*/ 510455 h 522746"/>
                  <a:gd name="connsiteX49" fmla="*/ 344148 w 344166"/>
                  <a:gd name="connsiteY49" fmla="*/ 510455 h 522746"/>
                  <a:gd name="connsiteX50" fmla="*/ 344148 w 344166"/>
                  <a:gd name="connsiteY50" fmla="*/ 428510 h 522746"/>
                  <a:gd name="connsiteX51" fmla="*/ 143440 w 344166"/>
                  <a:gd name="connsiteY51" fmla="*/ 428510 h 522746"/>
                  <a:gd name="connsiteX52" fmla="*/ 142296 w 344166"/>
                  <a:gd name="connsiteY52" fmla="*/ 428510 h 522746"/>
                  <a:gd name="connsiteX53" fmla="*/ 114206 w 344166"/>
                  <a:gd name="connsiteY53" fmla="*/ 423933 h 522746"/>
                  <a:gd name="connsiteX54" fmla="*/ 108207 w 344166"/>
                  <a:gd name="connsiteY54" fmla="*/ 419079 h 522746"/>
                  <a:gd name="connsiteX55" fmla="*/ 107654 w 344166"/>
                  <a:gd name="connsiteY55" fmla="*/ 418323 h 522746"/>
                  <a:gd name="connsiteX56" fmla="*/ 103870 w 344166"/>
                  <a:gd name="connsiteY56" fmla="*/ 412158 h 522746"/>
                  <a:gd name="connsiteX57" fmla="*/ 103427 w 344166"/>
                  <a:gd name="connsiteY57" fmla="*/ 410774 h 522746"/>
                  <a:gd name="connsiteX58" fmla="*/ 100327 w 344166"/>
                  <a:gd name="connsiteY58" fmla="*/ 391672 h 522746"/>
                  <a:gd name="connsiteX59" fmla="*/ 100327 w 344166"/>
                  <a:gd name="connsiteY59" fmla="*/ 310761 h 522746"/>
                  <a:gd name="connsiteX60" fmla="*/ 311906 w 344166"/>
                  <a:gd name="connsiteY60" fmla="*/ 304357 h 522746"/>
                  <a:gd name="connsiteX61" fmla="*/ 312016 w 344166"/>
                  <a:gd name="connsiteY61" fmla="*/ 304357 h 522746"/>
                  <a:gd name="connsiteX62" fmla="*/ 312016 w 344166"/>
                  <a:gd name="connsiteY62" fmla="*/ 221748 h 522746"/>
                  <a:gd name="connsiteX63" fmla="*/ 100327 w 344166"/>
                  <a:gd name="connsiteY63" fmla="*/ 214624 h 522746"/>
                  <a:gd name="connsiteX64" fmla="*/ 100327 w 344166"/>
                  <a:gd name="connsiteY64" fmla="*/ 133750 h 522746"/>
                  <a:gd name="connsiteX65" fmla="*/ 137405 w 344166"/>
                  <a:gd name="connsiteY65" fmla="*/ 94051 h 522746"/>
                  <a:gd name="connsiteX66" fmla="*/ 344167 w 344166"/>
                  <a:gd name="connsiteY66" fmla="*/ 94051 h 522746"/>
                  <a:gd name="connsiteX67" fmla="*/ 344167 w 344166"/>
                  <a:gd name="connsiteY67" fmla="*/ 11443 h 522746"/>
                  <a:gd name="connsiteX68" fmla="*/ 344093 w 344166"/>
                  <a:gd name="connsiteY68" fmla="*/ 11406 h 522746"/>
                  <a:gd name="connsiteX69" fmla="*/ 113818 w 344166"/>
                  <a:gd name="connsiteY69" fmla="*/ 37 h 522746"/>
                  <a:gd name="connsiteX70" fmla="*/ 111160 w 344166"/>
                  <a:gd name="connsiteY70" fmla="*/ 0 h 522746"/>
                  <a:gd name="connsiteX71" fmla="*/ 75319 w 344166"/>
                  <a:gd name="connsiteY71" fmla="*/ 4023 h 522746"/>
                  <a:gd name="connsiteX72" fmla="*/ 75116 w 344166"/>
                  <a:gd name="connsiteY72" fmla="*/ 4060 h 522746"/>
                  <a:gd name="connsiteX73" fmla="*/ 65685 w 344166"/>
                  <a:gd name="connsiteY73" fmla="*/ 6681 h 522746"/>
                  <a:gd name="connsiteX74" fmla="*/ 65334 w 344166"/>
                  <a:gd name="connsiteY74" fmla="*/ 6792 h 522746"/>
                  <a:gd name="connsiteX75" fmla="*/ 32390 w 344166"/>
                  <a:gd name="connsiteY75" fmla="*/ 24934 h 522746"/>
                  <a:gd name="connsiteX76" fmla="*/ 29917 w 344166"/>
                  <a:gd name="connsiteY76" fmla="*/ 27001 h 522746"/>
                  <a:gd name="connsiteX77" fmla="*/ 28016 w 344166"/>
                  <a:gd name="connsiteY77" fmla="*/ 28625 h 522746"/>
                  <a:gd name="connsiteX78" fmla="*/ 26337 w 344166"/>
                  <a:gd name="connsiteY78" fmla="*/ 30729 h 522746"/>
                  <a:gd name="connsiteX79" fmla="*/ 16426 w 344166"/>
                  <a:gd name="connsiteY79" fmla="*/ 43132 h 522746"/>
                  <a:gd name="connsiteX80" fmla="*/ 14562 w 344166"/>
                  <a:gd name="connsiteY80" fmla="*/ 46509 h 522746"/>
                  <a:gd name="connsiteX81" fmla="*/ 8398 w 344166"/>
                  <a:gd name="connsiteY81" fmla="*/ 59428 h 522746"/>
                  <a:gd name="connsiteX82" fmla="*/ 6644 w 344166"/>
                  <a:gd name="connsiteY82" fmla="*/ 63839 h 522746"/>
                  <a:gd name="connsiteX83" fmla="*/ 2473 w 344166"/>
                  <a:gd name="connsiteY83" fmla="*/ 80782 h 522746"/>
                  <a:gd name="connsiteX84" fmla="*/ 1477 w 344166"/>
                  <a:gd name="connsiteY84" fmla="*/ 87666 h 522746"/>
                  <a:gd name="connsiteX85" fmla="*/ 277 w 344166"/>
                  <a:gd name="connsiteY85" fmla="*/ 104165 h 522746"/>
                  <a:gd name="connsiteX86" fmla="*/ 0 w 344166"/>
                  <a:gd name="connsiteY86" fmla="*/ 108096 h 522746"/>
                  <a:gd name="connsiteX87" fmla="*/ 0 w 344166"/>
                  <a:gd name="connsiteY87" fmla="*/ 417916 h 522746"/>
                  <a:gd name="connsiteX88" fmla="*/ 314 w 344166"/>
                  <a:gd name="connsiteY88" fmla="*/ 422327 h 522746"/>
                  <a:gd name="connsiteX89" fmla="*/ 1477 w 344166"/>
                  <a:gd name="connsiteY89" fmla="*/ 438292 h 5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4166" h="522746">
                    <a:moveTo>
                      <a:pt x="2160" y="83162"/>
                    </a:moveTo>
                    <a:cubicBezTo>
                      <a:pt x="2086" y="83642"/>
                      <a:pt x="1993" y="84159"/>
                      <a:pt x="1919" y="84676"/>
                    </a:cubicBezTo>
                    <a:cubicBezTo>
                      <a:pt x="1993" y="84159"/>
                      <a:pt x="2086" y="83642"/>
                      <a:pt x="2160" y="83162"/>
                    </a:cubicBezTo>
                    <a:moveTo>
                      <a:pt x="28164" y="28791"/>
                    </a:moveTo>
                    <a:cubicBezTo>
                      <a:pt x="28238" y="28754"/>
                      <a:pt x="28330" y="28681"/>
                      <a:pt x="28367" y="28625"/>
                    </a:cubicBezTo>
                    <a:cubicBezTo>
                      <a:pt x="28256" y="28736"/>
                      <a:pt x="28127" y="28865"/>
                      <a:pt x="28016" y="28976"/>
                    </a:cubicBezTo>
                    <a:cubicBezTo>
                      <a:pt x="28053" y="28939"/>
                      <a:pt x="28090" y="28865"/>
                      <a:pt x="28164" y="28791"/>
                    </a:cubicBezTo>
                    <a:moveTo>
                      <a:pt x="101250" y="404038"/>
                    </a:moveTo>
                    <a:cubicBezTo>
                      <a:pt x="101250" y="404074"/>
                      <a:pt x="101286" y="404074"/>
                      <a:pt x="101286" y="404111"/>
                    </a:cubicBezTo>
                    <a:cubicBezTo>
                      <a:pt x="101286" y="404074"/>
                      <a:pt x="101286" y="404074"/>
                      <a:pt x="101250" y="404038"/>
                    </a:cubicBezTo>
                    <a:moveTo>
                      <a:pt x="105052" y="414576"/>
                    </a:moveTo>
                    <a:cubicBezTo>
                      <a:pt x="104774" y="414022"/>
                      <a:pt x="104368" y="413616"/>
                      <a:pt x="104129" y="413026"/>
                    </a:cubicBezTo>
                    <a:cubicBezTo>
                      <a:pt x="104387" y="413598"/>
                      <a:pt x="104774" y="414022"/>
                      <a:pt x="105052" y="414576"/>
                    </a:cubicBezTo>
                    <a:moveTo>
                      <a:pt x="110145" y="420943"/>
                    </a:moveTo>
                    <a:cubicBezTo>
                      <a:pt x="109666" y="420500"/>
                      <a:pt x="109112" y="420186"/>
                      <a:pt x="108632" y="419707"/>
                    </a:cubicBezTo>
                    <a:cubicBezTo>
                      <a:pt x="109112" y="420186"/>
                      <a:pt x="109666" y="420519"/>
                      <a:pt x="110145" y="420943"/>
                    </a:cubicBezTo>
                    <a:moveTo>
                      <a:pt x="28016" y="495450"/>
                    </a:moveTo>
                    <a:cubicBezTo>
                      <a:pt x="27980" y="495413"/>
                      <a:pt x="27980" y="495376"/>
                      <a:pt x="27943" y="495376"/>
                    </a:cubicBezTo>
                    <a:cubicBezTo>
                      <a:pt x="28293" y="495727"/>
                      <a:pt x="28699" y="496059"/>
                      <a:pt x="29087" y="496373"/>
                    </a:cubicBezTo>
                    <a:cubicBezTo>
                      <a:pt x="28736" y="496041"/>
                      <a:pt x="28330" y="495727"/>
                      <a:pt x="28016" y="495450"/>
                    </a:cubicBezTo>
                    <a:moveTo>
                      <a:pt x="15559" y="480021"/>
                    </a:moveTo>
                    <a:cubicBezTo>
                      <a:pt x="15798" y="480372"/>
                      <a:pt x="16039" y="480778"/>
                      <a:pt x="16278" y="481165"/>
                    </a:cubicBezTo>
                    <a:cubicBezTo>
                      <a:pt x="16039" y="480778"/>
                      <a:pt x="15798" y="480372"/>
                      <a:pt x="15559" y="480021"/>
                    </a:cubicBezTo>
                    <a:moveTo>
                      <a:pt x="1883" y="440839"/>
                    </a:moveTo>
                    <a:cubicBezTo>
                      <a:pt x="1993" y="441522"/>
                      <a:pt x="2123" y="442186"/>
                      <a:pt x="2234" y="442869"/>
                    </a:cubicBezTo>
                    <a:cubicBezTo>
                      <a:pt x="2123" y="442186"/>
                      <a:pt x="1993" y="441522"/>
                      <a:pt x="1883" y="440839"/>
                    </a:cubicBezTo>
                    <a:moveTo>
                      <a:pt x="1477" y="438292"/>
                    </a:moveTo>
                    <a:cubicBezTo>
                      <a:pt x="1790" y="440765"/>
                      <a:pt x="2234" y="443146"/>
                      <a:pt x="2621" y="445490"/>
                    </a:cubicBezTo>
                    <a:cubicBezTo>
                      <a:pt x="3581" y="450584"/>
                      <a:pt x="4762" y="455401"/>
                      <a:pt x="6238" y="459849"/>
                    </a:cubicBezTo>
                    <a:cubicBezTo>
                      <a:pt x="6644" y="461196"/>
                      <a:pt x="7032" y="462635"/>
                      <a:pt x="7512" y="463946"/>
                    </a:cubicBezTo>
                    <a:cubicBezTo>
                      <a:pt x="9468" y="469187"/>
                      <a:pt x="11849" y="473857"/>
                      <a:pt x="14470" y="478268"/>
                    </a:cubicBezTo>
                    <a:cubicBezTo>
                      <a:pt x="15337" y="479744"/>
                      <a:pt x="16260" y="481257"/>
                      <a:pt x="17220" y="482642"/>
                    </a:cubicBezTo>
                    <a:cubicBezTo>
                      <a:pt x="20154" y="486979"/>
                      <a:pt x="23347" y="490947"/>
                      <a:pt x="26853" y="494416"/>
                    </a:cubicBezTo>
                    <a:cubicBezTo>
                      <a:pt x="27204" y="494767"/>
                      <a:pt x="27444" y="495247"/>
                      <a:pt x="27850" y="495616"/>
                    </a:cubicBezTo>
                    <a:cubicBezTo>
                      <a:pt x="29401" y="497129"/>
                      <a:pt x="31154" y="498366"/>
                      <a:pt x="32815" y="499713"/>
                    </a:cubicBezTo>
                    <a:cubicBezTo>
                      <a:pt x="33498" y="500267"/>
                      <a:pt x="34162" y="500858"/>
                      <a:pt x="34845" y="501393"/>
                    </a:cubicBezTo>
                    <a:cubicBezTo>
                      <a:pt x="37041" y="503017"/>
                      <a:pt x="39256" y="504493"/>
                      <a:pt x="41526" y="505896"/>
                    </a:cubicBezTo>
                    <a:cubicBezTo>
                      <a:pt x="42357" y="506450"/>
                      <a:pt x="43243" y="507003"/>
                      <a:pt x="44110" y="507483"/>
                    </a:cubicBezTo>
                    <a:cubicBezTo>
                      <a:pt x="46306" y="508757"/>
                      <a:pt x="48558" y="509901"/>
                      <a:pt x="50865" y="510990"/>
                    </a:cubicBezTo>
                    <a:cubicBezTo>
                      <a:pt x="51898" y="511470"/>
                      <a:pt x="52895" y="511950"/>
                      <a:pt x="53928" y="512374"/>
                    </a:cubicBezTo>
                    <a:cubicBezTo>
                      <a:pt x="56199" y="513334"/>
                      <a:pt x="58506" y="514201"/>
                      <a:pt x="60813" y="515032"/>
                    </a:cubicBezTo>
                    <a:cubicBezTo>
                      <a:pt x="61883" y="515382"/>
                      <a:pt x="63009" y="515751"/>
                      <a:pt x="64116" y="516102"/>
                    </a:cubicBezTo>
                    <a:cubicBezTo>
                      <a:pt x="66460" y="516859"/>
                      <a:pt x="68841" y="517542"/>
                      <a:pt x="71240" y="518132"/>
                    </a:cubicBezTo>
                    <a:cubicBezTo>
                      <a:pt x="72200" y="518372"/>
                      <a:pt x="73141" y="518612"/>
                      <a:pt x="74101" y="518815"/>
                    </a:cubicBezTo>
                    <a:cubicBezTo>
                      <a:pt x="76758" y="519406"/>
                      <a:pt x="79361" y="519959"/>
                      <a:pt x="82019" y="520402"/>
                    </a:cubicBezTo>
                    <a:cubicBezTo>
                      <a:pt x="82498" y="520476"/>
                      <a:pt x="82978" y="520513"/>
                      <a:pt x="83458" y="520605"/>
                    </a:cubicBezTo>
                    <a:cubicBezTo>
                      <a:pt x="92926" y="522119"/>
                      <a:pt x="102357" y="522746"/>
                      <a:pt x="111068" y="522746"/>
                    </a:cubicBezTo>
                    <a:cubicBezTo>
                      <a:pt x="114482" y="522746"/>
                      <a:pt x="117786" y="522672"/>
                      <a:pt x="120923" y="522506"/>
                    </a:cubicBezTo>
                    <a:cubicBezTo>
                      <a:pt x="122787" y="522469"/>
                      <a:pt x="303785" y="516028"/>
                      <a:pt x="344075" y="510455"/>
                    </a:cubicBezTo>
                    <a:lnTo>
                      <a:pt x="344148" y="510455"/>
                    </a:lnTo>
                    <a:lnTo>
                      <a:pt x="344148" y="428510"/>
                    </a:lnTo>
                    <a:lnTo>
                      <a:pt x="143440" y="428510"/>
                    </a:lnTo>
                    <a:lnTo>
                      <a:pt x="142296" y="428510"/>
                    </a:lnTo>
                    <a:cubicBezTo>
                      <a:pt x="132311" y="428510"/>
                      <a:pt x="122123" y="428344"/>
                      <a:pt x="114206" y="423933"/>
                    </a:cubicBezTo>
                    <a:cubicBezTo>
                      <a:pt x="111899" y="422660"/>
                      <a:pt x="109905" y="421036"/>
                      <a:pt x="108207" y="419079"/>
                    </a:cubicBezTo>
                    <a:cubicBezTo>
                      <a:pt x="108004" y="418876"/>
                      <a:pt x="107857" y="418563"/>
                      <a:pt x="107654" y="418323"/>
                    </a:cubicBezTo>
                    <a:cubicBezTo>
                      <a:pt x="106177" y="416532"/>
                      <a:pt x="104867" y="414502"/>
                      <a:pt x="103870" y="412158"/>
                    </a:cubicBezTo>
                    <a:cubicBezTo>
                      <a:pt x="103667" y="411752"/>
                      <a:pt x="103557" y="411198"/>
                      <a:pt x="103427" y="410774"/>
                    </a:cubicBezTo>
                    <a:cubicBezTo>
                      <a:pt x="101397" y="405606"/>
                      <a:pt x="100327" y="399350"/>
                      <a:pt x="100327" y="391672"/>
                    </a:cubicBezTo>
                    <a:lnTo>
                      <a:pt x="100327" y="310761"/>
                    </a:lnTo>
                    <a:lnTo>
                      <a:pt x="311906" y="304357"/>
                    </a:lnTo>
                    <a:lnTo>
                      <a:pt x="312016" y="304357"/>
                    </a:lnTo>
                    <a:lnTo>
                      <a:pt x="312016" y="221748"/>
                    </a:lnTo>
                    <a:lnTo>
                      <a:pt x="100327" y="214624"/>
                    </a:lnTo>
                    <a:lnTo>
                      <a:pt x="100327" y="133750"/>
                    </a:lnTo>
                    <a:cubicBezTo>
                      <a:pt x="100327" y="114224"/>
                      <a:pt x="100327" y="94051"/>
                      <a:pt x="137405" y="94051"/>
                    </a:cubicBezTo>
                    <a:lnTo>
                      <a:pt x="344167" y="94051"/>
                    </a:lnTo>
                    <a:lnTo>
                      <a:pt x="344167" y="11443"/>
                    </a:lnTo>
                    <a:lnTo>
                      <a:pt x="344093" y="11406"/>
                    </a:lnTo>
                    <a:cubicBezTo>
                      <a:pt x="298858" y="5038"/>
                      <a:pt x="115645" y="74"/>
                      <a:pt x="113818" y="37"/>
                    </a:cubicBezTo>
                    <a:cubicBezTo>
                      <a:pt x="112951" y="0"/>
                      <a:pt x="112028" y="0"/>
                      <a:pt x="111160" y="0"/>
                    </a:cubicBezTo>
                    <a:cubicBezTo>
                      <a:pt x="100308" y="0"/>
                      <a:pt x="87851" y="1070"/>
                      <a:pt x="75319" y="4023"/>
                    </a:cubicBezTo>
                    <a:lnTo>
                      <a:pt x="75116" y="4060"/>
                    </a:lnTo>
                    <a:cubicBezTo>
                      <a:pt x="71978" y="4817"/>
                      <a:pt x="68822" y="5684"/>
                      <a:pt x="65685" y="6681"/>
                    </a:cubicBezTo>
                    <a:cubicBezTo>
                      <a:pt x="65574" y="6718"/>
                      <a:pt x="65445" y="6755"/>
                      <a:pt x="65334" y="6792"/>
                    </a:cubicBezTo>
                    <a:cubicBezTo>
                      <a:pt x="53689" y="10575"/>
                      <a:pt x="42338" y="16370"/>
                      <a:pt x="32390" y="24934"/>
                    </a:cubicBezTo>
                    <a:cubicBezTo>
                      <a:pt x="31560" y="25617"/>
                      <a:pt x="30711" y="26281"/>
                      <a:pt x="29917" y="27001"/>
                    </a:cubicBezTo>
                    <a:cubicBezTo>
                      <a:pt x="29327" y="27592"/>
                      <a:pt x="28644" y="28034"/>
                      <a:pt x="28016" y="28625"/>
                    </a:cubicBezTo>
                    <a:cubicBezTo>
                      <a:pt x="27389" y="29253"/>
                      <a:pt x="26983" y="30065"/>
                      <a:pt x="26337" y="30729"/>
                    </a:cubicBezTo>
                    <a:cubicBezTo>
                      <a:pt x="22793" y="34476"/>
                      <a:pt x="19416" y="38481"/>
                      <a:pt x="16426" y="43132"/>
                    </a:cubicBezTo>
                    <a:cubicBezTo>
                      <a:pt x="15743" y="44202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398" y="59428"/>
                    </a:cubicBezTo>
                    <a:cubicBezTo>
                      <a:pt x="7844" y="60905"/>
                      <a:pt x="7161" y="62326"/>
                      <a:pt x="6644" y="63839"/>
                    </a:cubicBezTo>
                    <a:cubicBezTo>
                      <a:pt x="4891" y="69044"/>
                      <a:pt x="3544" y="74747"/>
                      <a:pt x="2473" y="80782"/>
                    </a:cubicBezTo>
                    <a:cubicBezTo>
                      <a:pt x="2067" y="83015"/>
                      <a:pt x="1754" y="85322"/>
                      <a:pt x="1477" y="87666"/>
                    </a:cubicBezTo>
                    <a:cubicBezTo>
                      <a:pt x="794" y="92870"/>
                      <a:pt x="406" y="98370"/>
                      <a:pt x="277" y="104165"/>
                    </a:cubicBezTo>
                    <a:cubicBezTo>
                      <a:pt x="240" y="105513"/>
                      <a:pt x="0" y="106712"/>
                      <a:pt x="0" y="108096"/>
                    </a:cubicBezTo>
                    <a:lnTo>
                      <a:pt x="0" y="417916"/>
                    </a:lnTo>
                    <a:cubicBezTo>
                      <a:pt x="0" y="419467"/>
                      <a:pt x="277" y="420814"/>
                      <a:pt x="314" y="422327"/>
                    </a:cubicBezTo>
                    <a:cubicBezTo>
                      <a:pt x="480" y="427994"/>
                      <a:pt x="849" y="433272"/>
                      <a:pt x="1477" y="4382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61DB3A6-BDDF-44DA-9994-A0295351D71A}"/>
                </a:ext>
              </a:extLst>
            </p:cNvPr>
            <p:cNvSpPr/>
            <p:nvPr/>
          </p:nvSpPr>
          <p:spPr>
            <a:xfrm>
              <a:off x="6037587" y="4219892"/>
              <a:ext cx="460863" cy="520365"/>
            </a:xfrm>
            <a:custGeom>
              <a:avLst/>
              <a:gdLst>
                <a:gd name="connsiteX0" fmla="*/ 293191 w 460863"/>
                <a:gd name="connsiteY0" fmla="*/ 316907 h 520365"/>
                <a:gd name="connsiteX1" fmla="*/ 171954 w 460863"/>
                <a:gd name="connsiteY1" fmla="*/ 316907 h 520365"/>
                <a:gd name="connsiteX2" fmla="*/ 234723 w 460863"/>
                <a:gd name="connsiteY2" fmla="*/ 131259 h 520365"/>
                <a:gd name="connsiteX3" fmla="*/ 293191 w 460863"/>
                <a:gd name="connsiteY3" fmla="*/ 316907 h 520365"/>
                <a:gd name="connsiteX4" fmla="*/ 290570 w 460863"/>
                <a:gd name="connsiteY4" fmla="*/ 0 h 520365"/>
                <a:gd name="connsiteX5" fmla="*/ 176734 w 460863"/>
                <a:gd name="connsiteY5" fmla="*/ 0 h 520365"/>
                <a:gd name="connsiteX6" fmla="*/ 37 w 460863"/>
                <a:gd name="connsiteY6" fmla="*/ 520199 h 520365"/>
                <a:gd name="connsiteX7" fmla="*/ 0 w 460863"/>
                <a:gd name="connsiteY7" fmla="*/ 520365 h 520365"/>
                <a:gd name="connsiteX8" fmla="*/ 107524 w 460863"/>
                <a:gd name="connsiteY8" fmla="*/ 520365 h 520365"/>
                <a:gd name="connsiteX9" fmla="*/ 145433 w 460863"/>
                <a:gd name="connsiteY9" fmla="*/ 405256 h 520365"/>
                <a:gd name="connsiteX10" fmla="*/ 316870 w 460863"/>
                <a:gd name="connsiteY10" fmla="*/ 405256 h 520365"/>
                <a:gd name="connsiteX11" fmla="*/ 354059 w 460863"/>
                <a:gd name="connsiteY11" fmla="*/ 520292 h 520365"/>
                <a:gd name="connsiteX12" fmla="*/ 354059 w 460863"/>
                <a:gd name="connsiteY12" fmla="*/ 520365 h 520365"/>
                <a:gd name="connsiteX13" fmla="*/ 460863 w 460863"/>
                <a:gd name="connsiteY13" fmla="*/ 520365 h 520365"/>
                <a:gd name="connsiteX14" fmla="*/ 290570 w 460863"/>
                <a:gd name="connsiteY14" fmla="*/ 74 h 520365"/>
                <a:gd name="connsiteX15" fmla="*/ 290570 w 460863"/>
                <a:gd name="connsiteY15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63" h="520365">
                  <a:moveTo>
                    <a:pt x="293191" y="316907"/>
                  </a:moveTo>
                  <a:lnTo>
                    <a:pt x="171954" y="316907"/>
                  </a:lnTo>
                  <a:lnTo>
                    <a:pt x="234723" y="131259"/>
                  </a:lnTo>
                  <a:lnTo>
                    <a:pt x="293191" y="316907"/>
                  </a:lnTo>
                  <a:close/>
                  <a:moveTo>
                    <a:pt x="290570" y="0"/>
                  </a:moveTo>
                  <a:lnTo>
                    <a:pt x="176734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524" y="520365"/>
                  </a:lnTo>
                  <a:lnTo>
                    <a:pt x="145433" y="405256"/>
                  </a:lnTo>
                  <a:lnTo>
                    <a:pt x="316870" y="405256"/>
                  </a:lnTo>
                  <a:lnTo>
                    <a:pt x="354059" y="520292"/>
                  </a:lnTo>
                  <a:lnTo>
                    <a:pt x="354059" y="520365"/>
                  </a:lnTo>
                  <a:lnTo>
                    <a:pt x="460863" y="520365"/>
                  </a:lnTo>
                  <a:lnTo>
                    <a:pt x="290570" y="74"/>
                  </a:lnTo>
                  <a:lnTo>
                    <a:pt x="290570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9BE7CF2-DF4A-4092-84EB-BA6975570645}"/>
                </a:ext>
              </a:extLst>
            </p:cNvPr>
            <p:cNvSpPr/>
            <p:nvPr/>
          </p:nvSpPr>
          <p:spPr>
            <a:xfrm>
              <a:off x="6576851" y="4219892"/>
              <a:ext cx="409260" cy="520365"/>
            </a:xfrm>
            <a:custGeom>
              <a:avLst/>
              <a:gdLst>
                <a:gd name="connsiteX0" fmla="*/ 308915 w 409260"/>
                <a:gd name="connsiteY0" fmla="*/ 335824 h 520365"/>
                <a:gd name="connsiteX1" fmla="*/ 101674 w 409260"/>
                <a:gd name="connsiteY1" fmla="*/ 0 h 520365"/>
                <a:gd name="connsiteX2" fmla="*/ 0 w 409260"/>
                <a:gd name="connsiteY2" fmla="*/ 0 h 520365"/>
                <a:gd name="connsiteX3" fmla="*/ 0 w 409260"/>
                <a:gd name="connsiteY3" fmla="*/ 520365 h 520365"/>
                <a:gd name="connsiteX4" fmla="*/ 101065 w 409260"/>
                <a:gd name="connsiteY4" fmla="*/ 520365 h 520365"/>
                <a:gd name="connsiteX5" fmla="*/ 101065 w 409260"/>
                <a:gd name="connsiteY5" fmla="*/ 188103 h 520365"/>
                <a:gd name="connsiteX6" fmla="*/ 309026 w 409260"/>
                <a:gd name="connsiteY6" fmla="*/ 520365 h 520365"/>
                <a:gd name="connsiteX7" fmla="*/ 409261 w 409260"/>
                <a:gd name="connsiteY7" fmla="*/ 520365 h 520365"/>
                <a:gd name="connsiteX8" fmla="*/ 409261 w 409260"/>
                <a:gd name="connsiteY8" fmla="*/ 0 h 520365"/>
                <a:gd name="connsiteX9" fmla="*/ 308915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915" y="335824"/>
                  </a:move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65" y="520365"/>
                  </a:lnTo>
                  <a:lnTo>
                    <a:pt x="101065" y="188103"/>
                  </a:lnTo>
                  <a:lnTo>
                    <a:pt x="309026" y="520365"/>
                  </a:lnTo>
                  <a:lnTo>
                    <a:pt x="409261" y="520365"/>
                  </a:lnTo>
                  <a:lnTo>
                    <a:pt x="409261" y="0"/>
                  </a:lnTo>
                  <a:lnTo>
                    <a:pt x="30891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0" name="Graphic 4">
              <a:extLst>
                <a:ext uri="{FF2B5EF4-FFF2-40B4-BE49-F238E27FC236}">
                  <a16:creationId xmlns:a16="http://schemas.microsoft.com/office/drawing/2014/main" id="{9416776E-9889-469B-ACCE-825433F4C502}"/>
                </a:ext>
              </a:extLst>
            </p:cNvPr>
            <p:cNvGrpSpPr/>
            <p:nvPr/>
          </p:nvGrpSpPr>
          <p:grpSpPr>
            <a:xfrm>
              <a:off x="7391404" y="4214226"/>
              <a:ext cx="2705808" cy="530534"/>
              <a:chOff x="7391404" y="4214226"/>
              <a:chExt cx="2705808" cy="530534"/>
            </a:xfrm>
            <a:solidFill>
              <a:srgbClr val="9C9B9B"/>
            </a:solidFill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1C8338C-937A-4027-915C-E4261850A7F0}"/>
                  </a:ext>
                </a:extLst>
              </p:cNvPr>
              <p:cNvSpPr/>
              <p:nvPr/>
            </p:nvSpPr>
            <p:spPr>
              <a:xfrm>
                <a:off x="7391404" y="4214226"/>
                <a:ext cx="360666" cy="530534"/>
              </a:xfrm>
              <a:custGeom>
                <a:avLst/>
                <a:gdLst>
                  <a:gd name="connsiteX0" fmla="*/ 83181 w 360666"/>
                  <a:gd name="connsiteY0" fmla="*/ 504180 h 530534"/>
                  <a:gd name="connsiteX1" fmla="*/ 79084 w 360666"/>
                  <a:gd name="connsiteY1" fmla="*/ 501633 h 530534"/>
                  <a:gd name="connsiteX2" fmla="*/ 83181 w 360666"/>
                  <a:gd name="connsiteY2" fmla="*/ 504180 h 530534"/>
                  <a:gd name="connsiteX3" fmla="*/ 64522 w 360666"/>
                  <a:gd name="connsiteY3" fmla="*/ 489618 h 530534"/>
                  <a:gd name="connsiteX4" fmla="*/ 64928 w 360666"/>
                  <a:gd name="connsiteY4" fmla="*/ 489969 h 530534"/>
                  <a:gd name="connsiteX5" fmla="*/ 64522 w 360666"/>
                  <a:gd name="connsiteY5" fmla="*/ 489618 h 530534"/>
                  <a:gd name="connsiteX6" fmla="*/ 100677 w 360666"/>
                  <a:gd name="connsiteY6" fmla="*/ 513961 h 530534"/>
                  <a:gd name="connsiteX7" fmla="*/ 95436 w 360666"/>
                  <a:gd name="connsiteY7" fmla="*/ 511618 h 530534"/>
                  <a:gd name="connsiteX8" fmla="*/ 100677 w 360666"/>
                  <a:gd name="connsiteY8" fmla="*/ 513961 h 530534"/>
                  <a:gd name="connsiteX9" fmla="*/ 117269 w 360666"/>
                  <a:gd name="connsiteY9" fmla="*/ 520643 h 530534"/>
                  <a:gd name="connsiteX10" fmla="*/ 113615 w 360666"/>
                  <a:gd name="connsiteY10" fmla="*/ 519535 h 530534"/>
                  <a:gd name="connsiteX11" fmla="*/ 117269 w 360666"/>
                  <a:gd name="connsiteY11" fmla="*/ 520643 h 530534"/>
                  <a:gd name="connsiteX12" fmla="*/ 104535 w 360666"/>
                  <a:gd name="connsiteY12" fmla="*/ 341970 h 530534"/>
                  <a:gd name="connsiteX13" fmla="*/ 104535 w 360666"/>
                  <a:gd name="connsiteY13" fmla="*/ 342007 h 530534"/>
                  <a:gd name="connsiteX14" fmla="*/ 104535 w 360666"/>
                  <a:gd name="connsiteY14" fmla="*/ 341970 h 530534"/>
                  <a:gd name="connsiteX15" fmla="*/ 178192 w 360666"/>
                  <a:gd name="connsiteY15" fmla="*/ 0 h 530534"/>
                  <a:gd name="connsiteX16" fmla="*/ 129949 w 360666"/>
                  <a:gd name="connsiteY16" fmla="*/ 4614 h 530534"/>
                  <a:gd name="connsiteX17" fmla="*/ 126017 w 360666"/>
                  <a:gd name="connsiteY17" fmla="*/ 5611 h 530534"/>
                  <a:gd name="connsiteX18" fmla="*/ 109592 w 360666"/>
                  <a:gd name="connsiteY18" fmla="*/ 10059 h 530534"/>
                  <a:gd name="connsiteX19" fmla="*/ 101194 w 360666"/>
                  <a:gd name="connsiteY19" fmla="*/ 13473 h 530534"/>
                  <a:gd name="connsiteX20" fmla="*/ 91136 w 360666"/>
                  <a:gd name="connsiteY20" fmla="*/ 17681 h 530534"/>
                  <a:gd name="connsiteX21" fmla="*/ 82535 w 360666"/>
                  <a:gd name="connsiteY21" fmla="*/ 22701 h 530534"/>
                  <a:gd name="connsiteX22" fmla="*/ 74415 w 360666"/>
                  <a:gd name="connsiteY22" fmla="*/ 27555 h 530534"/>
                  <a:gd name="connsiteX23" fmla="*/ 68047 w 360666"/>
                  <a:gd name="connsiteY23" fmla="*/ 32649 h 530534"/>
                  <a:gd name="connsiteX24" fmla="*/ 59447 w 360666"/>
                  <a:gd name="connsiteY24" fmla="*/ 39773 h 530534"/>
                  <a:gd name="connsiteX25" fmla="*/ 57343 w 360666"/>
                  <a:gd name="connsiteY25" fmla="*/ 42043 h 530534"/>
                  <a:gd name="connsiteX26" fmla="*/ 35657 w 360666"/>
                  <a:gd name="connsiteY26" fmla="*/ 69856 h 530534"/>
                  <a:gd name="connsiteX27" fmla="*/ 19028 w 360666"/>
                  <a:gd name="connsiteY27" fmla="*/ 107487 h 530534"/>
                  <a:gd name="connsiteX28" fmla="*/ 18474 w 360666"/>
                  <a:gd name="connsiteY28" fmla="*/ 109352 h 530534"/>
                  <a:gd name="connsiteX29" fmla="*/ 12993 w 360666"/>
                  <a:gd name="connsiteY29" fmla="*/ 128564 h 530534"/>
                  <a:gd name="connsiteX30" fmla="*/ 11794 w 360666"/>
                  <a:gd name="connsiteY30" fmla="*/ 134101 h 530534"/>
                  <a:gd name="connsiteX31" fmla="*/ 8176 w 360666"/>
                  <a:gd name="connsiteY31" fmla="*/ 151763 h 530534"/>
                  <a:gd name="connsiteX32" fmla="*/ 7069 w 360666"/>
                  <a:gd name="connsiteY32" fmla="*/ 158961 h 530534"/>
                  <a:gd name="connsiteX33" fmla="*/ 4485 w 360666"/>
                  <a:gd name="connsiteY33" fmla="*/ 177306 h 530534"/>
                  <a:gd name="connsiteX34" fmla="*/ 3894 w 360666"/>
                  <a:gd name="connsiteY34" fmla="*/ 183434 h 530534"/>
                  <a:gd name="connsiteX35" fmla="*/ 0 w 360666"/>
                  <a:gd name="connsiteY35" fmla="*/ 264455 h 530534"/>
                  <a:gd name="connsiteX36" fmla="*/ 39459 w 360666"/>
                  <a:gd name="connsiteY36" fmla="*/ 458686 h 530534"/>
                  <a:gd name="connsiteX37" fmla="*/ 178211 w 360666"/>
                  <a:gd name="connsiteY37" fmla="*/ 530332 h 530534"/>
                  <a:gd name="connsiteX38" fmla="*/ 198346 w 360666"/>
                  <a:gd name="connsiteY38" fmla="*/ 530535 h 530534"/>
                  <a:gd name="connsiteX39" fmla="*/ 204400 w 360666"/>
                  <a:gd name="connsiteY39" fmla="*/ 530369 h 530534"/>
                  <a:gd name="connsiteX40" fmla="*/ 237251 w 360666"/>
                  <a:gd name="connsiteY40" fmla="*/ 529501 h 530534"/>
                  <a:gd name="connsiteX41" fmla="*/ 252441 w 360666"/>
                  <a:gd name="connsiteY41" fmla="*/ 528708 h 530534"/>
                  <a:gd name="connsiteX42" fmla="*/ 282505 w 360666"/>
                  <a:gd name="connsiteY42" fmla="*/ 526050 h 530534"/>
                  <a:gd name="connsiteX43" fmla="*/ 295240 w 360666"/>
                  <a:gd name="connsiteY43" fmla="*/ 524426 h 530534"/>
                  <a:gd name="connsiteX44" fmla="*/ 323164 w 360666"/>
                  <a:gd name="connsiteY44" fmla="*/ 519849 h 530534"/>
                  <a:gd name="connsiteX45" fmla="*/ 332706 w 360666"/>
                  <a:gd name="connsiteY45" fmla="*/ 517652 h 530534"/>
                  <a:gd name="connsiteX46" fmla="*/ 355702 w 360666"/>
                  <a:gd name="connsiteY46" fmla="*/ 511691 h 530534"/>
                  <a:gd name="connsiteX47" fmla="*/ 360593 w 360666"/>
                  <a:gd name="connsiteY47" fmla="*/ 510418 h 530534"/>
                  <a:gd name="connsiteX48" fmla="*/ 360630 w 360666"/>
                  <a:gd name="connsiteY48" fmla="*/ 510418 h 530534"/>
                  <a:gd name="connsiteX49" fmla="*/ 360630 w 360666"/>
                  <a:gd name="connsiteY49" fmla="*/ 432774 h 530534"/>
                  <a:gd name="connsiteX50" fmla="*/ 360519 w 360666"/>
                  <a:gd name="connsiteY50" fmla="*/ 432774 h 530534"/>
                  <a:gd name="connsiteX51" fmla="*/ 201816 w 360666"/>
                  <a:gd name="connsiteY51" fmla="*/ 438421 h 530534"/>
                  <a:gd name="connsiteX52" fmla="*/ 120315 w 360666"/>
                  <a:gd name="connsiteY52" fmla="*/ 395862 h 530534"/>
                  <a:gd name="connsiteX53" fmla="*/ 100345 w 360666"/>
                  <a:gd name="connsiteY53" fmla="*/ 265913 h 530534"/>
                  <a:gd name="connsiteX54" fmla="*/ 123544 w 360666"/>
                  <a:gd name="connsiteY54" fmla="*/ 119779 h 530534"/>
                  <a:gd name="connsiteX55" fmla="*/ 201834 w 360666"/>
                  <a:gd name="connsiteY55" fmla="*/ 91929 h 530534"/>
                  <a:gd name="connsiteX56" fmla="*/ 358286 w 360666"/>
                  <a:gd name="connsiteY56" fmla="*/ 101637 h 530534"/>
                  <a:gd name="connsiteX57" fmla="*/ 360556 w 360666"/>
                  <a:gd name="connsiteY57" fmla="*/ 101877 h 530534"/>
                  <a:gd name="connsiteX58" fmla="*/ 360666 w 360666"/>
                  <a:gd name="connsiteY58" fmla="*/ 101877 h 530534"/>
                  <a:gd name="connsiteX59" fmla="*/ 360666 w 360666"/>
                  <a:gd name="connsiteY59" fmla="*/ 23513 h 530534"/>
                  <a:gd name="connsiteX60" fmla="*/ 360593 w 360666"/>
                  <a:gd name="connsiteY60" fmla="*/ 23476 h 530534"/>
                  <a:gd name="connsiteX61" fmla="*/ 178192 w 360666"/>
                  <a:gd name="connsiteY61" fmla="*/ 0 h 53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60666" h="530534">
                    <a:moveTo>
                      <a:pt x="83181" y="504180"/>
                    </a:moveTo>
                    <a:cubicBezTo>
                      <a:pt x="81871" y="503312"/>
                      <a:pt x="80394" y="502593"/>
                      <a:pt x="79084" y="501633"/>
                    </a:cubicBezTo>
                    <a:cubicBezTo>
                      <a:pt x="80394" y="502556"/>
                      <a:pt x="81852" y="503294"/>
                      <a:pt x="83181" y="504180"/>
                    </a:cubicBezTo>
                    <a:moveTo>
                      <a:pt x="64522" y="489618"/>
                    </a:moveTo>
                    <a:cubicBezTo>
                      <a:pt x="64633" y="489729"/>
                      <a:pt x="64799" y="489821"/>
                      <a:pt x="64928" y="489969"/>
                    </a:cubicBezTo>
                    <a:cubicBezTo>
                      <a:pt x="64799" y="489821"/>
                      <a:pt x="64633" y="489747"/>
                      <a:pt x="64522" y="489618"/>
                    </a:cubicBezTo>
                    <a:moveTo>
                      <a:pt x="100677" y="513961"/>
                    </a:moveTo>
                    <a:cubicBezTo>
                      <a:pt x="98961" y="513168"/>
                      <a:pt x="97097" y="512485"/>
                      <a:pt x="95436" y="511618"/>
                    </a:cubicBezTo>
                    <a:cubicBezTo>
                      <a:pt x="97097" y="512485"/>
                      <a:pt x="98961" y="513168"/>
                      <a:pt x="100677" y="513961"/>
                    </a:cubicBezTo>
                    <a:moveTo>
                      <a:pt x="117269" y="520643"/>
                    </a:moveTo>
                    <a:cubicBezTo>
                      <a:pt x="116070" y="520236"/>
                      <a:pt x="114796" y="519959"/>
                      <a:pt x="113615" y="519535"/>
                    </a:cubicBezTo>
                    <a:cubicBezTo>
                      <a:pt x="114796" y="519978"/>
                      <a:pt x="116070" y="520255"/>
                      <a:pt x="117269" y="520643"/>
                    </a:cubicBezTo>
                    <a:moveTo>
                      <a:pt x="104535" y="341970"/>
                    </a:moveTo>
                    <a:lnTo>
                      <a:pt x="104535" y="342007"/>
                    </a:lnTo>
                    <a:lnTo>
                      <a:pt x="104535" y="341970"/>
                    </a:lnTo>
                    <a:close/>
                    <a:moveTo>
                      <a:pt x="178192" y="0"/>
                    </a:moveTo>
                    <a:cubicBezTo>
                      <a:pt x="160696" y="0"/>
                      <a:pt x="144621" y="1550"/>
                      <a:pt x="129949" y="4614"/>
                    </a:cubicBezTo>
                    <a:cubicBezTo>
                      <a:pt x="128564" y="4891"/>
                      <a:pt x="127365" y="5334"/>
                      <a:pt x="126017" y="5611"/>
                    </a:cubicBezTo>
                    <a:cubicBezTo>
                      <a:pt x="120407" y="6921"/>
                      <a:pt x="114833" y="8324"/>
                      <a:pt x="109592" y="10059"/>
                    </a:cubicBezTo>
                    <a:cubicBezTo>
                      <a:pt x="106657" y="11055"/>
                      <a:pt x="103981" y="12329"/>
                      <a:pt x="101194" y="13473"/>
                    </a:cubicBezTo>
                    <a:cubicBezTo>
                      <a:pt x="97817" y="14857"/>
                      <a:pt x="94310" y="16094"/>
                      <a:pt x="91136" y="17681"/>
                    </a:cubicBezTo>
                    <a:cubicBezTo>
                      <a:pt x="88072" y="19194"/>
                      <a:pt x="85359" y="20984"/>
                      <a:pt x="82535" y="22701"/>
                    </a:cubicBezTo>
                    <a:cubicBezTo>
                      <a:pt x="79785" y="24325"/>
                      <a:pt x="76962" y="25765"/>
                      <a:pt x="74415" y="27555"/>
                    </a:cubicBezTo>
                    <a:cubicBezTo>
                      <a:pt x="72144" y="29142"/>
                      <a:pt x="70207" y="30969"/>
                      <a:pt x="68047" y="32649"/>
                    </a:cubicBezTo>
                    <a:cubicBezTo>
                      <a:pt x="65150" y="34993"/>
                      <a:pt x="62160" y="37189"/>
                      <a:pt x="59447" y="39773"/>
                    </a:cubicBezTo>
                    <a:cubicBezTo>
                      <a:pt x="58690" y="40492"/>
                      <a:pt x="58063" y="41323"/>
                      <a:pt x="57343" y="42043"/>
                    </a:cubicBezTo>
                    <a:cubicBezTo>
                      <a:pt x="49185" y="50163"/>
                      <a:pt x="41877" y="59299"/>
                      <a:pt x="35657" y="69856"/>
                    </a:cubicBezTo>
                    <a:cubicBezTo>
                      <a:pt x="29179" y="80837"/>
                      <a:pt x="23679" y="93406"/>
                      <a:pt x="19028" y="107487"/>
                    </a:cubicBezTo>
                    <a:cubicBezTo>
                      <a:pt x="18825" y="108078"/>
                      <a:pt x="18678" y="108761"/>
                      <a:pt x="18474" y="109352"/>
                    </a:cubicBezTo>
                    <a:cubicBezTo>
                      <a:pt x="16481" y="115479"/>
                      <a:pt x="14654" y="121846"/>
                      <a:pt x="12993" y="128564"/>
                    </a:cubicBezTo>
                    <a:cubicBezTo>
                      <a:pt x="12550" y="130354"/>
                      <a:pt x="12200" y="132255"/>
                      <a:pt x="11794" y="134101"/>
                    </a:cubicBezTo>
                    <a:cubicBezTo>
                      <a:pt x="10483" y="139822"/>
                      <a:pt x="9246" y="145599"/>
                      <a:pt x="8176" y="151763"/>
                    </a:cubicBezTo>
                    <a:cubicBezTo>
                      <a:pt x="7770" y="154070"/>
                      <a:pt x="7456" y="156580"/>
                      <a:pt x="7069" y="158961"/>
                    </a:cubicBezTo>
                    <a:cubicBezTo>
                      <a:pt x="6146" y="164886"/>
                      <a:pt x="5242" y="170939"/>
                      <a:pt x="4485" y="177306"/>
                    </a:cubicBezTo>
                    <a:cubicBezTo>
                      <a:pt x="4245" y="179300"/>
                      <a:pt x="4134" y="181404"/>
                      <a:pt x="3894" y="183434"/>
                    </a:cubicBezTo>
                    <a:cubicBezTo>
                      <a:pt x="1348" y="207500"/>
                      <a:pt x="0" y="234225"/>
                      <a:pt x="0" y="264455"/>
                    </a:cubicBezTo>
                    <a:cubicBezTo>
                      <a:pt x="0" y="351844"/>
                      <a:pt x="12883" y="415370"/>
                      <a:pt x="39459" y="458686"/>
                    </a:cubicBezTo>
                    <a:cubicBezTo>
                      <a:pt x="68583" y="506173"/>
                      <a:pt x="113965" y="529649"/>
                      <a:pt x="178211" y="530332"/>
                    </a:cubicBezTo>
                    <a:cubicBezTo>
                      <a:pt x="185058" y="530443"/>
                      <a:pt x="191739" y="530535"/>
                      <a:pt x="198346" y="530535"/>
                    </a:cubicBezTo>
                    <a:cubicBezTo>
                      <a:pt x="200450" y="530535"/>
                      <a:pt x="202278" y="530369"/>
                      <a:pt x="204400" y="530369"/>
                    </a:cubicBezTo>
                    <a:cubicBezTo>
                      <a:pt x="215731" y="530295"/>
                      <a:pt x="226639" y="529963"/>
                      <a:pt x="237251" y="529501"/>
                    </a:cubicBezTo>
                    <a:cubicBezTo>
                      <a:pt x="242383" y="529261"/>
                      <a:pt x="247476" y="529021"/>
                      <a:pt x="252441" y="528708"/>
                    </a:cubicBezTo>
                    <a:cubicBezTo>
                      <a:pt x="262831" y="528025"/>
                      <a:pt x="272853" y="527157"/>
                      <a:pt x="282505" y="526050"/>
                    </a:cubicBezTo>
                    <a:cubicBezTo>
                      <a:pt x="286806" y="525570"/>
                      <a:pt x="291013" y="525017"/>
                      <a:pt x="295240" y="524426"/>
                    </a:cubicBezTo>
                    <a:cubicBezTo>
                      <a:pt x="304874" y="523116"/>
                      <a:pt x="314250" y="521602"/>
                      <a:pt x="323164" y="519849"/>
                    </a:cubicBezTo>
                    <a:cubicBezTo>
                      <a:pt x="326430" y="519166"/>
                      <a:pt x="329531" y="518372"/>
                      <a:pt x="332706" y="517652"/>
                    </a:cubicBezTo>
                    <a:cubicBezTo>
                      <a:pt x="340661" y="515862"/>
                      <a:pt x="348375" y="513869"/>
                      <a:pt x="355702" y="511691"/>
                    </a:cubicBezTo>
                    <a:cubicBezTo>
                      <a:pt x="357252" y="511211"/>
                      <a:pt x="359043" y="510898"/>
                      <a:pt x="360593" y="510418"/>
                    </a:cubicBezTo>
                    <a:lnTo>
                      <a:pt x="360630" y="510418"/>
                    </a:lnTo>
                    <a:lnTo>
                      <a:pt x="360630" y="432774"/>
                    </a:lnTo>
                    <a:lnTo>
                      <a:pt x="360519" y="432774"/>
                    </a:lnTo>
                    <a:cubicBezTo>
                      <a:pt x="359688" y="432811"/>
                      <a:pt x="276028" y="438421"/>
                      <a:pt x="201816" y="438421"/>
                    </a:cubicBezTo>
                    <a:cubicBezTo>
                      <a:pt x="161563" y="438421"/>
                      <a:pt x="135633" y="424930"/>
                      <a:pt x="120315" y="395862"/>
                    </a:cubicBezTo>
                    <a:cubicBezTo>
                      <a:pt x="106510" y="369765"/>
                      <a:pt x="100345" y="329679"/>
                      <a:pt x="100345" y="265913"/>
                    </a:cubicBezTo>
                    <a:cubicBezTo>
                      <a:pt x="100345" y="187309"/>
                      <a:pt x="107303" y="143643"/>
                      <a:pt x="123544" y="119779"/>
                    </a:cubicBezTo>
                    <a:cubicBezTo>
                      <a:pt x="139342" y="96469"/>
                      <a:pt x="164203" y="91929"/>
                      <a:pt x="201834" y="91929"/>
                    </a:cubicBezTo>
                    <a:cubicBezTo>
                      <a:pt x="257239" y="91929"/>
                      <a:pt x="323681" y="98020"/>
                      <a:pt x="358286" y="101637"/>
                    </a:cubicBezTo>
                    <a:cubicBezTo>
                      <a:pt x="359965" y="101803"/>
                      <a:pt x="360519" y="101877"/>
                      <a:pt x="360556" y="101877"/>
                    </a:cubicBezTo>
                    <a:lnTo>
                      <a:pt x="360666" y="101877"/>
                    </a:lnTo>
                    <a:lnTo>
                      <a:pt x="360666" y="23513"/>
                    </a:lnTo>
                    <a:lnTo>
                      <a:pt x="360593" y="23476"/>
                    </a:lnTo>
                    <a:cubicBezTo>
                      <a:pt x="303066" y="6810"/>
                      <a:pt x="250189" y="0"/>
                      <a:pt x="17819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8C25B3A-41C3-47D4-97E3-1184EE841641}"/>
                  </a:ext>
                </a:extLst>
              </p:cNvPr>
              <p:cNvSpPr/>
              <p:nvPr/>
            </p:nvSpPr>
            <p:spPr>
              <a:xfrm>
                <a:off x="8137984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4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56" y="2104"/>
                      <a:pt x="7474" y="3304"/>
                    </a:cubicBezTo>
                    <a:cubicBezTo>
                      <a:pt x="5093" y="2159"/>
                      <a:pt x="2547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DDC44E8-C914-425E-BCCF-F92A7049C26A}"/>
                  </a:ext>
                </a:extLst>
              </p:cNvPr>
              <p:cNvSpPr/>
              <p:nvPr/>
            </p:nvSpPr>
            <p:spPr>
              <a:xfrm>
                <a:off x="8166775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1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8" y="1200"/>
                      <a:pt x="3027" y="2547"/>
                      <a:pt x="4541" y="3820"/>
                    </a:cubicBezTo>
                    <a:cubicBezTo>
                      <a:pt x="3009" y="2547"/>
                      <a:pt x="1588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3936928-33E7-4DD5-9719-F59E9166FD91}"/>
                  </a:ext>
                </a:extLst>
              </p:cNvPr>
              <p:cNvSpPr/>
              <p:nvPr/>
            </p:nvSpPr>
            <p:spPr>
              <a:xfrm>
                <a:off x="7816279" y="4216404"/>
                <a:ext cx="420665" cy="526714"/>
              </a:xfrm>
              <a:custGeom>
                <a:avLst/>
                <a:gdLst>
                  <a:gd name="connsiteX0" fmla="*/ 12125 w 420665"/>
                  <a:gd name="connsiteY0" fmla="*/ 139453 h 526714"/>
                  <a:gd name="connsiteX1" fmla="*/ 15503 w 420665"/>
                  <a:gd name="connsiteY1" fmla="*/ 124965 h 526714"/>
                  <a:gd name="connsiteX2" fmla="*/ 12125 w 420665"/>
                  <a:gd name="connsiteY2" fmla="*/ 139453 h 526714"/>
                  <a:gd name="connsiteX3" fmla="*/ 6588 w 420665"/>
                  <a:gd name="connsiteY3" fmla="*/ 169610 h 526714"/>
                  <a:gd name="connsiteX4" fmla="*/ 8822 w 420665"/>
                  <a:gd name="connsiteY4" fmla="*/ 154569 h 526714"/>
                  <a:gd name="connsiteX5" fmla="*/ 6588 w 420665"/>
                  <a:gd name="connsiteY5" fmla="*/ 169610 h 526714"/>
                  <a:gd name="connsiteX6" fmla="*/ 3137 w 420665"/>
                  <a:gd name="connsiteY6" fmla="*/ 199047 h 526714"/>
                  <a:gd name="connsiteX7" fmla="*/ 3968 w 420665"/>
                  <a:gd name="connsiteY7" fmla="*/ 188620 h 526714"/>
                  <a:gd name="connsiteX8" fmla="*/ 3137 w 420665"/>
                  <a:gd name="connsiteY8" fmla="*/ 199047 h 526714"/>
                  <a:gd name="connsiteX9" fmla="*/ 20080 w 420665"/>
                  <a:gd name="connsiteY9" fmla="*/ 110773 h 526714"/>
                  <a:gd name="connsiteX10" fmla="*/ 23937 w 420665"/>
                  <a:gd name="connsiteY10" fmla="*/ 99404 h 526714"/>
                  <a:gd name="connsiteX11" fmla="*/ 20080 w 420665"/>
                  <a:gd name="connsiteY11" fmla="*/ 110773 h 526714"/>
                  <a:gd name="connsiteX12" fmla="*/ 34051 w 420665"/>
                  <a:gd name="connsiteY12" fmla="*/ 77441 h 526714"/>
                  <a:gd name="connsiteX13" fmla="*/ 30821 w 420665"/>
                  <a:gd name="connsiteY13" fmla="*/ 84196 h 526714"/>
                  <a:gd name="connsiteX14" fmla="*/ 34051 w 420665"/>
                  <a:gd name="connsiteY14" fmla="*/ 77441 h 526714"/>
                  <a:gd name="connsiteX15" fmla="*/ 45937 w 420665"/>
                  <a:gd name="connsiteY15" fmla="*/ 58672 h 526714"/>
                  <a:gd name="connsiteX16" fmla="*/ 45696 w 420665"/>
                  <a:gd name="connsiteY16" fmla="*/ 59022 h 526714"/>
                  <a:gd name="connsiteX17" fmla="*/ 45937 w 420665"/>
                  <a:gd name="connsiteY17" fmla="*/ 58672 h 526714"/>
                  <a:gd name="connsiteX18" fmla="*/ 121348 w 420665"/>
                  <a:gd name="connsiteY18" fmla="*/ 518815 h 526714"/>
                  <a:gd name="connsiteX19" fmla="*/ 119631 w 420665"/>
                  <a:gd name="connsiteY19" fmla="*/ 518335 h 526714"/>
                  <a:gd name="connsiteX20" fmla="*/ 121348 w 420665"/>
                  <a:gd name="connsiteY20" fmla="*/ 518815 h 526714"/>
                  <a:gd name="connsiteX21" fmla="*/ 86355 w 420665"/>
                  <a:gd name="connsiteY21" fmla="*/ 506357 h 526714"/>
                  <a:gd name="connsiteX22" fmla="*/ 84454 w 420665"/>
                  <a:gd name="connsiteY22" fmla="*/ 505250 h 526714"/>
                  <a:gd name="connsiteX23" fmla="*/ 86355 w 420665"/>
                  <a:gd name="connsiteY23" fmla="*/ 506357 h 526714"/>
                  <a:gd name="connsiteX24" fmla="*/ 103297 w 420665"/>
                  <a:gd name="connsiteY24" fmla="*/ 513555 h 526714"/>
                  <a:gd name="connsiteX25" fmla="*/ 99440 w 420665"/>
                  <a:gd name="connsiteY25" fmla="*/ 511968 h 526714"/>
                  <a:gd name="connsiteX26" fmla="*/ 103297 w 420665"/>
                  <a:gd name="connsiteY26" fmla="*/ 513555 h 526714"/>
                  <a:gd name="connsiteX27" fmla="*/ 291050 w 420665"/>
                  <a:gd name="connsiteY27" fmla="*/ 410811 h 526714"/>
                  <a:gd name="connsiteX28" fmla="*/ 288300 w 420665"/>
                  <a:gd name="connsiteY28" fmla="*/ 413524 h 526714"/>
                  <a:gd name="connsiteX29" fmla="*/ 283373 w 420665"/>
                  <a:gd name="connsiteY29" fmla="*/ 417824 h 526714"/>
                  <a:gd name="connsiteX30" fmla="*/ 280752 w 420665"/>
                  <a:gd name="connsiteY30" fmla="*/ 419688 h 526714"/>
                  <a:gd name="connsiteX31" fmla="*/ 275178 w 420665"/>
                  <a:gd name="connsiteY31" fmla="*/ 423066 h 526714"/>
                  <a:gd name="connsiteX32" fmla="*/ 270970 w 420665"/>
                  <a:gd name="connsiteY32" fmla="*/ 425170 h 526714"/>
                  <a:gd name="connsiteX33" fmla="*/ 266707 w 420665"/>
                  <a:gd name="connsiteY33" fmla="*/ 426923 h 526714"/>
                  <a:gd name="connsiteX34" fmla="*/ 258715 w 420665"/>
                  <a:gd name="connsiteY34" fmla="*/ 429581 h 526714"/>
                  <a:gd name="connsiteX35" fmla="*/ 257202 w 420665"/>
                  <a:gd name="connsiteY35" fmla="*/ 429987 h 526714"/>
                  <a:gd name="connsiteX36" fmla="*/ 210342 w 420665"/>
                  <a:gd name="connsiteY36" fmla="*/ 434804 h 526714"/>
                  <a:gd name="connsiteX37" fmla="*/ 157355 w 420665"/>
                  <a:gd name="connsiteY37" fmla="*/ 429193 h 526714"/>
                  <a:gd name="connsiteX38" fmla="*/ 156765 w 420665"/>
                  <a:gd name="connsiteY38" fmla="*/ 429027 h 526714"/>
                  <a:gd name="connsiteX39" fmla="*/ 121883 w 420665"/>
                  <a:gd name="connsiteY39" fmla="*/ 404277 h 526714"/>
                  <a:gd name="connsiteX40" fmla="*/ 108281 w 420665"/>
                  <a:gd name="connsiteY40" fmla="*/ 370946 h 526714"/>
                  <a:gd name="connsiteX41" fmla="*/ 108244 w 420665"/>
                  <a:gd name="connsiteY41" fmla="*/ 370780 h 526714"/>
                  <a:gd name="connsiteX42" fmla="*/ 100326 w 420665"/>
                  <a:gd name="connsiteY42" fmla="*/ 267205 h 526714"/>
                  <a:gd name="connsiteX43" fmla="*/ 126423 w 420665"/>
                  <a:gd name="connsiteY43" fmla="*/ 117435 h 526714"/>
                  <a:gd name="connsiteX44" fmla="*/ 210361 w 420665"/>
                  <a:gd name="connsiteY44" fmla="*/ 91781 h 526714"/>
                  <a:gd name="connsiteX45" fmla="*/ 295092 w 420665"/>
                  <a:gd name="connsiteY45" fmla="*/ 118746 h 526714"/>
                  <a:gd name="connsiteX46" fmla="*/ 320395 w 420665"/>
                  <a:gd name="connsiteY46" fmla="*/ 267187 h 526714"/>
                  <a:gd name="connsiteX47" fmla="*/ 296974 w 420665"/>
                  <a:gd name="connsiteY47" fmla="*/ 403466 h 526714"/>
                  <a:gd name="connsiteX48" fmla="*/ 294077 w 420665"/>
                  <a:gd name="connsiteY48" fmla="*/ 407157 h 526714"/>
                  <a:gd name="connsiteX49" fmla="*/ 291050 w 420665"/>
                  <a:gd name="connsiteY49" fmla="*/ 410811 h 526714"/>
                  <a:gd name="connsiteX50" fmla="*/ 389568 w 420665"/>
                  <a:gd name="connsiteY50" fmla="*/ 81815 h 526714"/>
                  <a:gd name="connsiteX51" fmla="*/ 387538 w 420665"/>
                  <a:gd name="connsiteY51" fmla="*/ 77478 h 526714"/>
                  <a:gd name="connsiteX52" fmla="*/ 389568 w 420665"/>
                  <a:gd name="connsiteY52" fmla="*/ 81815 h 526714"/>
                  <a:gd name="connsiteX53" fmla="*/ 400070 w 420665"/>
                  <a:gd name="connsiteY53" fmla="*/ 107321 h 526714"/>
                  <a:gd name="connsiteX54" fmla="*/ 397523 w 420665"/>
                  <a:gd name="connsiteY54" fmla="*/ 99681 h 526714"/>
                  <a:gd name="connsiteX55" fmla="*/ 400070 w 420665"/>
                  <a:gd name="connsiteY55" fmla="*/ 107321 h 526714"/>
                  <a:gd name="connsiteX56" fmla="*/ 413672 w 420665"/>
                  <a:gd name="connsiteY56" fmla="*/ 165236 h 526714"/>
                  <a:gd name="connsiteX57" fmla="*/ 412195 w 420665"/>
                  <a:gd name="connsiteY57" fmla="*/ 155048 h 526714"/>
                  <a:gd name="connsiteX58" fmla="*/ 413672 w 420665"/>
                  <a:gd name="connsiteY58" fmla="*/ 165236 h 526714"/>
                  <a:gd name="connsiteX59" fmla="*/ 417289 w 420665"/>
                  <a:gd name="connsiteY59" fmla="*/ 194341 h 526714"/>
                  <a:gd name="connsiteX60" fmla="*/ 416846 w 420665"/>
                  <a:gd name="connsiteY60" fmla="*/ 188934 h 526714"/>
                  <a:gd name="connsiteX61" fmla="*/ 417289 w 420665"/>
                  <a:gd name="connsiteY61" fmla="*/ 194341 h 526714"/>
                  <a:gd name="connsiteX62" fmla="*/ 407987 w 420665"/>
                  <a:gd name="connsiteY62" fmla="*/ 135393 h 526714"/>
                  <a:gd name="connsiteX63" fmla="*/ 405754 w 420665"/>
                  <a:gd name="connsiteY63" fmla="*/ 125371 h 526714"/>
                  <a:gd name="connsiteX64" fmla="*/ 407987 w 420665"/>
                  <a:gd name="connsiteY64" fmla="*/ 135393 h 526714"/>
                  <a:gd name="connsiteX65" fmla="*/ 412638 w 420665"/>
                  <a:gd name="connsiteY65" fmla="*/ 373512 h 526714"/>
                  <a:gd name="connsiteX66" fmla="*/ 413229 w 420665"/>
                  <a:gd name="connsiteY66" fmla="*/ 369101 h 526714"/>
                  <a:gd name="connsiteX67" fmla="*/ 412638 w 420665"/>
                  <a:gd name="connsiteY67" fmla="*/ 373512 h 526714"/>
                  <a:gd name="connsiteX68" fmla="*/ 406436 w 420665"/>
                  <a:gd name="connsiteY68" fmla="*/ 401915 h 526714"/>
                  <a:gd name="connsiteX69" fmla="*/ 407544 w 420665"/>
                  <a:gd name="connsiteY69" fmla="*/ 396895 h 526714"/>
                  <a:gd name="connsiteX70" fmla="*/ 406436 w 420665"/>
                  <a:gd name="connsiteY70" fmla="*/ 401915 h 526714"/>
                  <a:gd name="connsiteX71" fmla="*/ 398519 w 420665"/>
                  <a:gd name="connsiteY71" fmla="*/ 426775 h 526714"/>
                  <a:gd name="connsiteX72" fmla="*/ 399626 w 420665"/>
                  <a:gd name="connsiteY72" fmla="*/ 423398 h 526714"/>
                  <a:gd name="connsiteX73" fmla="*/ 398519 w 420665"/>
                  <a:gd name="connsiteY73" fmla="*/ 426775 h 526714"/>
                  <a:gd name="connsiteX74" fmla="*/ 388811 w 420665"/>
                  <a:gd name="connsiteY74" fmla="*/ 448332 h 526714"/>
                  <a:gd name="connsiteX75" fmla="*/ 389088 w 420665"/>
                  <a:gd name="connsiteY75" fmla="*/ 447741 h 526714"/>
                  <a:gd name="connsiteX76" fmla="*/ 388811 w 420665"/>
                  <a:gd name="connsiteY76" fmla="*/ 448332 h 526714"/>
                  <a:gd name="connsiteX77" fmla="*/ 360537 w 420665"/>
                  <a:gd name="connsiteY77" fmla="*/ 485761 h 526714"/>
                  <a:gd name="connsiteX78" fmla="*/ 357824 w 420665"/>
                  <a:gd name="connsiteY78" fmla="*/ 487994 h 526714"/>
                  <a:gd name="connsiteX79" fmla="*/ 361515 w 420665"/>
                  <a:gd name="connsiteY79" fmla="*/ 484856 h 526714"/>
                  <a:gd name="connsiteX80" fmla="*/ 360537 w 420665"/>
                  <a:gd name="connsiteY80" fmla="*/ 485761 h 526714"/>
                  <a:gd name="connsiteX81" fmla="*/ 363841 w 420665"/>
                  <a:gd name="connsiteY81" fmla="*/ 483048 h 526714"/>
                  <a:gd name="connsiteX82" fmla="*/ 387778 w 420665"/>
                  <a:gd name="connsiteY82" fmla="*/ 450473 h 526714"/>
                  <a:gd name="connsiteX83" fmla="*/ 387980 w 420665"/>
                  <a:gd name="connsiteY83" fmla="*/ 450122 h 526714"/>
                  <a:gd name="connsiteX84" fmla="*/ 397412 w 420665"/>
                  <a:gd name="connsiteY84" fmla="*/ 429802 h 526714"/>
                  <a:gd name="connsiteX85" fmla="*/ 397763 w 420665"/>
                  <a:gd name="connsiteY85" fmla="*/ 429008 h 526714"/>
                  <a:gd name="connsiteX86" fmla="*/ 420666 w 420665"/>
                  <a:gd name="connsiteY86" fmla="*/ 267242 h 526714"/>
                  <a:gd name="connsiteX87" fmla="*/ 405108 w 420665"/>
                  <a:gd name="connsiteY87" fmla="*/ 122732 h 526714"/>
                  <a:gd name="connsiteX88" fmla="*/ 404997 w 420665"/>
                  <a:gd name="connsiteY88" fmla="*/ 122252 h 526714"/>
                  <a:gd name="connsiteX89" fmla="*/ 396840 w 420665"/>
                  <a:gd name="connsiteY89" fmla="*/ 97558 h 526714"/>
                  <a:gd name="connsiteX90" fmla="*/ 395843 w 420665"/>
                  <a:gd name="connsiteY90" fmla="*/ 95417 h 526714"/>
                  <a:gd name="connsiteX91" fmla="*/ 386781 w 420665"/>
                  <a:gd name="connsiteY91" fmla="*/ 75854 h 526714"/>
                  <a:gd name="connsiteX92" fmla="*/ 385305 w 420665"/>
                  <a:gd name="connsiteY92" fmla="*/ 73473 h 526714"/>
                  <a:gd name="connsiteX93" fmla="*/ 361921 w 420665"/>
                  <a:gd name="connsiteY93" fmla="*/ 42209 h 526714"/>
                  <a:gd name="connsiteX94" fmla="*/ 355000 w 420665"/>
                  <a:gd name="connsiteY94" fmla="*/ 36395 h 526714"/>
                  <a:gd name="connsiteX95" fmla="*/ 358820 w 420665"/>
                  <a:gd name="connsiteY95" fmla="*/ 39736 h 526714"/>
                  <a:gd name="connsiteX96" fmla="*/ 348909 w 420665"/>
                  <a:gd name="connsiteY96" fmla="*/ 31431 h 526714"/>
                  <a:gd name="connsiteX97" fmla="*/ 350496 w 420665"/>
                  <a:gd name="connsiteY97" fmla="*/ 32538 h 526714"/>
                  <a:gd name="connsiteX98" fmla="*/ 344093 w 420665"/>
                  <a:gd name="connsiteY98" fmla="*/ 28090 h 526714"/>
                  <a:gd name="connsiteX99" fmla="*/ 344850 w 420665"/>
                  <a:gd name="connsiteY99" fmla="*/ 28607 h 526714"/>
                  <a:gd name="connsiteX100" fmla="*/ 333591 w 420665"/>
                  <a:gd name="connsiteY100" fmla="*/ 21796 h 526714"/>
                  <a:gd name="connsiteX101" fmla="*/ 335824 w 420665"/>
                  <a:gd name="connsiteY101" fmla="*/ 22996 h 526714"/>
                  <a:gd name="connsiteX102" fmla="*/ 331210 w 420665"/>
                  <a:gd name="connsiteY102" fmla="*/ 20375 h 526714"/>
                  <a:gd name="connsiteX103" fmla="*/ 331173 w 420665"/>
                  <a:gd name="connsiteY103" fmla="*/ 20338 h 526714"/>
                  <a:gd name="connsiteX104" fmla="*/ 329180 w 420665"/>
                  <a:gd name="connsiteY104" fmla="*/ 19508 h 526714"/>
                  <a:gd name="connsiteX105" fmla="*/ 329383 w 420665"/>
                  <a:gd name="connsiteY105" fmla="*/ 19582 h 526714"/>
                  <a:gd name="connsiteX106" fmla="*/ 319638 w 420665"/>
                  <a:gd name="connsiteY106" fmla="*/ 15448 h 526714"/>
                  <a:gd name="connsiteX107" fmla="*/ 321706 w 420665"/>
                  <a:gd name="connsiteY107" fmla="*/ 16204 h 526714"/>
                  <a:gd name="connsiteX108" fmla="*/ 310171 w 420665"/>
                  <a:gd name="connsiteY108" fmla="*/ 11830 h 526714"/>
                  <a:gd name="connsiteX109" fmla="*/ 310724 w 420665"/>
                  <a:gd name="connsiteY109" fmla="*/ 12070 h 526714"/>
                  <a:gd name="connsiteX110" fmla="*/ 308454 w 420665"/>
                  <a:gd name="connsiteY110" fmla="*/ 11387 h 526714"/>
                  <a:gd name="connsiteX111" fmla="*/ 309893 w 420665"/>
                  <a:gd name="connsiteY111" fmla="*/ 11738 h 526714"/>
                  <a:gd name="connsiteX112" fmla="*/ 295369 w 420665"/>
                  <a:gd name="connsiteY112" fmla="*/ 7475 h 526714"/>
                  <a:gd name="connsiteX113" fmla="*/ 210324 w 420665"/>
                  <a:gd name="connsiteY113" fmla="*/ 0 h 526714"/>
                  <a:gd name="connsiteX114" fmla="*/ 60093 w 420665"/>
                  <a:gd name="connsiteY114" fmla="*/ 42209 h 526714"/>
                  <a:gd name="connsiteX115" fmla="*/ 47284 w 420665"/>
                  <a:gd name="connsiteY115" fmla="*/ 56844 h 526714"/>
                  <a:gd name="connsiteX116" fmla="*/ 46767 w 420665"/>
                  <a:gd name="connsiteY116" fmla="*/ 57398 h 526714"/>
                  <a:gd name="connsiteX117" fmla="*/ 36026 w 420665"/>
                  <a:gd name="connsiteY117" fmla="*/ 73953 h 526714"/>
                  <a:gd name="connsiteX118" fmla="*/ 34827 w 420665"/>
                  <a:gd name="connsiteY118" fmla="*/ 75817 h 526714"/>
                  <a:gd name="connsiteX119" fmla="*/ 24768 w 420665"/>
                  <a:gd name="connsiteY119" fmla="*/ 97097 h 526714"/>
                  <a:gd name="connsiteX120" fmla="*/ 24657 w 420665"/>
                  <a:gd name="connsiteY120" fmla="*/ 97337 h 526714"/>
                  <a:gd name="connsiteX121" fmla="*/ 0 w 420665"/>
                  <a:gd name="connsiteY121" fmla="*/ 267261 h 526714"/>
                  <a:gd name="connsiteX122" fmla="*/ 8397 w 420665"/>
                  <a:gd name="connsiteY122" fmla="*/ 378550 h 526714"/>
                  <a:gd name="connsiteX123" fmla="*/ 9191 w 420665"/>
                  <a:gd name="connsiteY123" fmla="*/ 382370 h 526714"/>
                  <a:gd name="connsiteX124" fmla="*/ 14672 w 420665"/>
                  <a:gd name="connsiteY124" fmla="*/ 406751 h 526714"/>
                  <a:gd name="connsiteX125" fmla="*/ 16628 w 420665"/>
                  <a:gd name="connsiteY125" fmla="*/ 413081 h 526714"/>
                  <a:gd name="connsiteX126" fmla="*/ 22682 w 420665"/>
                  <a:gd name="connsiteY126" fmla="*/ 431463 h 526714"/>
                  <a:gd name="connsiteX127" fmla="*/ 25580 w 420665"/>
                  <a:gd name="connsiteY127" fmla="*/ 437941 h 526714"/>
                  <a:gd name="connsiteX128" fmla="*/ 32464 w 420665"/>
                  <a:gd name="connsiteY128" fmla="*/ 452854 h 526714"/>
                  <a:gd name="connsiteX129" fmla="*/ 35398 w 420665"/>
                  <a:gd name="connsiteY129" fmla="*/ 457505 h 526714"/>
                  <a:gd name="connsiteX130" fmla="*/ 56881 w 420665"/>
                  <a:gd name="connsiteY130" fmla="*/ 485742 h 526714"/>
                  <a:gd name="connsiteX131" fmla="*/ 210342 w 420665"/>
                  <a:gd name="connsiteY131" fmla="*/ 526714 h 526714"/>
                  <a:gd name="connsiteX132" fmla="*/ 249801 w 420665"/>
                  <a:gd name="connsiteY132" fmla="*/ 525275 h 526714"/>
                  <a:gd name="connsiteX133" fmla="*/ 261336 w 420665"/>
                  <a:gd name="connsiteY133" fmla="*/ 524278 h 526714"/>
                  <a:gd name="connsiteX134" fmla="*/ 274071 w 420665"/>
                  <a:gd name="connsiteY134" fmla="*/ 522765 h 526714"/>
                  <a:gd name="connsiteX135" fmla="*/ 297067 w 420665"/>
                  <a:gd name="connsiteY135" fmla="*/ 518428 h 526714"/>
                  <a:gd name="connsiteX136" fmla="*/ 300850 w 420665"/>
                  <a:gd name="connsiteY136" fmla="*/ 517357 h 526714"/>
                  <a:gd name="connsiteX137" fmla="*/ 303563 w 420665"/>
                  <a:gd name="connsiteY137" fmla="*/ 516527 h 526714"/>
                  <a:gd name="connsiteX138" fmla="*/ 311167 w 420665"/>
                  <a:gd name="connsiteY138" fmla="*/ 514220 h 526714"/>
                  <a:gd name="connsiteX139" fmla="*/ 318254 w 420665"/>
                  <a:gd name="connsiteY139" fmla="*/ 511747 h 526714"/>
                  <a:gd name="connsiteX140" fmla="*/ 324862 w 420665"/>
                  <a:gd name="connsiteY140" fmla="*/ 509200 h 526714"/>
                  <a:gd name="connsiteX141" fmla="*/ 321447 w 420665"/>
                  <a:gd name="connsiteY141" fmla="*/ 510344 h 526714"/>
                  <a:gd name="connsiteX142" fmla="*/ 348208 w 420665"/>
                  <a:gd name="connsiteY142" fmla="*/ 495911 h 526714"/>
                  <a:gd name="connsiteX143" fmla="*/ 346658 w 420665"/>
                  <a:gd name="connsiteY143" fmla="*/ 497222 h 526714"/>
                  <a:gd name="connsiteX144" fmla="*/ 348762 w 420665"/>
                  <a:gd name="connsiteY144" fmla="*/ 495598 h 526714"/>
                  <a:gd name="connsiteX145" fmla="*/ 350478 w 420665"/>
                  <a:gd name="connsiteY145" fmla="*/ 494287 h 526714"/>
                  <a:gd name="connsiteX146" fmla="*/ 360537 w 420665"/>
                  <a:gd name="connsiteY146" fmla="*/ 485761 h 52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665" h="526714">
                    <a:moveTo>
                      <a:pt x="12125" y="139453"/>
                    </a:moveTo>
                    <a:cubicBezTo>
                      <a:pt x="13233" y="134562"/>
                      <a:pt x="14229" y="129542"/>
                      <a:pt x="15503" y="124965"/>
                    </a:cubicBezTo>
                    <a:cubicBezTo>
                      <a:pt x="14266" y="129505"/>
                      <a:pt x="13233" y="134562"/>
                      <a:pt x="12125" y="139453"/>
                    </a:cubicBezTo>
                    <a:moveTo>
                      <a:pt x="6588" y="169610"/>
                    </a:moveTo>
                    <a:cubicBezTo>
                      <a:pt x="7345" y="164553"/>
                      <a:pt x="7936" y="159349"/>
                      <a:pt x="8822" y="154569"/>
                    </a:cubicBezTo>
                    <a:cubicBezTo>
                      <a:pt x="7992" y="159312"/>
                      <a:pt x="7345" y="164590"/>
                      <a:pt x="6588" y="169610"/>
                    </a:cubicBezTo>
                    <a:moveTo>
                      <a:pt x="3137" y="199047"/>
                    </a:moveTo>
                    <a:cubicBezTo>
                      <a:pt x="3415" y="195633"/>
                      <a:pt x="3617" y="191960"/>
                      <a:pt x="3968" y="188620"/>
                    </a:cubicBezTo>
                    <a:cubicBezTo>
                      <a:pt x="3617" y="191923"/>
                      <a:pt x="3451" y="195615"/>
                      <a:pt x="3137" y="199047"/>
                    </a:cubicBezTo>
                    <a:moveTo>
                      <a:pt x="20080" y="110773"/>
                    </a:moveTo>
                    <a:cubicBezTo>
                      <a:pt x="21353" y="106989"/>
                      <a:pt x="22498" y="102984"/>
                      <a:pt x="23937" y="99404"/>
                    </a:cubicBezTo>
                    <a:cubicBezTo>
                      <a:pt x="22553" y="102984"/>
                      <a:pt x="21353" y="107008"/>
                      <a:pt x="20080" y="110773"/>
                    </a:cubicBezTo>
                    <a:moveTo>
                      <a:pt x="34051" y="77441"/>
                    </a:moveTo>
                    <a:cubicBezTo>
                      <a:pt x="32944" y="79545"/>
                      <a:pt x="31947" y="82018"/>
                      <a:pt x="30821" y="84196"/>
                    </a:cubicBezTo>
                    <a:cubicBezTo>
                      <a:pt x="31928" y="81981"/>
                      <a:pt x="32888" y="79545"/>
                      <a:pt x="34051" y="77441"/>
                    </a:cubicBezTo>
                    <a:moveTo>
                      <a:pt x="45937" y="58672"/>
                    </a:moveTo>
                    <a:cubicBezTo>
                      <a:pt x="45863" y="58782"/>
                      <a:pt x="45770" y="58911"/>
                      <a:pt x="45696" y="59022"/>
                    </a:cubicBezTo>
                    <a:cubicBezTo>
                      <a:pt x="45770" y="58911"/>
                      <a:pt x="45863" y="58782"/>
                      <a:pt x="45937" y="58672"/>
                    </a:cubicBezTo>
                    <a:moveTo>
                      <a:pt x="121348" y="518815"/>
                    </a:moveTo>
                    <a:cubicBezTo>
                      <a:pt x="120757" y="518704"/>
                      <a:pt x="120203" y="518501"/>
                      <a:pt x="119631" y="518335"/>
                    </a:cubicBezTo>
                    <a:cubicBezTo>
                      <a:pt x="120203" y="518501"/>
                      <a:pt x="120757" y="518686"/>
                      <a:pt x="121348" y="518815"/>
                    </a:cubicBezTo>
                    <a:moveTo>
                      <a:pt x="86355" y="506357"/>
                    </a:moveTo>
                    <a:cubicBezTo>
                      <a:pt x="85672" y="506044"/>
                      <a:pt x="85082" y="505601"/>
                      <a:pt x="84454" y="505250"/>
                    </a:cubicBezTo>
                    <a:cubicBezTo>
                      <a:pt x="85082" y="505601"/>
                      <a:pt x="85672" y="506044"/>
                      <a:pt x="86355" y="506357"/>
                    </a:cubicBezTo>
                    <a:moveTo>
                      <a:pt x="103297" y="513555"/>
                    </a:moveTo>
                    <a:cubicBezTo>
                      <a:pt x="101987" y="513075"/>
                      <a:pt x="100751" y="512485"/>
                      <a:pt x="99440" y="511968"/>
                    </a:cubicBezTo>
                    <a:cubicBezTo>
                      <a:pt x="100751" y="512485"/>
                      <a:pt x="101987" y="513094"/>
                      <a:pt x="103297" y="513555"/>
                    </a:cubicBezTo>
                    <a:moveTo>
                      <a:pt x="291050" y="410811"/>
                    </a:moveTo>
                    <a:cubicBezTo>
                      <a:pt x="290220" y="411771"/>
                      <a:pt x="289260" y="412638"/>
                      <a:pt x="288300" y="413524"/>
                    </a:cubicBezTo>
                    <a:cubicBezTo>
                      <a:pt x="286713" y="415037"/>
                      <a:pt x="285071" y="416514"/>
                      <a:pt x="283373" y="417824"/>
                    </a:cubicBezTo>
                    <a:cubicBezTo>
                      <a:pt x="282542" y="418452"/>
                      <a:pt x="281656" y="419061"/>
                      <a:pt x="280752" y="419688"/>
                    </a:cubicBezTo>
                    <a:cubicBezTo>
                      <a:pt x="278962" y="420888"/>
                      <a:pt x="277098" y="421995"/>
                      <a:pt x="275178" y="423066"/>
                    </a:cubicBezTo>
                    <a:cubicBezTo>
                      <a:pt x="273831" y="423786"/>
                      <a:pt x="272428" y="424505"/>
                      <a:pt x="270970" y="425170"/>
                    </a:cubicBezTo>
                    <a:cubicBezTo>
                      <a:pt x="269623" y="425760"/>
                      <a:pt x="268184" y="426369"/>
                      <a:pt x="266707" y="426923"/>
                    </a:cubicBezTo>
                    <a:cubicBezTo>
                      <a:pt x="264197" y="427883"/>
                      <a:pt x="261613" y="428787"/>
                      <a:pt x="258715" y="429581"/>
                    </a:cubicBezTo>
                    <a:cubicBezTo>
                      <a:pt x="258199" y="429691"/>
                      <a:pt x="257719" y="429858"/>
                      <a:pt x="257202" y="429987"/>
                    </a:cubicBezTo>
                    <a:cubicBezTo>
                      <a:pt x="245261" y="433050"/>
                      <a:pt x="230145" y="434804"/>
                      <a:pt x="210342" y="434804"/>
                    </a:cubicBezTo>
                    <a:cubicBezTo>
                      <a:pt x="189653" y="434804"/>
                      <a:pt x="171991" y="433530"/>
                      <a:pt x="157355" y="429193"/>
                    </a:cubicBezTo>
                    <a:cubicBezTo>
                      <a:pt x="157152" y="429119"/>
                      <a:pt x="156949" y="429082"/>
                      <a:pt x="156765" y="429027"/>
                    </a:cubicBezTo>
                    <a:cubicBezTo>
                      <a:pt x="142092" y="424579"/>
                      <a:pt x="130428" y="416975"/>
                      <a:pt x="121883" y="404277"/>
                    </a:cubicBezTo>
                    <a:cubicBezTo>
                      <a:pt x="116070" y="395733"/>
                      <a:pt x="111585" y="384991"/>
                      <a:pt x="108281" y="370946"/>
                    </a:cubicBezTo>
                    <a:cubicBezTo>
                      <a:pt x="108244" y="370909"/>
                      <a:pt x="108244" y="370872"/>
                      <a:pt x="108244" y="370780"/>
                    </a:cubicBezTo>
                    <a:cubicBezTo>
                      <a:pt x="102670" y="347304"/>
                      <a:pt x="100326" y="314526"/>
                      <a:pt x="100326" y="267205"/>
                    </a:cubicBezTo>
                    <a:cubicBezTo>
                      <a:pt x="100326" y="185907"/>
                      <a:pt x="108115" y="141151"/>
                      <a:pt x="126423" y="117435"/>
                    </a:cubicBezTo>
                    <a:cubicBezTo>
                      <a:pt x="144712" y="93682"/>
                      <a:pt x="174002" y="91781"/>
                      <a:pt x="210361" y="91781"/>
                    </a:cubicBezTo>
                    <a:cubicBezTo>
                      <a:pt x="252292" y="91781"/>
                      <a:pt x="278223" y="96082"/>
                      <a:pt x="295092" y="118746"/>
                    </a:cubicBezTo>
                    <a:cubicBezTo>
                      <a:pt x="312828" y="142535"/>
                      <a:pt x="320395" y="186922"/>
                      <a:pt x="320395" y="267187"/>
                    </a:cubicBezTo>
                    <a:cubicBezTo>
                      <a:pt x="320395" y="339110"/>
                      <a:pt x="313401" y="379879"/>
                      <a:pt x="296974" y="403466"/>
                    </a:cubicBezTo>
                    <a:cubicBezTo>
                      <a:pt x="296107" y="404739"/>
                      <a:pt x="295074" y="405939"/>
                      <a:pt x="294077" y="407157"/>
                    </a:cubicBezTo>
                    <a:cubicBezTo>
                      <a:pt x="293080" y="408430"/>
                      <a:pt x="292120" y="409704"/>
                      <a:pt x="291050" y="410811"/>
                    </a:cubicBezTo>
                    <a:moveTo>
                      <a:pt x="389568" y="81815"/>
                    </a:moveTo>
                    <a:cubicBezTo>
                      <a:pt x="388848" y="80431"/>
                      <a:pt x="388258" y="78825"/>
                      <a:pt x="387538" y="77478"/>
                    </a:cubicBezTo>
                    <a:cubicBezTo>
                      <a:pt x="388258" y="78844"/>
                      <a:pt x="388848" y="80431"/>
                      <a:pt x="389568" y="81815"/>
                    </a:cubicBezTo>
                    <a:moveTo>
                      <a:pt x="400070" y="107321"/>
                    </a:moveTo>
                    <a:cubicBezTo>
                      <a:pt x="399202" y="104811"/>
                      <a:pt x="398446" y="102080"/>
                      <a:pt x="397523" y="99681"/>
                    </a:cubicBezTo>
                    <a:cubicBezTo>
                      <a:pt x="398446" y="102061"/>
                      <a:pt x="399202" y="104811"/>
                      <a:pt x="400070" y="107321"/>
                    </a:cubicBezTo>
                    <a:moveTo>
                      <a:pt x="413672" y="165236"/>
                    </a:moveTo>
                    <a:cubicBezTo>
                      <a:pt x="413155" y="161896"/>
                      <a:pt x="412749" y="158278"/>
                      <a:pt x="412195" y="155048"/>
                    </a:cubicBezTo>
                    <a:cubicBezTo>
                      <a:pt x="412767" y="158278"/>
                      <a:pt x="413155" y="161896"/>
                      <a:pt x="413672" y="165236"/>
                    </a:cubicBezTo>
                    <a:moveTo>
                      <a:pt x="417289" y="194341"/>
                    </a:moveTo>
                    <a:cubicBezTo>
                      <a:pt x="417086" y="192588"/>
                      <a:pt x="417012" y="190650"/>
                      <a:pt x="416846" y="188934"/>
                    </a:cubicBezTo>
                    <a:cubicBezTo>
                      <a:pt x="417012" y="190650"/>
                      <a:pt x="417104" y="192606"/>
                      <a:pt x="417289" y="194341"/>
                    </a:cubicBezTo>
                    <a:moveTo>
                      <a:pt x="407987" y="135393"/>
                    </a:moveTo>
                    <a:cubicBezTo>
                      <a:pt x="407230" y="132089"/>
                      <a:pt x="406603" y="128509"/>
                      <a:pt x="405754" y="125371"/>
                    </a:cubicBezTo>
                    <a:cubicBezTo>
                      <a:pt x="406603" y="128564"/>
                      <a:pt x="407230" y="132108"/>
                      <a:pt x="407987" y="135393"/>
                    </a:cubicBezTo>
                    <a:moveTo>
                      <a:pt x="412638" y="373512"/>
                    </a:moveTo>
                    <a:cubicBezTo>
                      <a:pt x="412841" y="372127"/>
                      <a:pt x="412989" y="370522"/>
                      <a:pt x="413229" y="369101"/>
                    </a:cubicBezTo>
                    <a:cubicBezTo>
                      <a:pt x="413007" y="370522"/>
                      <a:pt x="412841" y="372109"/>
                      <a:pt x="412638" y="373512"/>
                    </a:cubicBezTo>
                    <a:moveTo>
                      <a:pt x="406436" y="401915"/>
                    </a:moveTo>
                    <a:cubicBezTo>
                      <a:pt x="406843" y="400365"/>
                      <a:pt x="407156" y="398538"/>
                      <a:pt x="407544" y="396895"/>
                    </a:cubicBezTo>
                    <a:cubicBezTo>
                      <a:pt x="407156" y="398519"/>
                      <a:pt x="406880" y="400310"/>
                      <a:pt x="406436" y="401915"/>
                    </a:cubicBezTo>
                    <a:moveTo>
                      <a:pt x="398519" y="426775"/>
                    </a:moveTo>
                    <a:cubicBezTo>
                      <a:pt x="398925" y="425705"/>
                      <a:pt x="399239" y="424468"/>
                      <a:pt x="399626" y="423398"/>
                    </a:cubicBezTo>
                    <a:cubicBezTo>
                      <a:pt x="399239" y="424468"/>
                      <a:pt x="398925" y="425687"/>
                      <a:pt x="398519" y="426775"/>
                    </a:cubicBezTo>
                    <a:moveTo>
                      <a:pt x="388811" y="448332"/>
                    </a:moveTo>
                    <a:cubicBezTo>
                      <a:pt x="388922" y="448129"/>
                      <a:pt x="389014" y="447926"/>
                      <a:pt x="389088" y="447741"/>
                    </a:cubicBezTo>
                    <a:cubicBezTo>
                      <a:pt x="389014" y="447926"/>
                      <a:pt x="388940" y="448129"/>
                      <a:pt x="388811" y="448332"/>
                    </a:cubicBezTo>
                    <a:moveTo>
                      <a:pt x="360537" y="485761"/>
                    </a:moveTo>
                    <a:cubicBezTo>
                      <a:pt x="359669" y="486554"/>
                      <a:pt x="358710" y="487200"/>
                      <a:pt x="357824" y="487994"/>
                    </a:cubicBezTo>
                    <a:cubicBezTo>
                      <a:pt x="359060" y="486923"/>
                      <a:pt x="360333" y="485964"/>
                      <a:pt x="361515" y="484856"/>
                    </a:cubicBezTo>
                    <a:cubicBezTo>
                      <a:pt x="361201" y="485115"/>
                      <a:pt x="360851" y="485447"/>
                      <a:pt x="360537" y="485761"/>
                    </a:cubicBezTo>
                    <a:cubicBezTo>
                      <a:pt x="361570" y="484801"/>
                      <a:pt x="362807" y="484081"/>
                      <a:pt x="363841" y="483048"/>
                    </a:cubicBezTo>
                    <a:cubicBezTo>
                      <a:pt x="372995" y="473986"/>
                      <a:pt x="380913" y="463041"/>
                      <a:pt x="387778" y="450473"/>
                    </a:cubicBezTo>
                    <a:cubicBezTo>
                      <a:pt x="387852" y="450362"/>
                      <a:pt x="387944" y="450233"/>
                      <a:pt x="387980" y="450122"/>
                    </a:cubicBezTo>
                    <a:cubicBezTo>
                      <a:pt x="391451" y="443829"/>
                      <a:pt x="394551" y="437000"/>
                      <a:pt x="397412" y="429802"/>
                    </a:cubicBezTo>
                    <a:cubicBezTo>
                      <a:pt x="397523" y="429525"/>
                      <a:pt x="397652" y="429285"/>
                      <a:pt x="397763" y="429008"/>
                    </a:cubicBezTo>
                    <a:cubicBezTo>
                      <a:pt x="413229" y="389660"/>
                      <a:pt x="420666" y="336766"/>
                      <a:pt x="420666" y="267242"/>
                    </a:cubicBezTo>
                    <a:cubicBezTo>
                      <a:pt x="420666" y="207980"/>
                      <a:pt x="415536" y="160474"/>
                      <a:pt x="405108" y="122732"/>
                    </a:cubicBezTo>
                    <a:cubicBezTo>
                      <a:pt x="405071" y="122566"/>
                      <a:pt x="405034" y="122418"/>
                      <a:pt x="404997" y="122252"/>
                    </a:cubicBezTo>
                    <a:cubicBezTo>
                      <a:pt x="402524" y="113504"/>
                      <a:pt x="399830" y="105236"/>
                      <a:pt x="396840" y="97558"/>
                    </a:cubicBezTo>
                    <a:cubicBezTo>
                      <a:pt x="396526" y="96801"/>
                      <a:pt x="396157" y="96174"/>
                      <a:pt x="395843" y="95417"/>
                    </a:cubicBezTo>
                    <a:cubicBezTo>
                      <a:pt x="393056" y="88496"/>
                      <a:pt x="390085" y="81889"/>
                      <a:pt x="386781" y="75854"/>
                    </a:cubicBezTo>
                    <a:cubicBezTo>
                      <a:pt x="386302" y="74987"/>
                      <a:pt x="385784" y="74304"/>
                      <a:pt x="385305" y="73473"/>
                    </a:cubicBezTo>
                    <a:cubicBezTo>
                      <a:pt x="378458" y="61495"/>
                      <a:pt x="370835" y="50920"/>
                      <a:pt x="361921" y="42209"/>
                    </a:cubicBezTo>
                    <a:cubicBezTo>
                      <a:pt x="359780" y="40105"/>
                      <a:pt x="357307" y="38315"/>
                      <a:pt x="355000" y="36395"/>
                    </a:cubicBezTo>
                    <a:cubicBezTo>
                      <a:pt x="356311" y="37465"/>
                      <a:pt x="357584" y="38628"/>
                      <a:pt x="358820" y="39736"/>
                    </a:cubicBezTo>
                    <a:cubicBezTo>
                      <a:pt x="355591" y="36801"/>
                      <a:pt x="352306" y="33959"/>
                      <a:pt x="348909" y="31431"/>
                    </a:cubicBezTo>
                    <a:cubicBezTo>
                      <a:pt x="349390" y="31837"/>
                      <a:pt x="349980" y="32150"/>
                      <a:pt x="350496" y="32538"/>
                    </a:cubicBezTo>
                    <a:cubicBezTo>
                      <a:pt x="348430" y="30988"/>
                      <a:pt x="346289" y="29511"/>
                      <a:pt x="344093" y="28090"/>
                    </a:cubicBezTo>
                    <a:cubicBezTo>
                      <a:pt x="344369" y="28256"/>
                      <a:pt x="344609" y="28441"/>
                      <a:pt x="344850" y="28607"/>
                    </a:cubicBezTo>
                    <a:cubicBezTo>
                      <a:pt x="341195" y="26134"/>
                      <a:pt x="337448" y="23882"/>
                      <a:pt x="333591" y="21796"/>
                    </a:cubicBezTo>
                    <a:cubicBezTo>
                      <a:pt x="334311" y="22203"/>
                      <a:pt x="335104" y="22553"/>
                      <a:pt x="335824" y="22996"/>
                    </a:cubicBezTo>
                    <a:cubicBezTo>
                      <a:pt x="334274" y="22129"/>
                      <a:pt x="332797" y="21169"/>
                      <a:pt x="331210" y="20375"/>
                    </a:cubicBezTo>
                    <a:cubicBezTo>
                      <a:pt x="331210" y="20375"/>
                      <a:pt x="331173" y="20375"/>
                      <a:pt x="331173" y="20338"/>
                    </a:cubicBezTo>
                    <a:cubicBezTo>
                      <a:pt x="330527" y="20025"/>
                      <a:pt x="329826" y="19785"/>
                      <a:pt x="329180" y="19508"/>
                    </a:cubicBezTo>
                    <a:cubicBezTo>
                      <a:pt x="329254" y="19508"/>
                      <a:pt x="329291" y="19545"/>
                      <a:pt x="329383" y="19582"/>
                    </a:cubicBezTo>
                    <a:cubicBezTo>
                      <a:pt x="326246" y="18031"/>
                      <a:pt x="322942" y="16758"/>
                      <a:pt x="319638" y="15448"/>
                    </a:cubicBezTo>
                    <a:cubicBezTo>
                      <a:pt x="320322" y="15688"/>
                      <a:pt x="321023" y="15927"/>
                      <a:pt x="321706" y="16204"/>
                    </a:cubicBezTo>
                    <a:cubicBezTo>
                      <a:pt x="317959" y="14654"/>
                      <a:pt x="314157" y="13141"/>
                      <a:pt x="310171" y="11830"/>
                    </a:cubicBezTo>
                    <a:cubicBezTo>
                      <a:pt x="310374" y="11904"/>
                      <a:pt x="310521" y="11996"/>
                      <a:pt x="310724" y="12070"/>
                    </a:cubicBezTo>
                    <a:cubicBezTo>
                      <a:pt x="309967" y="11793"/>
                      <a:pt x="309211" y="11627"/>
                      <a:pt x="308454" y="11387"/>
                    </a:cubicBezTo>
                    <a:cubicBezTo>
                      <a:pt x="308934" y="11553"/>
                      <a:pt x="309451" y="11627"/>
                      <a:pt x="309893" y="11738"/>
                    </a:cubicBezTo>
                    <a:cubicBezTo>
                      <a:pt x="305206" y="10225"/>
                      <a:pt x="300499" y="8674"/>
                      <a:pt x="295369" y="7475"/>
                    </a:cubicBezTo>
                    <a:cubicBezTo>
                      <a:pt x="273129" y="2233"/>
                      <a:pt x="247715" y="0"/>
                      <a:pt x="210324" y="0"/>
                    </a:cubicBezTo>
                    <a:cubicBezTo>
                      <a:pt x="146318" y="0"/>
                      <a:pt x="96285" y="7161"/>
                      <a:pt x="60093" y="42209"/>
                    </a:cubicBezTo>
                    <a:cubicBezTo>
                      <a:pt x="55516" y="46620"/>
                      <a:pt x="51307" y="51640"/>
                      <a:pt x="47284" y="56844"/>
                    </a:cubicBezTo>
                    <a:cubicBezTo>
                      <a:pt x="47118" y="57047"/>
                      <a:pt x="46933" y="57195"/>
                      <a:pt x="46767" y="57398"/>
                    </a:cubicBezTo>
                    <a:cubicBezTo>
                      <a:pt x="42910" y="62492"/>
                      <a:pt x="39404" y="68103"/>
                      <a:pt x="36026" y="73953"/>
                    </a:cubicBezTo>
                    <a:cubicBezTo>
                      <a:pt x="35675" y="74581"/>
                      <a:pt x="35232" y="75153"/>
                      <a:pt x="34827" y="75817"/>
                    </a:cubicBezTo>
                    <a:cubicBezTo>
                      <a:pt x="31172" y="82387"/>
                      <a:pt x="27832" y="89493"/>
                      <a:pt x="24768" y="97097"/>
                    </a:cubicBezTo>
                    <a:cubicBezTo>
                      <a:pt x="24731" y="97171"/>
                      <a:pt x="24694" y="97263"/>
                      <a:pt x="24657" y="97337"/>
                    </a:cubicBezTo>
                    <a:cubicBezTo>
                      <a:pt x="8029" y="138346"/>
                      <a:pt x="0" y="193917"/>
                      <a:pt x="0" y="267261"/>
                    </a:cubicBezTo>
                    <a:cubicBezTo>
                      <a:pt x="0" y="310577"/>
                      <a:pt x="2786" y="347378"/>
                      <a:pt x="8397" y="378550"/>
                    </a:cubicBezTo>
                    <a:cubicBezTo>
                      <a:pt x="8637" y="379897"/>
                      <a:pt x="8988" y="381060"/>
                      <a:pt x="9191" y="382370"/>
                    </a:cubicBezTo>
                    <a:cubicBezTo>
                      <a:pt x="10815" y="390879"/>
                      <a:pt x="12569" y="399110"/>
                      <a:pt x="14672" y="406751"/>
                    </a:cubicBezTo>
                    <a:cubicBezTo>
                      <a:pt x="15263" y="408984"/>
                      <a:pt x="15982" y="410922"/>
                      <a:pt x="16628" y="413081"/>
                    </a:cubicBezTo>
                    <a:cubicBezTo>
                      <a:pt x="18530" y="419448"/>
                      <a:pt x="20449" y="425723"/>
                      <a:pt x="22682" y="431463"/>
                    </a:cubicBezTo>
                    <a:cubicBezTo>
                      <a:pt x="23549" y="433770"/>
                      <a:pt x="24639" y="435726"/>
                      <a:pt x="25580" y="437941"/>
                    </a:cubicBezTo>
                    <a:cubicBezTo>
                      <a:pt x="27776" y="443072"/>
                      <a:pt x="29954" y="448240"/>
                      <a:pt x="32464" y="452854"/>
                    </a:cubicBezTo>
                    <a:cubicBezTo>
                      <a:pt x="33387" y="454533"/>
                      <a:pt x="34457" y="455917"/>
                      <a:pt x="35398" y="457505"/>
                    </a:cubicBezTo>
                    <a:cubicBezTo>
                      <a:pt x="41729" y="468283"/>
                      <a:pt x="48724" y="477917"/>
                      <a:pt x="56881" y="485742"/>
                    </a:cubicBezTo>
                    <a:cubicBezTo>
                      <a:pt x="92169" y="519867"/>
                      <a:pt x="141760" y="526714"/>
                      <a:pt x="210342" y="526714"/>
                    </a:cubicBezTo>
                    <a:cubicBezTo>
                      <a:pt x="223557" y="526714"/>
                      <a:pt x="236753" y="526198"/>
                      <a:pt x="249801" y="525275"/>
                    </a:cubicBezTo>
                    <a:cubicBezTo>
                      <a:pt x="253695" y="524998"/>
                      <a:pt x="257552" y="524684"/>
                      <a:pt x="261336" y="524278"/>
                    </a:cubicBezTo>
                    <a:cubicBezTo>
                      <a:pt x="265599" y="523835"/>
                      <a:pt x="269844" y="523355"/>
                      <a:pt x="274071" y="522765"/>
                    </a:cubicBezTo>
                    <a:cubicBezTo>
                      <a:pt x="281989" y="521621"/>
                      <a:pt x="289703" y="520255"/>
                      <a:pt x="297067" y="518428"/>
                    </a:cubicBezTo>
                    <a:cubicBezTo>
                      <a:pt x="298340" y="518114"/>
                      <a:pt x="299577" y="517671"/>
                      <a:pt x="300850" y="517357"/>
                    </a:cubicBezTo>
                    <a:cubicBezTo>
                      <a:pt x="301773" y="517080"/>
                      <a:pt x="302641" y="516767"/>
                      <a:pt x="303563" y="516527"/>
                    </a:cubicBezTo>
                    <a:cubicBezTo>
                      <a:pt x="306221" y="515770"/>
                      <a:pt x="308694" y="514976"/>
                      <a:pt x="311167" y="514220"/>
                    </a:cubicBezTo>
                    <a:cubicBezTo>
                      <a:pt x="313548" y="513426"/>
                      <a:pt x="315947" y="512669"/>
                      <a:pt x="318254" y="511747"/>
                    </a:cubicBezTo>
                    <a:cubicBezTo>
                      <a:pt x="320487" y="510916"/>
                      <a:pt x="322794" y="510067"/>
                      <a:pt x="324862" y="509200"/>
                    </a:cubicBezTo>
                    <a:cubicBezTo>
                      <a:pt x="323791" y="509680"/>
                      <a:pt x="322518" y="509920"/>
                      <a:pt x="321447" y="510344"/>
                    </a:cubicBezTo>
                    <a:cubicBezTo>
                      <a:pt x="330952" y="506450"/>
                      <a:pt x="339940" y="501799"/>
                      <a:pt x="348208" y="495911"/>
                    </a:cubicBezTo>
                    <a:cubicBezTo>
                      <a:pt x="347692" y="496317"/>
                      <a:pt x="347212" y="496871"/>
                      <a:pt x="346658" y="497222"/>
                    </a:cubicBezTo>
                    <a:cubicBezTo>
                      <a:pt x="347414" y="496705"/>
                      <a:pt x="348042" y="496151"/>
                      <a:pt x="348762" y="495598"/>
                    </a:cubicBezTo>
                    <a:cubicBezTo>
                      <a:pt x="349316" y="495191"/>
                      <a:pt x="349869" y="494730"/>
                      <a:pt x="350478" y="494287"/>
                    </a:cubicBezTo>
                    <a:cubicBezTo>
                      <a:pt x="354096" y="491482"/>
                      <a:pt x="357436" y="488658"/>
                      <a:pt x="360537" y="4857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9D0A263-FC3E-4BE2-9218-F822E6BE9690}"/>
                  </a:ext>
                </a:extLst>
              </p:cNvPr>
              <p:cNvSpPr/>
              <p:nvPr/>
            </p:nvSpPr>
            <p:spPr>
              <a:xfrm>
                <a:off x="8126172" y="4228105"/>
                <a:ext cx="277" cy="73"/>
              </a:xfrm>
              <a:custGeom>
                <a:avLst/>
                <a:gdLst>
                  <a:gd name="connsiteX0" fmla="*/ 0 w 277"/>
                  <a:gd name="connsiteY0" fmla="*/ 0 h 73"/>
                  <a:gd name="connsiteX1" fmla="*/ 278 w 277"/>
                  <a:gd name="connsiteY1" fmla="*/ 74 h 73"/>
                  <a:gd name="connsiteX2" fmla="*/ 0 w 277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73">
                    <a:moveTo>
                      <a:pt x="0" y="0"/>
                    </a:moveTo>
                    <a:cubicBezTo>
                      <a:pt x="74" y="37"/>
                      <a:pt x="204" y="37"/>
                      <a:pt x="278" y="74"/>
                    </a:cubicBezTo>
                    <a:cubicBezTo>
                      <a:pt x="204" y="37"/>
                      <a:pt x="93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DD7EBD-C82F-406E-9528-30166D7C5288}"/>
                  </a:ext>
                </a:extLst>
              </p:cNvPr>
              <p:cNvSpPr/>
              <p:nvPr/>
            </p:nvSpPr>
            <p:spPr>
              <a:xfrm>
                <a:off x="8152103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8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0" y="1587"/>
                      <a:pt x="5611" y="3304"/>
                      <a:pt x="8268" y="5094"/>
                    </a:cubicBezTo>
                    <a:cubicBezTo>
                      <a:pt x="5685" y="3341"/>
                      <a:pt x="2916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5C60DB6-4DFF-4252-98D1-B8719DCC9405}"/>
                  </a:ext>
                </a:extLst>
              </p:cNvPr>
              <p:cNvSpPr/>
              <p:nvPr/>
            </p:nvSpPr>
            <p:spPr>
              <a:xfrm>
                <a:off x="8639414" y="4232590"/>
                <a:ext cx="7363" cy="3229"/>
              </a:xfrm>
              <a:custGeom>
                <a:avLst/>
                <a:gdLst>
                  <a:gd name="connsiteX0" fmla="*/ 0 w 7363"/>
                  <a:gd name="connsiteY0" fmla="*/ 0 h 3229"/>
                  <a:gd name="connsiteX1" fmla="*/ 7363 w 7363"/>
                  <a:gd name="connsiteY1" fmla="*/ 3230 h 3229"/>
                  <a:gd name="connsiteX2" fmla="*/ 0 w 7363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3" h="3229">
                    <a:moveTo>
                      <a:pt x="0" y="0"/>
                    </a:moveTo>
                    <a:cubicBezTo>
                      <a:pt x="2473" y="1033"/>
                      <a:pt x="4965" y="2067"/>
                      <a:pt x="7363" y="3230"/>
                    </a:cubicBezTo>
                    <a:cubicBezTo>
                      <a:pt x="5020" y="2104"/>
                      <a:pt x="2510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2B67568-AED8-4084-829A-0FA9556CA687}"/>
                  </a:ext>
                </a:extLst>
              </p:cNvPr>
              <p:cNvSpPr/>
              <p:nvPr/>
            </p:nvSpPr>
            <p:spPr>
              <a:xfrm>
                <a:off x="8653515" y="4239381"/>
                <a:ext cx="8194" cy="5056"/>
              </a:xfrm>
              <a:custGeom>
                <a:avLst/>
                <a:gdLst>
                  <a:gd name="connsiteX0" fmla="*/ 0 w 8194"/>
                  <a:gd name="connsiteY0" fmla="*/ 0 h 5056"/>
                  <a:gd name="connsiteX1" fmla="*/ 8194 w 8194"/>
                  <a:gd name="connsiteY1" fmla="*/ 5057 h 5056"/>
                  <a:gd name="connsiteX2" fmla="*/ 0 w 8194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94" h="5056">
                    <a:moveTo>
                      <a:pt x="0" y="0"/>
                    </a:moveTo>
                    <a:cubicBezTo>
                      <a:pt x="2823" y="1587"/>
                      <a:pt x="5537" y="3267"/>
                      <a:pt x="8194" y="5057"/>
                    </a:cubicBezTo>
                    <a:cubicBezTo>
                      <a:pt x="5610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472C0A5-6987-41C1-87C5-937A5AA06A5A}"/>
                  </a:ext>
                </a:extLst>
              </p:cNvPr>
              <p:cNvSpPr/>
              <p:nvPr/>
            </p:nvSpPr>
            <p:spPr>
              <a:xfrm>
                <a:off x="8668150" y="4248923"/>
                <a:ext cx="4411" cy="3746"/>
              </a:xfrm>
              <a:custGeom>
                <a:avLst/>
                <a:gdLst>
                  <a:gd name="connsiteX0" fmla="*/ 0 w 4411"/>
                  <a:gd name="connsiteY0" fmla="*/ 0 h 3746"/>
                  <a:gd name="connsiteX1" fmla="*/ 4411 w 4411"/>
                  <a:gd name="connsiteY1" fmla="*/ 3747 h 3746"/>
                  <a:gd name="connsiteX2" fmla="*/ 0 w 4411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1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11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7F97149-DE29-46DD-8414-525C38EFD539}"/>
                  </a:ext>
                </a:extLst>
              </p:cNvPr>
              <p:cNvSpPr/>
              <p:nvPr/>
            </p:nvSpPr>
            <p:spPr>
              <a:xfrm>
                <a:off x="8627602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110" y="37"/>
                      <a:pt x="166" y="37"/>
                    </a:cubicBezTo>
                    <a:cubicBezTo>
                      <a:pt x="129" y="55"/>
                      <a:pt x="55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E93D6DC-3617-4188-BE5F-53DA613083D9}"/>
                  </a:ext>
                </a:extLst>
              </p:cNvPr>
              <p:cNvSpPr/>
              <p:nvPr/>
            </p:nvSpPr>
            <p:spPr>
              <a:xfrm>
                <a:off x="8317634" y="4216330"/>
                <a:ext cx="420721" cy="526769"/>
              </a:xfrm>
              <a:custGeom>
                <a:avLst/>
                <a:gdLst>
                  <a:gd name="connsiteX0" fmla="*/ 389439 w 420721"/>
                  <a:gd name="connsiteY0" fmla="*/ 81649 h 526769"/>
                  <a:gd name="connsiteX1" fmla="*/ 387575 w 420721"/>
                  <a:gd name="connsiteY1" fmla="*/ 77589 h 526769"/>
                  <a:gd name="connsiteX2" fmla="*/ 389439 w 420721"/>
                  <a:gd name="connsiteY2" fmla="*/ 81649 h 526769"/>
                  <a:gd name="connsiteX3" fmla="*/ 400051 w 420721"/>
                  <a:gd name="connsiteY3" fmla="*/ 107432 h 526769"/>
                  <a:gd name="connsiteX4" fmla="*/ 397541 w 420721"/>
                  <a:gd name="connsiteY4" fmla="*/ 99755 h 526769"/>
                  <a:gd name="connsiteX5" fmla="*/ 400051 w 420721"/>
                  <a:gd name="connsiteY5" fmla="*/ 107432 h 526769"/>
                  <a:gd name="connsiteX6" fmla="*/ 413783 w 420721"/>
                  <a:gd name="connsiteY6" fmla="*/ 166177 h 526769"/>
                  <a:gd name="connsiteX7" fmla="*/ 412195 w 420721"/>
                  <a:gd name="connsiteY7" fmla="*/ 154993 h 526769"/>
                  <a:gd name="connsiteX8" fmla="*/ 413783 w 420721"/>
                  <a:gd name="connsiteY8" fmla="*/ 166177 h 526769"/>
                  <a:gd name="connsiteX9" fmla="*/ 417400 w 420721"/>
                  <a:gd name="connsiteY9" fmla="*/ 195965 h 526769"/>
                  <a:gd name="connsiteX10" fmla="*/ 416846 w 420721"/>
                  <a:gd name="connsiteY10" fmla="*/ 188878 h 526769"/>
                  <a:gd name="connsiteX11" fmla="*/ 417400 w 420721"/>
                  <a:gd name="connsiteY11" fmla="*/ 195965 h 526769"/>
                  <a:gd name="connsiteX12" fmla="*/ 408098 w 420721"/>
                  <a:gd name="connsiteY12" fmla="*/ 135873 h 526769"/>
                  <a:gd name="connsiteX13" fmla="*/ 405754 w 420721"/>
                  <a:gd name="connsiteY13" fmla="*/ 125445 h 526769"/>
                  <a:gd name="connsiteX14" fmla="*/ 408098 w 420721"/>
                  <a:gd name="connsiteY14" fmla="*/ 135873 h 526769"/>
                  <a:gd name="connsiteX15" fmla="*/ 417031 w 420721"/>
                  <a:gd name="connsiteY15" fmla="*/ 341472 h 526769"/>
                  <a:gd name="connsiteX16" fmla="*/ 417031 w 420721"/>
                  <a:gd name="connsiteY16" fmla="*/ 341306 h 526769"/>
                  <a:gd name="connsiteX17" fmla="*/ 417031 w 420721"/>
                  <a:gd name="connsiteY17" fmla="*/ 341472 h 526769"/>
                  <a:gd name="connsiteX18" fmla="*/ 412582 w 420721"/>
                  <a:gd name="connsiteY18" fmla="*/ 373696 h 526769"/>
                  <a:gd name="connsiteX19" fmla="*/ 413413 w 420721"/>
                  <a:gd name="connsiteY19" fmla="*/ 367975 h 526769"/>
                  <a:gd name="connsiteX20" fmla="*/ 412582 w 420721"/>
                  <a:gd name="connsiteY20" fmla="*/ 373696 h 526769"/>
                  <a:gd name="connsiteX21" fmla="*/ 406418 w 420721"/>
                  <a:gd name="connsiteY21" fmla="*/ 402100 h 526769"/>
                  <a:gd name="connsiteX22" fmla="*/ 407729 w 420721"/>
                  <a:gd name="connsiteY22" fmla="*/ 396139 h 526769"/>
                  <a:gd name="connsiteX23" fmla="*/ 406418 w 420721"/>
                  <a:gd name="connsiteY23" fmla="*/ 402100 h 526769"/>
                  <a:gd name="connsiteX24" fmla="*/ 398464 w 420721"/>
                  <a:gd name="connsiteY24" fmla="*/ 426923 h 526769"/>
                  <a:gd name="connsiteX25" fmla="*/ 399848 w 420721"/>
                  <a:gd name="connsiteY25" fmla="*/ 422789 h 526769"/>
                  <a:gd name="connsiteX26" fmla="*/ 398464 w 420721"/>
                  <a:gd name="connsiteY26" fmla="*/ 426923 h 526769"/>
                  <a:gd name="connsiteX27" fmla="*/ 388793 w 420721"/>
                  <a:gd name="connsiteY27" fmla="*/ 448443 h 526769"/>
                  <a:gd name="connsiteX28" fmla="*/ 389347 w 420721"/>
                  <a:gd name="connsiteY28" fmla="*/ 447206 h 526769"/>
                  <a:gd name="connsiteX29" fmla="*/ 388793 w 420721"/>
                  <a:gd name="connsiteY29" fmla="*/ 448443 h 526769"/>
                  <a:gd name="connsiteX30" fmla="*/ 12273 w 420721"/>
                  <a:gd name="connsiteY30" fmla="*/ 138936 h 526769"/>
                  <a:gd name="connsiteX31" fmla="*/ 15503 w 420721"/>
                  <a:gd name="connsiteY31" fmla="*/ 125131 h 526769"/>
                  <a:gd name="connsiteX32" fmla="*/ 12273 w 420721"/>
                  <a:gd name="connsiteY32" fmla="*/ 138936 h 526769"/>
                  <a:gd name="connsiteX33" fmla="*/ 6699 w 420721"/>
                  <a:gd name="connsiteY33" fmla="*/ 168835 h 526769"/>
                  <a:gd name="connsiteX34" fmla="*/ 8804 w 420721"/>
                  <a:gd name="connsiteY34" fmla="*/ 154753 h 526769"/>
                  <a:gd name="connsiteX35" fmla="*/ 6699 w 420721"/>
                  <a:gd name="connsiteY35" fmla="*/ 168835 h 526769"/>
                  <a:gd name="connsiteX36" fmla="*/ 3230 w 420721"/>
                  <a:gd name="connsiteY36" fmla="*/ 197756 h 526769"/>
                  <a:gd name="connsiteX37" fmla="*/ 3950 w 420721"/>
                  <a:gd name="connsiteY37" fmla="*/ 188841 h 526769"/>
                  <a:gd name="connsiteX38" fmla="*/ 3230 w 420721"/>
                  <a:gd name="connsiteY38" fmla="*/ 197756 h 526769"/>
                  <a:gd name="connsiteX39" fmla="*/ 20228 w 420721"/>
                  <a:gd name="connsiteY39" fmla="*/ 110367 h 526769"/>
                  <a:gd name="connsiteX40" fmla="*/ 23919 w 420721"/>
                  <a:gd name="connsiteY40" fmla="*/ 99552 h 526769"/>
                  <a:gd name="connsiteX41" fmla="*/ 20228 w 420721"/>
                  <a:gd name="connsiteY41" fmla="*/ 110367 h 526769"/>
                  <a:gd name="connsiteX42" fmla="*/ 86337 w 420721"/>
                  <a:gd name="connsiteY42" fmla="*/ 506468 h 526769"/>
                  <a:gd name="connsiteX43" fmla="*/ 84381 w 420721"/>
                  <a:gd name="connsiteY43" fmla="*/ 505269 h 526769"/>
                  <a:gd name="connsiteX44" fmla="*/ 86337 w 420721"/>
                  <a:gd name="connsiteY44" fmla="*/ 506468 h 526769"/>
                  <a:gd name="connsiteX45" fmla="*/ 103316 w 420721"/>
                  <a:gd name="connsiteY45" fmla="*/ 513666 h 526769"/>
                  <a:gd name="connsiteX46" fmla="*/ 99385 w 420721"/>
                  <a:gd name="connsiteY46" fmla="*/ 512042 h 526769"/>
                  <a:gd name="connsiteX47" fmla="*/ 103316 w 420721"/>
                  <a:gd name="connsiteY47" fmla="*/ 513666 h 526769"/>
                  <a:gd name="connsiteX48" fmla="*/ 121366 w 420721"/>
                  <a:gd name="connsiteY48" fmla="*/ 518889 h 526769"/>
                  <a:gd name="connsiteX49" fmla="*/ 119613 w 420721"/>
                  <a:gd name="connsiteY49" fmla="*/ 518409 h 526769"/>
                  <a:gd name="connsiteX50" fmla="*/ 121366 w 420721"/>
                  <a:gd name="connsiteY50" fmla="*/ 518889 h 526769"/>
                  <a:gd name="connsiteX51" fmla="*/ 296919 w 420721"/>
                  <a:gd name="connsiteY51" fmla="*/ 403576 h 526769"/>
                  <a:gd name="connsiteX52" fmla="*/ 293819 w 420721"/>
                  <a:gd name="connsiteY52" fmla="*/ 407563 h 526769"/>
                  <a:gd name="connsiteX53" fmla="*/ 291106 w 420721"/>
                  <a:gd name="connsiteY53" fmla="*/ 410903 h 526769"/>
                  <a:gd name="connsiteX54" fmla="*/ 288245 w 420721"/>
                  <a:gd name="connsiteY54" fmla="*/ 413690 h 526769"/>
                  <a:gd name="connsiteX55" fmla="*/ 283354 w 420721"/>
                  <a:gd name="connsiteY55" fmla="*/ 417898 h 526769"/>
                  <a:gd name="connsiteX56" fmla="*/ 280733 w 420721"/>
                  <a:gd name="connsiteY56" fmla="*/ 419762 h 526769"/>
                  <a:gd name="connsiteX57" fmla="*/ 275159 w 420721"/>
                  <a:gd name="connsiteY57" fmla="*/ 423140 h 526769"/>
                  <a:gd name="connsiteX58" fmla="*/ 270952 w 420721"/>
                  <a:gd name="connsiteY58" fmla="*/ 425244 h 526769"/>
                  <a:gd name="connsiteX59" fmla="*/ 266743 w 420721"/>
                  <a:gd name="connsiteY59" fmla="*/ 426997 h 526769"/>
                  <a:gd name="connsiteX60" fmla="*/ 258716 w 420721"/>
                  <a:gd name="connsiteY60" fmla="*/ 429655 h 526769"/>
                  <a:gd name="connsiteX61" fmla="*/ 257239 w 420721"/>
                  <a:gd name="connsiteY61" fmla="*/ 430061 h 526769"/>
                  <a:gd name="connsiteX62" fmla="*/ 210380 w 420721"/>
                  <a:gd name="connsiteY62" fmla="*/ 434878 h 526769"/>
                  <a:gd name="connsiteX63" fmla="*/ 157282 w 420721"/>
                  <a:gd name="connsiteY63" fmla="*/ 429230 h 526769"/>
                  <a:gd name="connsiteX64" fmla="*/ 156802 w 420721"/>
                  <a:gd name="connsiteY64" fmla="*/ 429119 h 526769"/>
                  <a:gd name="connsiteX65" fmla="*/ 121846 w 420721"/>
                  <a:gd name="connsiteY65" fmla="*/ 404370 h 526769"/>
                  <a:gd name="connsiteX66" fmla="*/ 108318 w 420721"/>
                  <a:gd name="connsiteY66" fmla="*/ 371205 h 526769"/>
                  <a:gd name="connsiteX67" fmla="*/ 108244 w 420721"/>
                  <a:gd name="connsiteY67" fmla="*/ 370891 h 526769"/>
                  <a:gd name="connsiteX68" fmla="*/ 100326 w 420721"/>
                  <a:gd name="connsiteY68" fmla="*/ 267316 h 526769"/>
                  <a:gd name="connsiteX69" fmla="*/ 126423 w 420721"/>
                  <a:gd name="connsiteY69" fmla="*/ 117546 h 526769"/>
                  <a:gd name="connsiteX70" fmla="*/ 210398 w 420721"/>
                  <a:gd name="connsiteY70" fmla="*/ 91892 h 526769"/>
                  <a:gd name="connsiteX71" fmla="*/ 295129 w 420721"/>
                  <a:gd name="connsiteY71" fmla="*/ 118856 h 526769"/>
                  <a:gd name="connsiteX72" fmla="*/ 320395 w 420721"/>
                  <a:gd name="connsiteY72" fmla="*/ 267298 h 526769"/>
                  <a:gd name="connsiteX73" fmla="*/ 296919 w 420721"/>
                  <a:gd name="connsiteY73" fmla="*/ 403576 h 526769"/>
                  <a:gd name="connsiteX74" fmla="*/ 34015 w 420721"/>
                  <a:gd name="connsiteY74" fmla="*/ 77552 h 526769"/>
                  <a:gd name="connsiteX75" fmla="*/ 31025 w 420721"/>
                  <a:gd name="connsiteY75" fmla="*/ 83845 h 526769"/>
                  <a:gd name="connsiteX76" fmla="*/ 34015 w 420721"/>
                  <a:gd name="connsiteY76" fmla="*/ 77552 h 526769"/>
                  <a:gd name="connsiteX77" fmla="*/ 36340 w 420721"/>
                  <a:gd name="connsiteY77" fmla="*/ 73492 h 526769"/>
                  <a:gd name="connsiteX78" fmla="*/ 34827 w 420721"/>
                  <a:gd name="connsiteY78" fmla="*/ 75872 h 526769"/>
                  <a:gd name="connsiteX79" fmla="*/ 24971 w 420721"/>
                  <a:gd name="connsiteY79" fmla="*/ 96672 h 526769"/>
                  <a:gd name="connsiteX80" fmla="*/ 24657 w 420721"/>
                  <a:gd name="connsiteY80" fmla="*/ 97429 h 526769"/>
                  <a:gd name="connsiteX81" fmla="*/ 0 w 420721"/>
                  <a:gd name="connsiteY81" fmla="*/ 267279 h 526769"/>
                  <a:gd name="connsiteX82" fmla="*/ 8397 w 420721"/>
                  <a:gd name="connsiteY82" fmla="*/ 378495 h 526769"/>
                  <a:gd name="connsiteX83" fmla="*/ 9431 w 420721"/>
                  <a:gd name="connsiteY83" fmla="*/ 383182 h 526769"/>
                  <a:gd name="connsiteX84" fmla="*/ 14673 w 420721"/>
                  <a:gd name="connsiteY84" fmla="*/ 406695 h 526769"/>
                  <a:gd name="connsiteX85" fmla="*/ 16869 w 420721"/>
                  <a:gd name="connsiteY85" fmla="*/ 413690 h 526769"/>
                  <a:gd name="connsiteX86" fmla="*/ 22682 w 420721"/>
                  <a:gd name="connsiteY86" fmla="*/ 431389 h 526769"/>
                  <a:gd name="connsiteX87" fmla="*/ 25820 w 420721"/>
                  <a:gd name="connsiteY87" fmla="*/ 438477 h 526769"/>
                  <a:gd name="connsiteX88" fmla="*/ 32464 w 420721"/>
                  <a:gd name="connsiteY88" fmla="*/ 452835 h 526769"/>
                  <a:gd name="connsiteX89" fmla="*/ 35730 w 420721"/>
                  <a:gd name="connsiteY89" fmla="*/ 458040 h 526769"/>
                  <a:gd name="connsiteX90" fmla="*/ 56900 w 420721"/>
                  <a:gd name="connsiteY90" fmla="*/ 485761 h 526769"/>
                  <a:gd name="connsiteX91" fmla="*/ 210398 w 420721"/>
                  <a:gd name="connsiteY91" fmla="*/ 526770 h 526769"/>
                  <a:gd name="connsiteX92" fmla="*/ 249856 w 420721"/>
                  <a:gd name="connsiteY92" fmla="*/ 525293 h 526769"/>
                  <a:gd name="connsiteX93" fmla="*/ 261318 w 420721"/>
                  <a:gd name="connsiteY93" fmla="*/ 524297 h 526769"/>
                  <a:gd name="connsiteX94" fmla="*/ 274126 w 420721"/>
                  <a:gd name="connsiteY94" fmla="*/ 522783 h 526769"/>
                  <a:gd name="connsiteX95" fmla="*/ 296956 w 420721"/>
                  <a:gd name="connsiteY95" fmla="*/ 518483 h 526769"/>
                  <a:gd name="connsiteX96" fmla="*/ 300924 w 420721"/>
                  <a:gd name="connsiteY96" fmla="*/ 517339 h 526769"/>
                  <a:gd name="connsiteX97" fmla="*/ 303545 w 420721"/>
                  <a:gd name="connsiteY97" fmla="*/ 516545 h 526769"/>
                  <a:gd name="connsiteX98" fmla="*/ 311462 w 420721"/>
                  <a:gd name="connsiteY98" fmla="*/ 514128 h 526769"/>
                  <a:gd name="connsiteX99" fmla="*/ 318143 w 420721"/>
                  <a:gd name="connsiteY99" fmla="*/ 511821 h 526769"/>
                  <a:gd name="connsiteX100" fmla="*/ 324825 w 420721"/>
                  <a:gd name="connsiteY100" fmla="*/ 509237 h 526769"/>
                  <a:gd name="connsiteX101" fmla="*/ 321355 w 420721"/>
                  <a:gd name="connsiteY101" fmla="*/ 510436 h 526769"/>
                  <a:gd name="connsiteX102" fmla="*/ 348245 w 420721"/>
                  <a:gd name="connsiteY102" fmla="*/ 495948 h 526769"/>
                  <a:gd name="connsiteX103" fmla="*/ 346621 w 420721"/>
                  <a:gd name="connsiteY103" fmla="*/ 497259 h 526769"/>
                  <a:gd name="connsiteX104" fmla="*/ 348762 w 420721"/>
                  <a:gd name="connsiteY104" fmla="*/ 495579 h 526769"/>
                  <a:gd name="connsiteX105" fmla="*/ 350349 w 420721"/>
                  <a:gd name="connsiteY105" fmla="*/ 494380 h 526769"/>
                  <a:gd name="connsiteX106" fmla="*/ 360537 w 420721"/>
                  <a:gd name="connsiteY106" fmla="*/ 485779 h 526769"/>
                  <a:gd name="connsiteX107" fmla="*/ 357584 w 420721"/>
                  <a:gd name="connsiteY107" fmla="*/ 488197 h 526769"/>
                  <a:gd name="connsiteX108" fmla="*/ 361645 w 420721"/>
                  <a:gd name="connsiteY108" fmla="*/ 484783 h 526769"/>
                  <a:gd name="connsiteX109" fmla="*/ 360537 w 420721"/>
                  <a:gd name="connsiteY109" fmla="*/ 485779 h 526769"/>
                  <a:gd name="connsiteX110" fmla="*/ 363841 w 420721"/>
                  <a:gd name="connsiteY110" fmla="*/ 483066 h 526769"/>
                  <a:gd name="connsiteX111" fmla="*/ 397689 w 420721"/>
                  <a:gd name="connsiteY111" fmla="*/ 429212 h 526769"/>
                  <a:gd name="connsiteX112" fmla="*/ 397763 w 420721"/>
                  <a:gd name="connsiteY112" fmla="*/ 429101 h 526769"/>
                  <a:gd name="connsiteX113" fmla="*/ 420722 w 420721"/>
                  <a:gd name="connsiteY113" fmla="*/ 267242 h 526769"/>
                  <a:gd name="connsiteX114" fmla="*/ 405126 w 420721"/>
                  <a:gd name="connsiteY114" fmla="*/ 122732 h 526769"/>
                  <a:gd name="connsiteX115" fmla="*/ 405053 w 420721"/>
                  <a:gd name="connsiteY115" fmla="*/ 122418 h 526769"/>
                  <a:gd name="connsiteX116" fmla="*/ 396858 w 420721"/>
                  <a:gd name="connsiteY116" fmla="*/ 97558 h 526769"/>
                  <a:gd name="connsiteX117" fmla="*/ 395898 w 420721"/>
                  <a:gd name="connsiteY117" fmla="*/ 95417 h 526769"/>
                  <a:gd name="connsiteX118" fmla="*/ 386837 w 420721"/>
                  <a:gd name="connsiteY118" fmla="*/ 75891 h 526769"/>
                  <a:gd name="connsiteX119" fmla="*/ 385213 w 420721"/>
                  <a:gd name="connsiteY119" fmla="*/ 73270 h 526769"/>
                  <a:gd name="connsiteX120" fmla="*/ 361939 w 420721"/>
                  <a:gd name="connsiteY120" fmla="*/ 42209 h 526769"/>
                  <a:gd name="connsiteX121" fmla="*/ 354981 w 420721"/>
                  <a:gd name="connsiteY121" fmla="*/ 36321 h 526769"/>
                  <a:gd name="connsiteX122" fmla="*/ 358636 w 420721"/>
                  <a:gd name="connsiteY122" fmla="*/ 39588 h 526769"/>
                  <a:gd name="connsiteX123" fmla="*/ 348928 w 420721"/>
                  <a:gd name="connsiteY123" fmla="*/ 31467 h 526769"/>
                  <a:gd name="connsiteX124" fmla="*/ 350515 w 420721"/>
                  <a:gd name="connsiteY124" fmla="*/ 32575 h 526769"/>
                  <a:gd name="connsiteX125" fmla="*/ 344075 w 420721"/>
                  <a:gd name="connsiteY125" fmla="*/ 28035 h 526769"/>
                  <a:gd name="connsiteX126" fmla="*/ 344831 w 420721"/>
                  <a:gd name="connsiteY126" fmla="*/ 28588 h 526769"/>
                  <a:gd name="connsiteX127" fmla="*/ 333646 w 420721"/>
                  <a:gd name="connsiteY127" fmla="*/ 21834 h 526769"/>
                  <a:gd name="connsiteX128" fmla="*/ 335916 w 420721"/>
                  <a:gd name="connsiteY128" fmla="*/ 23033 h 526769"/>
                  <a:gd name="connsiteX129" fmla="*/ 329162 w 420721"/>
                  <a:gd name="connsiteY129" fmla="*/ 19453 h 526769"/>
                  <a:gd name="connsiteX130" fmla="*/ 329402 w 420721"/>
                  <a:gd name="connsiteY130" fmla="*/ 19563 h 526769"/>
                  <a:gd name="connsiteX131" fmla="*/ 319694 w 420721"/>
                  <a:gd name="connsiteY131" fmla="*/ 15429 h 526769"/>
                  <a:gd name="connsiteX132" fmla="*/ 321798 w 420721"/>
                  <a:gd name="connsiteY132" fmla="*/ 16223 h 526769"/>
                  <a:gd name="connsiteX133" fmla="*/ 310152 w 420721"/>
                  <a:gd name="connsiteY133" fmla="*/ 11812 h 526769"/>
                  <a:gd name="connsiteX134" fmla="*/ 310743 w 420721"/>
                  <a:gd name="connsiteY134" fmla="*/ 12052 h 526769"/>
                  <a:gd name="connsiteX135" fmla="*/ 308510 w 420721"/>
                  <a:gd name="connsiteY135" fmla="*/ 11369 h 526769"/>
                  <a:gd name="connsiteX136" fmla="*/ 309986 w 420721"/>
                  <a:gd name="connsiteY136" fmla="*/ 11775 h 526769"/>
                  <a:gd name="connsiteX137" fmla="*/ 295424 w 420721"/>
                  <a:gd name="connsiteY137" fmla="*/ 7475 h 526769"/>
                  <a:gd name="connsiteX138" fmla="*/ 210380 w 420721"/>
                  <a:gd name="connsiteY138" fmla="*/ 0 h 526769"/>
                  <a:gd name="connsiteX139" fmla="*/ 60148 w 420721"/>
                  <a:gd name="connsiteY139" fmla="*/ 42209 h 526769"/>
                  <a:gd name="connsiteX140" fmla="*/ 48133 w 420721"/>
                  <a:gd name="connsiteY140" fmla="*/ 55940 h 526769"/>
                  <a:gd name="connsiteX141" fmla="*/ 46786 w 420721"/>
                  <a:gd name="connsiteY141" fmla="*/ 57453 h 526769"/>
                  <a:gd name="connsiteX142" fmla="*/ 36340 w 420721"/>
                  <a:gd name="connsiteY142" fmla="*/ 73492 h 5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20721" h="526769">
                    <a:moveTo>
                      <a:pt x="389439" y="81649"/>
                    </a:moveTo>
                    <a:cubicBezTo>
                      <a:pt x="388793" y="80376"/>
                      <a:pt x="388239" y="78862"/>
                      <a:pt x="387575" y="77589"/>
                    </a:cubicBezTo>
                    <a:cubicBezTo>
                      <a:pt x="388239" y="78862"/>
                      <a:pt x="388793" y="80339"/>
                      <a:pt x="389439" y="81649"/>
                    </a:cubicBezTo>
                    <a:moveTo>
                      <a:pt x="400051" y="107432"/>
                    </a:moveTo>
                    <a:cubicBezTo>
                      <a:pt x="399221" y="104922"/>
                      <a:pt x="398464" y="102191"/>
                      <a:pt x="397541" y="99755"/>
                    </a:cubicBezTo>
                    <a:cubicBezTo>
                      <a:pt x="398464" y="102172"/>
                      <a:pt x="399221" y="104922"/>
                      <a:pt x="400051" y="107432"/>
                    </a:cubicBezTo>
                    <a:moveTo>
                      <a:pt x="413783" y="166177"/>
                    </a:moveTo>
                    <a:cubicBezTo>
                      <a:pt x="413229" y="162523"/>
                      <a:pt x="412786" y="158537"/>
                      <a:pt x="412195" y="154993"/>
                    </a:cubicBezTo>
                    <a:cubicBezTo>
                      <a:pt x="412786" y="158574"/>
                      <a:pt x="413265" y="162486"/>
                      <a:pt x="413783" y="166177"/>
                    </a:cubicBezTo>
                    <a:moveTo>
                      <a:pt x="417400" y="195965"/>
                    </a:moveTo>
                    <a:cubicBezTo>
                      <a:pt x="417196" y="193695"/>
                      <a:pt x="417086" y="191111"/>
                      <a:pt x="416846" y="188878"/>
                    </a:cubicBezTo>
                    <a:cubicBezTo>
                      <a:pt x="417086" y="191167"/>
                      <a:pt x="417196" y="193658"/>
                      <a:pt x="417400" y="195965"/>
                    </a:cubicBezTo>
                    <a:moveTo>
                      <a:pt x="408098" y="135873"/>
                    </a:moveTo>
                    <a:cubicBezTo>
                      <a:pt x="407304" y="132403"/>
                      <a:pt x="406621" y="128712"/>
                      <a:pt x="405754" y="125445"/>
                    </a:cubicBezTo>
                    <a:cubicBezTo>
                      <a:pt x="406621" y="128749"/>
                      <a:pt x="407286" y="132403"/>
                      <a:pt x="408098" y="135873"/>
                    </a:cubicBezTo>
                    <a:moveTo>
                      <a:pt x="417031" y="341472"/>
                    </a:moveTo>
                    <a:cubicBezTo>
                      <a:pt x="417031" y="341398"/>
                      <a:pt x="417031" y="341361"/>
                      <a:pt x="417031" y="341306"/>
                    </a:cubicBezTo>
                    <a:cubicBezTo>
                      <a:pt x="417031" y="341361"/>
                      <a:pt x="417031" y="341398"/>
                      <a:pt x="417031" y="341472"/>
                    </a:cubicBezTo>
                    <a:moveTo>
                      <a:pt x="412582" y="373696"/>
                    </a:moveTo>
                    <a:cubicBezTo>
                      <a:pt x="412897" y="371906"/>
                      <a:pt x="413100" y="369839"/>
                      <a:pt x="413413" y="367975"/>
                    </a:cubicBezTo>
                    <a:cubicBezTo>
                      <a:pt x="413100" y="369839"/>
                      <a:pt x="412897" y="371869"/>
                      <a:pt x="412582" y="373696"/>
                    </a:cubicBezTo>
                    <a:moveTo>
                      <a:pt x="406418" y="402100"/>
                    </a:moveTo>
                    <a:cubicBezTo>
                      <a:pt x="406899" y="400236"/>
                      <a:pt x="407249" y="398077"/>
                      <a:pt x="407729" y="396139"/>
                    </a:cubicBezTo>
                    <a:cubicBezTo>
                      <a:pt x="407249" y="398077"/>
                      <a:pt x="406899" y="400236"/>
                      <a:pt x="406418" y="402100"/>
                    </a:cubicBezTo>
                    <a:moveTo>
                      <a:pt x="398464" y="426923"/>
                    </a:moveTo>
                    <a:cubicBezTo>
                      <a:pt x="398981" y="425613"/>
                      <a:pt x="399332" y="424099"/>
                      <a:pt x="399848" y="422789"/>
                    </a:cubicBezTo>
                    <a:cubicBezTo>
                      <a:pt x="399332" y="424136"/>
                      <a:pt x="398981" y="425613"/>
                      <a:pt x="398464" y="426923"/>
                    </a:cubicBezTo>
                    <a:moveTo>
                      <a:pt x="388793" y="448443"/>
                    </a:moveTo>
                    <a:cubicBezTo>
                      <a:pt x="388996" y="448092"/>
                      <a:pt x="389144" y="447612"/>
                      <a:pt x="389347" y="447206"/>
                    </a:cubicBezTo>
                    <a:cubicBezTo>
                      <a:pt x="389162" y="447594"/>
                      <a:pt x="388996" y="448074"/>
                      <a:pt x="388793" y="448443"/>
                    </a:cubicBezTo>
                    <a:moveTo>
                      <a:pt x="12273" y="138936"/>
                    </a:moveTo>
                    <a:cubicBezTo>
                      <a:pt x="13307" y="134322"/>
                      <a:pt x="14303" y="129505"/>
                      <a:pt x="15503" y="125131"/>
                    </a:cubicBezTo>
                    <a:cubicBezTo>
                      <a:pt x="14303" y="129469"/>
                      <a:pt x="13344" y="134286"/>
                      <a:pt x="12273" y="138936"/>
                    </a:cubicBezTo>
                    <a:moveTo>
                      <a:pt x="6699" y="168835"/>
                    </a:moveTo>
                    <a:cubicBezTo>
                      <a:pt x="7419" y="164147"/>
                      <a:pt x="8010" y="159256"/>
                      <a:pt x="8804" y="154753"/>
                    </a:cubicBezTo>
                    <a:cubicBezTo>
                      <a:pt x="8010" y="159220"/>
                      <a:pt x="7419" y="164147"/>
                      <a:pt x="6699" y="168835"/>
                    </a:cubicBezTo>
                    <a:moveTo>
                      <a:pt x="3230" y="197756"/>
                    </a:moveTo>
                    <a:cubicBezTo>
                      <a:pt x="3506" y="194858"/>
                      <a:pt x="3673" y="191665"/>
                      <a:pt x="3950" y="188841"/>
                    </a:cubicBezTo>
                    <a:cubicBezTo>
                      <a:pt x="3636" y="191683"/>
                      <a:pt x="3506" y="194858"/>
                      <a:pt x="3230" y="197756"/>
                    </a:cubicBezTo>
                    <a:moveTo>
                      <a:pt x="20228" y="110367"/>
                    </a:moveTo>
                    <a:cubicBezTo>
                      <a:pt x="21464" y="106786"/>
                      <a:pt x="22572" y="102966"/>
                      <a:pt x="23919" y="99552"/>
                    </a:cubicBezTo>
                    <a:cubicBezTo>
                      <a:pt x="22572" y="102929"/>
                      <a:pt x="21446" y="106749"/>
                      <a:pt x="20228" y="110367"/>
                    </a:cubicBezTo>
                    <a:moveTo>
                      <a:pt x="86337" y="506468"/>
                    </a:moveTo>
                    <a:cubicBezTo>
                      <a:pt x="85654" y="506117"/>
                      <a:pt x="85063" y="505638"/>
                      <a:pt x="84381" y="505269"/>
                    </a:cubicBezTo>
                    <a:cubicBezTo>
                      <a:pt x="85063" y="505638"/>
                      <a:pt x="85654" y="506117"/>
                      <a:pt x="86337" y="506468"/>
                    </a:cubicBezTo>
                    <a:moveTo>
                      <a:pt x="103316" y="513666"/>
                    </a:moveTo>
                    <a:cubicBezTo>
                      <a:pt x="101932" y="513149"/>
                      <a:pt x="100696" y="512522"/>
                      <a:pt x="99385" y="512042"/>
                    </a:cubicBezTo>
                    <a:cubicBezTo>
                      <a:pt x="100696" y="512522"/>
                      <a:pt x="101932" y="513149"/>
                      <a:pt x="103316" y="513666"/>
                    </a:cubicBezTo>
                    <a:moveTo>
                      <a:pt x="121366" y="518889"/>
                    </a:moveTo>
                    <a:cubicBezTo>
                      <a:pt x="120776" y="518778"/>
                      <a:pt x="120222" y="518575"/>
                      <a:pt x="119613" y="518409"/>
                    </a:cubicBezTo>
                    <a:cubicBezTo>
                      <a:pt x="120222" y="518557"/>
                      <a:pt x="120776" y="518760"/>
                      <a:pt x="121366" y="518889"/>
                    </a:cubicBezTo>
                    <a:moveTo>
                      <a:pt x="296919" y="403576"/>
                    </a:moveTo>
                    <a:cubicBezTo>
                      <a:pt x="295959" y="404961"/>
                      <a:pt x="294889" y="406234"/>
                      <a:pt x="293819" y="407563"/>
                    </a:cubicBezTo>
                    <a:cubicBezTo>
                      <a:pt x="292896" y="408670"/>
                      <a:pt x="292065" y="409870"/>
                      <a:pt x="291106" y="410903"/>
                    </a:cubicBezTo>
                    <a:cubicBezTo>
                      <a:pt x="290183" y="411863"/>
                      <a:pt x="289205" y="412730"/>
                      <a:pt x="288245" y="413690"/>
                    </a:cubicBezTo>
                    <a:cubicBezTo>
                      <a:pt x="286657" y="415167"/>
                      <a:pt x="285071" y="416588"/>
                      <a:pt x="283354" y="417898"/>
                    </a:cubicBezTo>
                    <a:cubicBezTo>
                      <a:pt x="282524" y="418526"/>
                      <a:pt x="281638" y="419172"/>
                      <a:pt x="280733" y="419762"/>
                    </a:cubicBezTo>
                    <a:cubicBezTo>
                      <a:pt x="278943" y="420999"/>
                      <a:pt x="277116" y="422106"/>
                      <a:pt x="275159" y="423140"/>
                    </a:cubicBezTo>
                    <a:cubicBezTo>
                      <a:pt x="273812" y="423859"/>
                      <a:pt x="272447" y="424579"/>
                      <a:pt x="270952" y="425244"/>
                    </a:cubicBezTo>
                    <a:cubicBezTo>
                      <a:pt x="269605" y="425871"/>
                      <a:pt x="268165" y="426443"/>
                      <a:pt x="266743" y="426997"/>
                    </a:cubicBezTo>
                    <a:cubicBezTo>
                      <a:pt x="264234" y="427957"/>
                      <a:pt x="261613" y="428861"/>
                      <a:pt x="258716" y="429655"/>
                    </a:cubicBezTo>
                    <a:cubicBezTo>
                      <a:pt x="258236" y="429765"/>
                      <a:pt x="257719" y="429932"/>
                      <a:pt x="257239" y="430061"/>
                    </a:cubicBezTo>
                    <a:cubicBezTo>
                      <a:pt x="245261" y="433124"/>
                      <a:pt x="230146" y="434878"/>
                      <a:pt x="210380" y="434878"/>
                    </a:cubicBezTo>
                    <a:cubicBezTo>
                      <a:pt x="189617" y="434878"/>
                      <a:pt x="171954" y="433604"/>
                      <a:pt x="157282" y="429230"/>
                    </a:cubicBezTo>
                    <a:cubicBezTo>
                      <a:pt x="157115" y="429193"/>
                      <a:pt x="156967" y="429156"/>
                      <a:pt x="156802" y="429119"/>
                    </a:cubicBezTo>
                    <a:cubicBezTo>
                      <a:pt x="142093" y="424671"/>
                      <a:pt x="130428" y="417068"/>
                      <a:pt x="121846" y="404370"/>
                    </a:cubicBezTo>
                    <a:cubicBezTo>
                      <a:pt x="116088" y="395862"/>
                      <a:pt x="111658" y="385157"/>
                      <a:pt x="108318" y="371205"/>
                    </a:cubicBezTo>
                    <a:cubicBezTo>
                      <a:pt x="108318" y="371094"/>
                      <a:pt x="108281" y="371002"/>
                      <a:pt x="108244" y="370891"/>
                    </a:cubicBezTo>
                    <a:cubicBezTo>
                      <a:pt x="102670" y="347415"/>
                      <a:pt x="100326" y="314637"/>
                      <a:pt x="100326" y="267316"/>
                    </a:cubicBezTo>
                    <a:cubicBezTo>
                      <a:pt x="100326" y="186018"/>
                      <a:pt x="108170" y="141262"/>
                      <a:pt x="126423" y="117546"/>
                    </a:cubicBezTo>
                    <a:cubicBezTo>
                      <a:pt x="144768" y="93793"/>
                      <a:pt x="174002" y="91892"/>
                      <a:pt x="210398" y="91892"/>
                    </a:cubicBezTo>
                    <a:cubicBezTo>
                      <a:pt x="252330" y="91892"/>
                      <a:pt x="278223" y="96192"/>
                      <a:pt x="295129" y="118856"/>
                    </a:cubicBezTo>
                    <a:cubicBezTo>
                      <a:pt x="312828" y="142609"/>
                      <a:pt x="320395" y="187033"/>
                      <a:pt x="320395" y="267298"/>
                    </a:cubicBezTo>
                    <a:cubicBezTo>
                      <a:pt x="320340" y="339257"/>
                      <a:pt x="313345" y="379990"/>
                      <a:pt x="296919" y="403576"/>
                    </a:cubicBezTo>
                    <a:moveTo>
                      <a:pt x="34015" y="77552"/>
                    </a:moveTo>
                    <a:cubicBezTo>
                      <a:pt x="32981" y="79545"/>
                      <a:pt x="32058" y="81815"/>
                      <a:pt x="31025" y="83845"/>
                    </a:cubicBezTo>
                    <a:cubicBezTo>
                      <a:pt x="32076" y="81815"/>
                      <a:pt x="32944" y="79545"/>
                      <a:pt x="34015" y="77552"/>
                    </a:cubicBezTo>
                    <a:moveTo>
                      <a:pt x="36340" y="73492"/>
                    </a:moveTo>
                    <a:cubicBezTo>
                      <a:pt x="35860" y="74322"/>
                      <a:pt x="35306" y="75042"/>
                      <a:pt x="34827" y="75872"/>
                    </a:cubicBezTo>
                    <a:cubicBezTo>
                      <a:pt x="31246" y="82313"/>
                      <a:pt x="27980" y="89271"/>
                      <a:pt x="24971" y="96672"/>
                    </a:cubicBezTo>
                    <a:cubicBezTo>
                      <a:pt x="24861" y="96912"/>
                      <a:pt x="24731" y="97152"/>
                      <a:pt x="24657" y="97429"/>
                    </a:cubicBezTo>
                    <a:cubicBezTo>
                      <a:pt x="8065" y="138438"/>
                      <a:pt x="0" y="193972"/>
                      <a:pt x="0" y="267279"/>
                    </a:cubicBezTo>
                    <a:cubicBezTo>
                      <a:pt x="0" y="310521"/>
                      <a:pt x="2823" y="347304"/>
                      <a:pt x="8397" y="378495"/>
                    </a:cubicBezTo>
                    <a:cubicBezTo>
                      <a:pt x="8712" y="380119"/>
                      <a:pt x="9080" y="381595"/>
                      <a:pt x="9431" y="383182"/>
                    </a:cubicBezTo>
                    <a:cubicBezTo>
                      <a:pt x="10982" y="391377"/>
                      <a:pt x="12661" y="399331"/>
                      <a:pt x="14673" y="406695"/>
                    </a:cubicBezTo>
                    <a:cubicBezTo>
                      <a:pt x="15318" y="409169"/>
                      <a:pt x="16149" y="411309"/>
                      <a:pt x="16869" y="413690"/>
                    </a:cubicBezTo>
                    <a:cubicBezTo>
                      <a:pt x="18696" y="419817"/>
                      <a:pt x="20523" y="425853"/>
                      <a:pt x="22682" y="431389"/>
                    </a:cubicBezTo>
                    <a:cubicBezTo>
                      <a:pt x="23642" y="433936"/>
                      <a:pt x="24787" y="436077"/>
                      <a:pt x="25820" y="438477"/>
                    </a:cubicBezTo>
                    <a:cubicBezTo>
                      <a:pt x="27961" y="443404"/>
                      <a:pt x="30083" y="448387"/>
                      <a:pt x="32464" y="452835"/>
                    </a:cubicBezTo>
                    <a:cubicBezTo>
                      <a:pt x="33497" y="454699"/>
                      <a:pt x="34697" y="456250"/>
                      <a:pt x="35730" y="458040"/>
                    </a:cubicBezTo>
                    <a:cubicBezTo>
                      <a:pt x="42024" y="468578"/>
                      <a:pt x="48890" y="478046"/>
                      <a:pt x="56900" y="485761"/>
                    </a:cubicBezTo>
                    <a:cubicBezTo>
                      <a:pt x="92188" y="519886"/>
                      <a:pt x="141778" y="526770"/>
                      <a:pt x="210398" y="526770"/>
                    </a:cubicBezTo>
                    <a:cubicBezTo>
                      <a:pt x="223613" y="526770"/>
                      <a:pt x="236808" y="526216"/>
                      <a:pt x="249856" y="525293"/>
                    </a:cubicBezTo>
                    <a:cubicBezTo>
                      <a:pt x="253714" y="525016"/>
                      <a:pt x="257571" y="524703"/>
                      <a:pt x="261318" y="524297"/>
                    </a:cubicBezTo>
                    <a:cubicBezTo>
                      <a:pt x="265655" y="523854"/>
                      <a:pt x="269900" y="523374"/>
                      <a:pt x="274126" y="522783"/>
                    </a:cubicBezTo>
                    <a:cubicBezTo>
                      <a:pt x="282007" y="521639"/>
                      <a:pt x="289648" y="520273"/>
                      <a:pt x="296956" y="518483"/>
                    </a:cubicBezTo>
                    <a:cubicBezTo>
                      <a:pt x="298303" y="518169"/>
                      <a:pt x="299577" y="517689"/>
                      <a:pt x="300924" y="517339"/>
                    </a:cubicBezTo>
                    <a:cubicBezTo>
                      <a:pt x="301792" y="517099"/>
                      <a:pt x="302641" y="516785"/>
                      <a:pt x="303545" y="516545"/>
                    </a:cubicBezTo>
                    <a:cubicBezTo>
                      <a:pt x="306332" y="515788"/>
                      <a:pt x="308879" y="514958"/>
                      <a:pt x="311462" y="514128"/>
                    </a:cubicBezTo>
                    <a:cubicBezTo>
                      <a:pt x="313696" y="513408"/>
                      <a:pt x="315966" y="512651"/>
                      <a:pt x="318143" y="511821"/>
                    </a:cubicBezTo>
                    <a:cubicBezTo>
                      <a:pt x="320450" y="510990"/>
                      <a:pt x="322757" y="510141"/>
                      <a:pt x="324825" y="509237"/>
                    </a:cubicBezTo>
                    <a:cubicBezTo>
                      <a:pt x="323754" y="509717"/>
                      <a:pt x="322481" y="509956"/>
                      <a:pt x="321355" y="510436"/>
                    </a:cubicBezTo>
                    <a:cubicBezTo>
                      <a:pt x="330897" y="506505"/>
                      <a:pt x="339922" y="501836"/>
                      <a:pt x="348245" y="495948"/>
                    </a:cubicBezTo>
                    <a:cubicBezTo>
                      <a:pt x="347692" y="496354"/>
                      <a:pt x="347175" y="496871"/>
                      <a:pt x="346621" y="497259"/>
                    </a:cubicBezTo>
                    <a:cubicBezTo>
                      <a:pt x="347415" y="496742"/>
                      <a:pt x="348006" y="496151"/>
                      <a:pt x="348762" y="495579"/>
                    </a:cubicBezTo>
                    <a:cubicBezTo>
                      <a:pt x="349316" y="495229"/>
                      <a:pt x="349795" y="494786"/>
                      <a:pt x="350349" y="494380"/>
                    </a:cubicBezTo>
                    <a:cubicBezTo>
                      <a:pt x="354041" y="491593"/>
                      <a:pt x="357436" y="488732"/>
                      <a:pt x="360537" y="485779"/>
                    </a:cubicBezTo>
                    <a:cubicBezTo>
                      <a:pt x="359577" y="486647"/>
                      <a:pt x="358544" y="487366"/>
                      <a:pt x="357584" y="488197"/>
                    </a:cubicBezTo>
                    <a:cubicBezTo>
                      <a:pt x="358931" y="487053"/>
                      <a:pt x="360334" y="486001"/>
                      <a:pt x="361645" y="484783"/>
                    </a:cubicBezTo>
                    <a:cubicBezTo>
                      <a:pt x="361293" y="485096"/>
                      <a:pt x="360925" y="485465"/>
                      <a:pt x="360537" y="485779"/>
                    </a:cubicBezTo>
                    <a:cubicBezTo>
                      <a:pt x="361608" y="484819"/>
                      <a:pt x="362807" y="484100"/>
                      <a:pt x="363841" y="483066"/>
                    </a:cubicBezTo>
                    <a:cubicBezTo>
                      <a:pt x="377812" y="469224"/>
                      <a:pt x="388977" y="451322"/>
                      <a:pt x="397689" y="429212"/>
                    </a:cubicBezTo>
                    <a:cubicBezTo>
                      <a:pt x="397689" y="429175"/>
                      <a:pt x="397726" y="429138"/>
                      <a:pt x="397763" y="429101"/>
                    </a:cubicBezTo>
                    <a:cubicBezTo>
                      <a:pt x="413229" y="389753"/>
                      <a:pt x="420722" y="336821"/>
                      <a:pt x="420722" y="267242"/>
                    </a:cubicBezTo>
                    <a:cubicBezTo>
                      <a:pt x="420722" y="207980"/>
                      <a:pt x="415591" y="160438"/>
                      <a:pt x="405126" y="122732"/>
                    </a:cubicBezTo>
                    <a:cubicBezTo>
                      <a:pt x="405126" y="122621"/>
                      <a:pt x="405090" y="122529"/>
                      <a:pt x="405053" y="122418"/>
                    </a:cubicBezTo>
                    <a:cubicBezTo>
                      <a:pt x="402635" y="113633"/>
                      <a:pt x="399885" y="105310"/>
                      <a:pt x="396858" y="97558"/>
                    </a:cubicBezTo>
                    <a:cubicBezTo>
                      <a:pt x="396544" y="96802"/>
                      <a:pt x="396176" y="96174"/>
                      <a:pt x="395898" y="95417"/>
                    </a:cubicBezTo>
                    <a:cubicBezTo>
                      <a:pt x="393075" y="88533"/>
                      <a:pt x="390085" y="81926"/>
                      <a:pt x="386837" y="75891"/>
                    </a:cubicBezTo>
                    <a:cubicBezTo>
                      <a:pt x="386283" y="74931"/>
                      <a:pt x="385729" y="74175"/>
                      <a:pt x="385213" y="73270"/>
                    </a:cubicBezTo>
                    <a:cubicBezTo>
                      <a:pt x="378402" y="61385"/>
                      <a:pt x="370780" y="50883"/>
                      <a:pt x="361939" y="42209"/>
                    </a:cubicBezTo>
                    <a:cubicBezTo>
                      <a:pt x="359743" y="40105"/>
                      <a:pt x="357288" y="38315"/>
                      <a:pt x="354981" y="36321"/>
                    </a:cubicBezTo>
                    <a:cubicBezTo>
                      <a:pt x="356218" y="37392"/>
                      <a:pt x="357455" y="38462"/>
                      <a:pt x="358636" y="39588"/>
                    </a:cubicBezTo>
                    <a:cubicBezTo>
                      <a:pt x="355499" y="36727"/>
                      <a:pt x="352306" y="33941"/>
                      <a:pt x="348928" y="31467"/>
                    </a:cubicBezTo>
                    <a:cubicBezTo>
                      <a:pt x="349445" y="31873"/>
                      <a:pt x="350036" y="32187"/>
                      <a:pt x="350515" y="32575"/>
                    </a:cubicBezTo>
                    <a:cubicBezTo>
                      <a:pt x="348448" y="30988"/>
                      <a:pt x="346252" y="29511"/>
                      <a:pt x="344075" y="28035"/>
                    </a:cubicBezTo>
                    <a:cubicBezTo>
                      <a:pt x="344351" y="28238"/>
                      <a:pt x="344591" y="28385"/>
                      <a:pt x="344831" y="28588"/>
                    </a:cubicBezTo>
                    <a:cubicBezTo>
                      <a:pt x="341213" y="26115"/>
                      <a:pt x="337467" y="23864"/>
                      <a:pt x="333646" y="21834"/>
                    </a:cubicBezTo>
                    <a:cubicBezTo>
                      <a:pt x="334403" y="22240"/>
                      <a:pt x="335197" y="22590"/>
                      <a:pt x="335916" y="23033"/>
                    </a:cubicBezTo>
                    <a:cubicBezTo>
                      <a:pt x="333720" y="21797"/>
                      <a:pt x="331469" y="20560"/>
                      <a:pt x="329162" y="19453"/>
                    </a:cubicBezTo>
                    <a:cubicBezTo>
                      <a:pt x="329236" y="19490"/>
                      <a:pt x="329328" y="19527"/>
                      <a:pt x="329402" y="19563"/>
                    </a:cubicBezTo>
                    <a:cubicBezTo>
                      <a:pt x="326264" y="18013"/>
                      <a:pt x="322997" y="16740"/>
                      <a:pt x="319694" y="15429"/>
                    </a:cubicBezTo>
                    <a:cubicBezTo>
                      <a:pt x="320413" y="15706"/>
                      <a:pt x="321134" y="15946"/>
                      <a:pt x="321798" y="16223"/>
                    </a:cubicBezTo>
                    <a:cubicBezTo>
                      <a:pt x="318052" y="14636"/>
                      <a:pt x="314195" y="13122"/>
                      <a:pt x="310152" y="11812"/>
                    </a:cubicBezTo>
                    <a:cubicBezTo>
                      <a:pt x="310392" y="11886"/>
                      <a:pt x="310558" y="11978"/>
                      <a:pt x="310743" y="12052"/>
                    </a:cubicBezTo>
                    <a:cubicBezTo>
                      <a:pt x="310023" y="11812"/>
                      <a:pt x="309229" y="11609"/>
                      <a:pt x="308510" y="11369"/>
                    </a:cubicBezTo>
                    <a:cubicBezTo>
                      <a:pt x="308989" y="11535"/>
                      <a:pt x="309544" y="11609"/>
                      <a:pt x="309986" y="11775"/>
                    </a:cubicBezTo>
                    <a:cubicBezTo>
                      <a:pt x="305298" y="10225"/>
                      <a:pt x="300555" y="8674"/>
                      <a:pt x="295424" y="7475"/>
                    </a:cubicBezTo>
                    <a:cubicBezTo>
                      <a:pt x="273185" y="2233"/>
                      <a:pt x="247734" y="0"/>
                      <a:pt x="210380" y="0"/>
                    </a:cubicBezTo>
                    <a:cubicBezTo>
                      <a:pt x="146374" y="0"/>
                      <a:pt x="96303" y="7161"/>
                      <a:pt x="60148" y="42209"/>
                    </a:cubicBezTo>
                    <a:cubicBezTo>
                      <a:pt x="55847" y="46343"/>
                      <a:pt x="51953" y="51086"/>
                      <a:pt x="48133" y="55940"/>
                    </a:cubicBezTo>
                    <a:cubicBezTo>
                      <a:pt x="47690" y="56457"/>
                      <a:pt x="47210" y="56900"/>
                      <a:pt x="46786" y="57453"/>
                    </a:cubicBezTo>
                    <a:cubicBezTo>
                      <a:pt x="43021" y="62400"/>
                      <a:pt x="39625" y="67844"/>
                      <a:pt x="36340" y="734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80CDB02-1844-4D59-8828-7390A227118A}"/>
                  </a:ext>
                </a:extLst>
              </p:cNvPr>
              <p:cNvSpPr/>
              <p:nvPr/>
            </p:nvSpPr>
            <p:spPr>
              <a:xfrm>
                <a:off x="9077005" y="4444962"/>
                <a:ext cx="682" cy="756"/>
              </a:xfrm>
              <a:custGeom>
                <a:avLst/>
                <a:gdLst>
                  <a:gd name="connsiteX0" fmla="*/ 682 w 682"/>
                  <a:gd name="connsiteY0" fmla="*/ 0 h 756"/>
                  <a:gd name="connsiteX1" fmla="*/ 0 w 682"/>
                  <a:gd name="connsiteY1" fmla="*/ 757 h 756"/>
                  <a:gd name="connsiteX2" fmla="*/ 682 w 682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" h="756">
                    <a:moveTo>
                      <a:pt x="682" y="0"/>
                    </a:moveTo>
                    <a:cubicBezTo>
                      <a:pt x="479" y="240"/>
                      <a:pt x="240" y="517"/>
                      <a:pt x="0" y="757"/>
                    </a:cubicBezTo>
                    <a:cubicBezTo>
                      <a:pt x="240" y="517"/>
                      <a:pt x="479" y="240"/>
                      <a:pt x="68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7AACA32-D074-4358-9C17-3C1DF58FC0B0}"/>
                  </a:ext>
                </a:extLst>
              </p:cNvPr>
              <p:cNvSpPr/>
              <p:nvPr/>
            </p:nvSpPr>
            <p:spPr>
              <a:xfrm>
                <a:off x="8823235" y="4219855"/>
                <a:ext cx="370650" cy="520365"/>
              </a:xfrm>
              <a:custGeom>
                <a:avLst/>
                <a:gdLst>
                  <a:gd name="connsiteX0" fmla="*/ 303692 w 370650"/>
                  <a:gd name="connsiteY0" fmla="*/ 15909 h 520365"/>
                  <a:gd name="connsiteX1" fmla="*/ 303416 w 370650"/>
                  <a:gd name="connsiteY1" fmla="*/ 15798 h 520365"/>
                  <a:gd name="connsiteX2" fmla="*/ 303692 w 370650"/>
                  <a:gd name="connsiteY2" fmla="*/ 15909 h 520365"/>
                  <a:gd name="connsiteX3" fmla="*/ 369838 w 370650"/>
                  <a:gd name="connsiteY3" fmla="*/ 180868 h 520365"/>
                  <a:gd name="connsiteX4" fmla="*/ 369727 w 370650"/>
                  <a:gd name="connsiteY4" fmla="*/ 184246 h 520365"/>
                  <a:gd name="connsiteX5" fmla="*/ 369838 w 370650"/>
                  <a:gd name="connsiteY5" fmla="*/ 180868 h 520365"/>
                  <a:gd name="connsiteX6" fmla="*/ 367531 w 370650"/>
                  <a:gd name="connsiteY6" fmla="*/ 206873 h 520365"/>
                  <a:gd name="connsiteX7" fmla="*/ 368122 w 370650"/>
                  <a:gd name="connsiteY7" fmla="*/ 201539 h 520365"/>
                  <a:gd name="connsiteX8" fmla="*/ 367531 w 370650"/>
                  <a:gd name="connsiteY8" fmla="*/ 206873 h 520365"/>
                  <a:gd name="connsiteX9" fmla="*/ 363988 w 370650"/>
                  <a:gd name="connsiteY9" fmla="*/ 226916 h 520365"/>
                  <a:gd name="connsiteX10" fmla="*/ 364819 w 370650"/>
                  <a:gd name="connsiteY10" fmla="*/ 222856 h 520365"/>
                  <a:gd name="connsiteX11" fmla="*/ 363988 w 370650"/>
                  <a:gd name="connsiteY11" fmla="*/ 226916 h 520365"/>
                  <a:gd name="connsiteX12" fmla="*/ 359263 w 370650"/>
                  <a:gd name="connsiteY12" fmla="*/ 244781 h 520365"/>
                  <a:gd name="connsiteX13" fmla="*/ 360131 w 370650"/>
                  <a:gd name="connsiteY13" fmla="*/ 242031 h 520365"/>
                  <a:gd name="connsiteX14" fmla="*/ 359263 w 370650"/>
                  <a:gd name="connsiteY14" fmla="*/ 244781 h 520365"/>
                  <a:gd name="connsiteX15" fmla="*/ 353339 w 370650"/>
                  <a:gd name="connsiteY15" fmla="*/ 260690 h 520365"/>
                  <a:gd name="connsiteX16" fmla="*/ 354133 w 370650"/>
                  <a:gd name="connsiteY16" fmla="*/ 258937 h 520365"/>
                  <a:gd name="connsiteX17" fmla="*/ 353339 w 370650"/>
                  <a:gd name="connsiteY17" fmla="*/ 260690 h 520365"/>
                  <a:gd name="connsiteX18" fmla="*/ 345975 w 370650"/>
                  <a:gd name="connsiteY18" fmla="*/ 275086 h 520365"/>
                  <a:gd name="connsiteX19" fmla="*/ 346842 w 370650"/>
                  <a:gd name="connsiteY19" fmla="*/ 273702 h 520365"/>
                  <a:gd name="connsiteX20" fmla="*/ 345975 w 370650"/>
                  <a:gd name="connsiteY20" fmla="*/ 275086 h 520365"/>
                  <a:gd name="connsiteX21" fmla="*/ 337098 w 370650"/>
                  <a:gd name="connsiteY21" fmla="*/ 288023 h 520365"/>
                  <a:gd name="connsiteX22" fmla="*/ 338408 w 370650"/>
                  <a:gd name="connsiteY22" fmla="*/ 286436 h 520365"/>
                  <a:gd name="connsiteX23" fmla="*/ 337098 w 370650"/>
                  <a:gd name="connsiteY23" fmla="*/ 288023 h 520365"/>
                  <a:gd name="connsiteX24" fmla="*/ 328312 w 370650"/>
                  <a:gd name="connsiteY24" fmla="*/ 297842 h 520365"/>
                  <a:gd name="connsiteX25" fmla="*/ 326799 w 370650"/>
                  <a:gd name="connsiteY25" fmla="*/ 299152 h 520365"/>
                  <a:gd name="connsiteX26" fmla="*/ 328700 w 370650"/>
                  <a:gd name="connsiteY26" fmla="*/ 297399 h 520365"/>
                  <a:gd name="connsiteX27" fmla="*/ 328312 w 370650"/>
                  <a:gd name="connsiteY27" fmla="*/ 297842 h 520365"/>
                  <a:gd name="connsiteX28" fmla="*/ 316575 w 370650"/>
                  <a:gd name="connsiteY28" fmla="*/ 307476 h 520365"/>
                  <a:gd name="connsiteX29" fmla="*/ 318291 w 370650"/>
                  <a:gd name="connsiteY29" fmla="*/ 306332 h 520365"/>
                  <a:gd name="connsiteX30" fmla="*/ 316575 w 370650"/>
                  <a:gd name="connsiteY30" fmla="*/ 307476 h 520365"/>
                  <a:gd name="connsiteX31" fmla="*/ 294908 w 370650"/>
                  <a:gd name="connsiteY31" fmla="*/ 319085 h 520365"/>
                  <a:gd name="connsiteX32" fmla="*/ 295627 w 370650"/>
                  <a:gd name="connsiteY32" fmla="*/ 318845 h 520365"/>
                  <a:gd name="connsiteX33" fmla="*/ 294908 w 370650"/>
                  <a:gd name="connsiteY33" fmla="*/ 319085 h 520365"/>
                  <a:gd name="connsiteX34" fmla="*/ 305833 w 370650"/>
                  <a:gd name="connsiteY34" fmla="*/ 314028 h 520365"/>
                  <a:gd name="connsiteX35" fmla="*/ 307181 w 370650"/>
                  <a:gd name="connsiteY35" fmla="*/ 313400 h 520365"/>
                  <a:gd name="connsiteX36" fmla="*/ 305833 w 370650"/>
                  <a:gd name="connsiteY36" fmla="*/ 314028 h 520365"/>
                  <a:gd name="connsiteX37" fmla="*/ 222597 w 370650"/>
                  <a:gd name="connsiteY37" fmla="*/ 88570 h 520365"/>
                  <a:gd name="connsiteX38" fmla="*/ 227653 w 370650"/>
                  <a:gd name="connsiteY38" fmla="*/ 89050 h 520365"/>
                  <a:gd name="connsiteX39" fmla="*/ 222597 w 370650"/>
                  <a:gd name="connsiteY39" fmla="*/ 88570 h 520365"/>
                  <a:gd name="connsiteX40" fmla="*/ 233283 w 370650"/>
                  <a:gd name="connsiteY40" fmla="*/ 90397 h 520365"/>
                  <a:gd name="connsiteX41" fmla="*/ 237583 w 370650"/>
                  <a:gd name="connsiteY41" fmla="*/ 91781 h 520365"/>
                  <a:gd name="connsiteX42" fmla="*/ 233283 w 370650"/>
                  <a:gd name="connsiteY42" fmla="*/ 90397 h 520365"/>
                  <a:gd name="connsiteX43" fmla="*/ 242953 w 370650"/>
                  <a:gd name="connsiteY43" fmla="*/ 94384 h 520365"/>
                  <a:gd name="connsiteX44" fmla="*/ 246257 w 370650"/>
                  <a:gd name="connsiteY44" fmla="*/ 96488 h 520365"/>
                  <a:gd name="connsiteX45" fmla="*/ 242953 w 370650"/>
                  <a:gd name="connsiteY45" fmla="*/ 94384 h 520365"/>
                  <a:gd name="connsiteX46" fmla="*/ 251462 w 370650"/>
                  <a:gd name="connsiteY46" fmla="*/ 100862 h 520365"/>
                  <a:gd name="connsiteX47" fmla="*/ 253695 w 370650"/>
                  <a:gd name="connsiteY47" fmla="*/ 103335 h 520365"/>
                  <a:gd name="connsiteX48" fmla="*/ 251462 w 370650"/>
                  <a:gd name="connsiteY48" fmla="*/ 100862 h 520365"/>
                  <a:gd name="connsiteX49" fmla="*/ 258623 w 370650"/>
                  <a:gd name="connsiteY49" fmla="*/ 110219 h 520365"/>
                  <a:gd name="connsiteX50" fmla="*/ 260007 w 370650"/>
                  <a:gd name="connsiteY50" fmla="*/ 112766 h 520365"/>
                  <a:gd name="connsiteX51" fmla="*/ 258623 w 370650"/>
                  <a:gd name="connsiteY51" fmla="*/ 110219 h 520365"/>
                  <a:gd name="connsiteX52" fmla="*/ 264197 w 370650"/>
                  <a:gd name="connsiteY52" fmla="*/ 122824 h 520365"/>
                  <a:gd name="connsiteX53" fmla="*/ 264990 w 370650"/>
                  <a:gd name="connsiteY53" fmla="*/ 125297 h 520365"/>
                  <a:gd name="connsiteX54" fmla="*/ 264197 w 370650"/>
                  <a:gd name="connsiteY54" fmla="*/ 122824 h 520365"/>
                  <a:gd name="connsiteX55" fmla="*/ 268054 w 370650"/>
                  <a:gd name="connsiteY55" fmla="*/ 139730 h 520365"/>
                  <a:gd name="connsiteX56" fmla="*/ 268330 w 370650"/>
                  <a:gd name="connsiteY56" fmla="*/ 141206 h 520365"/>
                  <a:gd name="connsiteX57" fmla="*/ 268054 w 370650"/>
                  <a:gd name="connsiteY57" fmla="*/ 139730 h 520365"/>
                  <a:gd name="connsiteX58" fmla="*/ 229075 w 370650"/>
                  <a:gd name="connsiteY58" fmla="*/ 239411 h 520365"/>
                  <a:gd name="connsiteX59" fmla="*/ 225144 w 370650"/>
                  <a:gd name="connsiteY59" fmla="*/ 239761 h 520365"/>
                  <a:gd name="connsiteX60" fmla="*/ 229075 w 370650"/>
                  <a:gd name="connsiteY60" fmla="*/ 239411 h 520365"/>
                  <a:gd name="connsiteX61" fmla="*/ 239853 w 370650"/>
                  <a:gd name="connsiteY61" fmla="*/ 236273 h 520365"/>
                  <a:gd name="connsiteX62" fmla="*/ 234611 w 370650"/>
                  <a:gd name="connsiteY62" fmla="*/ 237952 h 520365"/>
                  <a:gd name="connsiteX63" fmla="*/ 239853 w 370650"/>
                  <a:gd name="connsiteY63" fmla="*/ 236273 h 520365"/>
                  <a:gd name="connsiteX64" fmla="*/ 248768 w 370650"/>
                  <a:gd name="connsiteY64" fmla="*/ 230939 h 520365"/>
                  <a:gd name="connsiteX65" fmla="*/ 244467 w 370650"/>
                  <a:gd name="connsiteY65" fmla="*/ 233726 h 520365"/>
                  <a:gd name="connsiteX66" fmla="*/ 248768 w 370650"/>
                  <a:gd name="connsiteY66" fmla="*/ 230939 h 520365"/>
                  <a:gd name="connsiteX67" fmla="*/ 265673 w 370650"/>
                  <a:gd name="connsiteY67" fmla="*/ 201059 h 520365"/>
                  <a:gd name="connsiteX68" fmla="*/ 262646 w 370650"/>
                  <a:gd name="connsiteY68" fmla="*/ 210398 h 520365"/>
                  <a:gd name="connsiteX69" fmla="*/ 261299 w 370650"/>
                  <a:gd name="connsiteY69" fmla="*/ 214015 h 520365"/>
                  <a:gd name="connsiteX70" fmla="*/ 261779 w 370650"/>
                  <a:gd name="connsiteY70" fmla="*/ 213092 h 520365"/>
                  <a:gd name="connsiteX71" fmla="*/ 261059 w 370650"/>
                  <a:gd name="connsiteY71" fmla="*/ 214606 h 520365"/>
                  <a:gd name="connsiteX72" fmla="*/ 261299 w 370650"/>
                  <a:gd name="connsiteY72" fmla="*/ 214015 h 520365"/>
                  <a:gd name="connsiteX73" fmla="*/ 260469 w 370650"/>
                  <a:gd name="connsiteY73" fmla="*/ 215639 h 520365"/>
                  <a:gd name="connsiteX74" fmla="*/ 259232 w 370650"/>
                  <a:gd name="connsiteY74" fmla="*/ 217743 h 520365"/>
                  <a:gd name="connsiteX75" fmla="*/ 254451 w 370650"/>
                  <a:gd name="connsiteY75" fmla="*/ 225070 h 520365"/>
                  <a:gd name="connsiteX76" fmla="*/ 256002 w 370650"/>
                  <a:gd name="connsiteY76" fmla="*/ 223280 h 520365"/>
                  <a:gd name="connsiteX77" fmla="*/ 253252 w 370650"/>
                  <a:gd name="connsiteY77" fmla="*/ 226417 h 520365"/>
                  <a:gd name="connsiteX78" fmla="*/ 253769 w 370650"/>
                  <a:gd name="connsiteY78" fmla="*/ 225827 h 520365"/>
                  <a:gd name="connsiteX79" fmla="*/ 233080 w 370650"/>
                  <a:gd name="connsiteY79" fmla="*/ 238322 h 520365"/>
                  <a:gd name="connsiteX80" fmla="*/ 232766 w 370650"/>
                  <a:gd name="connsiteY80" fmla="*/ 238396 h 520365"/>
                  <a:gd name="connsiteX81" fmla="*/ 217540 w 370650"/>
                  <a:gd name="connsiteY81" fmla="*/ 240186 h 520365"/>
                  <a:gd name="connsiteX82" fmla="*/ 100363 w 370650"/>
                  <a:gd name="connsiteY82" fmla="*/ 240186 h 520365"/>
                  <a:gd name="connsiteX83" fmla="*/ 100363 w 370650"/>
                  <a:gd name="connsiteY83" fmla="*/ 88312 h 520365"/>
                  <a:gd name="connsiteX84" fmla="*/ 217540 w 370650"/>
                  <a:gd name="connsiteY84" fmla="*/ 88312 h 520365"/>
                  <a:gd name="connsiteX85" fmla="*/ 229185 w 370650"/>
                  <a:gd name="connsiteY85" fmla="*/ 89382 h 520365"/>
                  <a:gd name="connsiteX86" fmla="*/ 230385 w 370650"/>
                  <a:gd name="connsiteY86" fmla="*/ 89696 h 520365"/>
                  <a:gd name="connsiteX87" fmla="*/ 239096 w 370650"/>
                  <a:gd name="connsiteY87" fmla="*/ 92483 h 520365"/>
                  <a:gd name="connsiteX88" fmla="*/ 241164 w 370650"/>
                  <a:gd name="connsiteY88" fmla="*/ 93479 h 520365"/>
                  <a:gd name="connsiteX89" fmla="*/ 247641 w 370650"/>
                  <a:gd name="connsiteY89" fmla="*/ 97614 h 520365"/>
                  <a:gd name="connsiteX90" fmla="*/ 250059 w 370650"/>
                  <a:gd name="connsiteY90" fmla="*/ 99681 h 520365"/>
                  <a:gd name="connsiteX91" fmla="*/ 254839 w 370650"/>
                  <a:gd name="connsiteY91" fmla="*/ 104885 h 520365"/>
                  <a:gd name="connsiteX92" fmla="*/ 257387 w 370650"/>
                  <a:gd name="connsiteY92" fmla="*/ 108466 h 520365"/>
                  <a:gd name="connsiteX93" fmla="*/ 260800 w 370650"/>
                  <a:gd name="connsiteY93" fmla="*/ 114630 h 520365"/>
                  <a:gd name="connsiteX94" fmla="*/ 262997 w 370650"/>
                  <a:gd name="connsiteY94" fmla="*/ 119964 h 520365"/>
                  <a:gd name="connsiteX95" fmla="*/ 265414 w 370650"/>
                  <a:gd name="connsiteY95" fmla="*/ 127401 h 520365"/>
                  <a:gd name="connsiteX96" fmla="*/ 266891 w 370650"/>
                  <a:gd name="connsiteY96" fmla="*/ 134212 h 520365"/>
                  <a:gd name="connsiteX97" fmla="*/ 268478 w 370650"/>
                  <a:gd name="connsiteY97" fmla="*/ 143440 h 520365"/>
                  <a:gd name="connsiteX98" fmla="*/ 268959 w 370650"/>
                  <a:gd name="connsiteY98" fmla="*/ 150637 h 520365"/>
                  <a:gd name="connsiteX99" fmla="*/ 269549 w 370650"/>
                  <a:gd name="connsiteY99" fmla="*/ 161416 h 520365"/>
                  <a:gd name="connsiteX100" fmla="*/ 269438 w 370650"/>
                  <a:gd name="connsiteY100" fmla="*/ 167580 h 520365"/>
                  <a:gd name="connsiteX101" fmla="*/ 268885 w 370650"/>
                  <a:gd name="connsiteY101" fmla="*/ 179429 h 520365"/>
                  <a:gd name="connsiteX102" fmla="*/ 268367 w 370650"/>
                  <a:gd name="connsiteY102" fmla="*/ 185205 h 520365"/>
                  <a:gd name="connsiteX103" fmla="*/ 266337 w 370650"/>
                  <a:gd name="connsiteY103" fmla="*/ 197848 h 520365"/>
                  <a:gd name="connsiteX104" fmla="*/ 265747 w 370650"/>
                  <a:gd name="connsiteY104" fmla="*/ 200838 h 520365"/>
                  <a:gd name="connsiteX105" fmla="*/ 266023 w 370650"/>
                  <a:gd name="connsiteY105" fmla="*/ 199804 h 520365"/>
                  <a:gd name="connsiteX106" fmla="*/ 265747 w 370650"/>
                  <a:gd name="connsiteY106" fmla="*/ 200911 h 520365"/>
                  <a:gd name="connsiteX107" fmla="*/ 265747 w 370650"/>
                  <a:gd name="connsiteY107" fmla="*/ 200838 h 520365"/>
                  <a:gd name="connsiteX108" fmla="*/ 265673 w 370650"/>
                  <a:gd name="connsiteY108" fmla="*/ 201059 h 520365"/>
                  <a:gd name="connsiteX109" fmla="*/ 100344 w 370650"/>
                  <a:gd name="connsiteY109" fmla="*/ 314397 h 520365"/>
                  <a:gd name="connsiteX110" fmla="*/ 225365 w 370650"/>
                  <a:gd name="connsiteY110" fmla="*/ 328553 h 520365"/>
                  <a:gd name="connsiteX111" fmla="*/ 236789 w 370650"/>
                  <a:gd name="connsiteY111" fmla="*/ 328793 h 520365"/>
                  <a:gd name="connsiteX112" fmla="*/ 309192 w 370650"/>
                  <a:gd name="connsiteY112" fmla="*/ 312404 h 520365"/>
                  <a:gd name="connsiteX113" fmla="*/ 309986 w 370650"/>
                  <a:gd name="connsiteY113" fmla="*/ 311887 h 520365"/>
                  <a:gd name="connsiteX114" fmla="*/ 320007 w 370650"/>
                  <a:gd name="connsiteY114" fmla="*/ 305132 h 520365"/>
                  <a:gd name="connsiteX115" fmla="*/ 321798 w 370650"/>
                  <a:gd name="connsiteY115" fmla="*/ 303619 h 520365"/>
                  <a:gd name="connsiteX116" fmla="*/ 328479 w 370650"/>
                  <a:gd name="connsiteY116" fmla="*/ 298045 h 520365"/>
                  <a:gd name="connsiteX117" fmla="*/ 330232 w 370650"/>
                  <a:gd name="connsiteY117" fmla="*/ 296052 h 520365"/>
                  <a:gd name="connsiteX118" fmla="*/ 332742 w 370650"/>
                  <a:gd name="connsiteY118" fmla="*/ 293265 h 520365"/>
                  <a:gd name="connsiteX119" fmla="*/ 339829 w 370650"/>
                  <a:gd name="connsiteY119" fmla="*/ 284757 h 520365"/>
                  <a:gd name="connsiteX120" fmla="*/ 342210 w 370650"/>
                  <a:gd name="connsiteY120" fmla="*/ 281213 h 520365"/>
                  <a:gd name="connsiteX121" fmla="*/ 348171 w 370650"/>
                  <a:gd name="connsiteY121" fmla="*/ 271542 h 520365"/>
                  <a:gd name="connsiteX122" fmla="*/ 350644 w 370650"/>
                  <a:gd name="connsiteY122" fmla="*/ 266688 h 520365"/>
                  <a:gd name="connsiteX123" fmla="*/ 355424 w 370650"/>
                  <a:gd name="connsiteY123" fmla="*/ 256113 h 520365"/>
                  <a:gd name="connsiteX124" fmla="*/ 357565 w 370650"/>
                  <a:gd name="connsiteY124" fmla="*/ 250152 h 520365"/>
                  <a:gd name="connsiteX125" fmla="*/ 361385 w 370650"/>
                  <a:gd name="connsiteY125" fmla="*/ 238137 h 520365"/>
                  <a:gd name="connsiteX126" fmla="*/ 363047 w 370650"/>
                  <a:gd name="connsiteY126" fmla="*/ 231733 h 520365"/>
                  <a:gd name="connsiteX127" fmla="*/ 366110 w 370650"/>
                  <a:gd name="connsiteY127" fmla="*/ 216894 h 520365"/>
                  <a:gd name="connsiteX128" fmla="*/ 367070 w 370650"/>
                  <a:gd name="connsiteY128" fmla="*/ 211118 h 520365"/>
                  <a:gd name="connsiteX129" fmla="*/ 369414 w 370650"/>
                  <a:gd name="connsiteY129" fmla="*/ 190428 h 520365"/>
                  <a:gd name="connsiteX130" fmla="*/ 369617 w 370650"/>
                  <a:gd name="connsiteY130" fmla="*/ 188158 h 520365"/>
                  <a:gd name="connsiteX131" fmla="*/ 370650 w 370650"/>
                  <a:gd name="connsiteY131" fmla="*/ 160751 h 520365"/>
                  <a:gd name="connsiteX132" fmla="*/ 367144 w 370650"/>
                  <a:gd name="connsiteY132" fmla="*/ 114574 h 520365"/>
                  <a:gd name="connsiteX133" fmla="*/ 366147 w 370650"/>
                  <a:gd name="connsiteY133" fmla="*/ 109610 h 520365"/>
                  <a:gd name="connsiteX134" fmla="*/ 363121 w 370650"/>
                  <a:gd name="connsiteY134" fmla="*/ 95565 h 520365"/>
                  <a:gd name="connsiteX135" fmla="*/ 361054 w 370650"/>
                  <a:gd name="connsiteY135" fmla="*/ 88644 h 520365"/>
                  <a:gd name="connsiteX136" fmla="*/ 357713 w 370650"/>
                  <a:gd name="connsiteY136" fmla="*/ 78345 h 520365"/>
                  <a:gd name="connsiteX137" fmla="*/ 354686 w 370650"/>
                  <a:gd name="connsiteY137" fmla="*/ 71351 h 520365"/>
                  <a:gd name="connsiteX138" fmla="*/ 350792 w 370650"/>
                  <a:gd name="connsiteY138" fmla="*/ 62916 h 520365"/>
                  <a:gd name="connsiteX139" fmla="*/ 347249 w 370650"/>
                  <a:gd name="connsiteY139" fmla="*/ 56826 h 520365"/>
                  <a:gd name="connsiteX140" fmla="*/ 342468 w 370650"/>
                  <a:gd name="connsiteY140" fmla="*/ 49185 h 520365"/>
                  <a:gd name="connsiteX141" fmla="*/ 338961 w 370650"/>
                  <a:gd name="connsiteY141" fmla="*/ 44774 h 520365"/>
                  <a:gd name="connsiteX142" fmla="*/ 332834 w 370650"/>
                  <a:gd name="connsiteY142" fmla="*/ 37373 h 520365"/>
                  <a:gd name="connsiteX143" fmla="*/ 331321 w 370650"/>
                  <a:gd name="connsiteY143" fmla="*/ 35934 h 520365"/>
                  <a:gd name="connsiteX144" fmla="*/ 322684 w 370650"/>
                  <a:gd name="connsiteY144" fmla="*/ 27850 h 520365"/>
                  <a:gd name="connsiteX145" fmla="*/ 320727 w 370650"/>
                  <a:gd name="connsiteY145" fmla="*/ 26577 h 520365"/>
                  <a:gd name="connsiteX146" fmla="*/ 306239 w 370650"/>
                  <a:gd name="connsiteY146" fmla="*/ 17275 h 520365"/>
                  <a:gd name="connsiteX147" fmla="*/ 301792 w 370650"/>
                  <a:gd name="connsiteY147" fmla="*/ 14894 h 520365"/>
                  <a:gd name="connsiteX148" fmla="*/ 283373 w 370650"/>
                  <a:gd name="connsiteY148" fmla="*/ 7770 h 520365"/>
                  <a:gd name="connsiteX149" fmla="*/ 279035 w 370650"/>
                  <a:gd name="connsiteY149" fmla="*/ 6497 h 520365"/>
                  <a:gd name="connsiteX150" fmla="*/ 257479 w 370650"/>
                  <a:gd name="connsiteY150" fmla="*/ 2196 h 520365"/>
                  <a:gd name="connsiteX151" fmla="*/ 252975 w 370650"/>
                  <a:gd name="connsiteY151" fmla="*/ 1606 h 520365"/>
                  <a:gd name="connsiteX152" fmla="*/ 228152 w 370650"/>
                  <a:gd name="connsiteY152" fmla="*/ 166 h 520365"/>
                  <a:gd name="connsiteX153" fmla="*/ 225328 w 370650"/>
                  <a:gd name="connsiteY153" fmla="*/ 0 h 520365"/>
                  <a:gd name="connsiteX154" fmla="*/ 0 w 370650"/>
                  <a:gd name="connsiteY154" fmla="*/ 0 h 520365"/>
                  <a:gd name="connsiteX155" fmla="*/ 0 w 370650"/>
                  <a:gd name="connsiteY155" fmla="*/ 520365 h 520365"/>
                  <a:gd name="connsiteX156" fmla="*/ 100363 w 370650"/>
                  <a:gd name="connsiteY156" fmla="*/ 520365 h 520365"/>
                  <a:gd name="connsiteX157" fmla="*/ 100363 w 370650"/>
                  <a:gd name="connsiteY157" fmla="*/ 314397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70650" h="520365">
                    <a:moveTo>
                      <a:pt x="303692" y="15909"/>
                    </a:moveTo>
                    <a:cubicBezTo>
                      <a:pt x="303618" y="15872"/>
                      <a:pt x="303526" y="15835"/>
                      <a:pt x="303416" y="15798"/>
                    </a:cubicBezTo>
                    <a:cubicBezTo>
                      <a:pt x="303526" y="15817"/>
                      <a:pt x="303618" y="15872"/>
                      <a:pt x="303692" y="15909"/>
                    </a:cubicBezTo>
                    <a:moveTo>
                      <a:pt x="369838" y="180868"/>
                    </a:moveTo>
                    <a:cubicBezTo>
                      <a:pt x="369801" y="181976"/>
                      <a:pt x="369801" y="183175"/>
                      <a:pt x="369727" y="184246"/>
                    </a:cubicBezTo>
                    <a:cubicBezTo>
                      <a:pt x="369801" y="183175"/>
                      <a:pt x="369801" y="181976"/>
                      <a:pt x="369838" y="180868"/>
                    </a:cubicBezTo>
                    <a:moveTo>
                      <a:pt x="367531" y="206873"/>
                    </a:moveTo>
                    <a:cubicBezTo>
                      <a:pt x="367772" y="205119"/>
                      <a:pt x="367938" y="203292"/>
                      <a:pt x="368122" y="201539"/>
                    </a:cubicBezTo>
                    <a:cubicBezTo>
                      <a:pt x="367938" y="203292"/>
                      <a:pt x="367772" y="205119"/>
                      <a:pt x="367531" y="206873"/>
                    </a:cubicBezTo>
                    <a:moveTo>
                      <a:pt x="363988" y="226916"/>
                    </a:moveTo>
                    <a:cubicBezTo>
                      <a:pt x="364301" y="225606"/>
                      <a:pt x="364579" y="224258"/>
                      <a:pt x="364819" y="222856"/>
                    </a:cubicBezTo>
                    <a:cubicBezTo>
                      <a:pt x="364597" y="224258"/>
                      <a:pt x="364320" y="225606"/>
                      <a:pt x="363988" y="226916"/>
                    </a:cubicBezTo>
                    <a:moveTo>
                      <a:pt x="359263" y="244781"/>
                    </a:moveTo>
                    <a:cubicBezTo>
                      <a:pt x="359577" y="243858"/>
                      <a:pt x="359854" y="242954"/>
                      <a:pt x="360131" y="242031"/>
                    </a:cubicBezTo>
                    <a:cubicBezTo>
                      <a:pt x="359854" y="242954"/>
                      <a:pt x="359577" y="243858"/>
                      <a:pt x="359263" y="244781"/>
                    </a:cubicBezTo>
                    <a:moveTo>
                      <a:pt x="353339" y="260690"/>
                    </a:moveTo>
                    <a:cubicBezTo>
                      <a:pt x="353615" y="260100"/>
                      <a:pt x="353893" y="259528"/>
                      <a:pt x="354133" y="258937"/>
                    </a:cubicBezTo>
                    <a:cubicBezTo>
                      <a:pt x="353893" y="259546"/>
                      <a:pt x="353578" y="260100"/>
                      <a:pt x="353339" y="260690"/>
                    </a:cubicBezTo>
                    <a:moveTo>
                      <a:pt x="345975" y="275086"/>
                    </a:moveTo>
                    <a:cubicBezTo>
                      <a:pt x="346289" y="274606"/>
                      <a:pt x="346565" y="274163"/>
                      <a:pt x="346842" y="273702"/>
                    </a:cubicBezTo>
                    <a:cubicBezTo>
                      <a:pt x="346565" y="274181"/>
                      <a:pt x="346289" y="274606"/>
                      <a:pt x="345975" y="275086"/>
                    </a:cubicBezTo>
                    <a:moveTo>
                      <a:pt x="337098" y="288023"/>
                    </a:moveTo>
                    <a:cubicBezTo>
                      <a:pt x="337540" y="287470"/>
                      <a:pt x="337965" y="286990"/>
                      <a:pt x="338408" y="286436"/>
                    </a:cubicBezTo>
                    <a:cubicBezTo>
                      <a:pt x="338021" y="286990"/>
                      <a:pt x="337540" y="287470"/>
                      <a:pt x="337098" y="288023"/>
                    </a:cubicBezTo>
                    <a:moveTo>
                      <a:pt x="328312" y="297842"/>
                    </a:moveTo>
                    <a:cubicBezTo>
                      <a:pt x="327833" y="298322"/>
                      <a:pt x="327316" y="298673"/>
                      <a:pt x="326799" y="299152"/>
                    </a:cubicBezTo>
                    <a:cubicBezTo>
                      <a:pt x="327445" y="298562"/>
                      <a:pt x="328109" y="298045"/>
                      <a:pt x="328700" y="297399"/>
                    </a:cubicBezTo>
                    <a:cubicBezTo>
                      <a:pt x="328590" y="297565"/>
                      <a:pt x="328442" y="297731"/>
                      <a:pt x="328312" y="297842"/>
                    </a:cubicBezTo>
                    <a:moveTo>
                      <a:pt x="316575" y="307476"/>
                    </a:moveTo>
                    <a:cubicBezTo>
                      <a:pt x="317128" y="307070"/>
                      <a:pt x="317682" y="306719"/>
                      <a:pt x="318291" y="306332"/>
                    </a:cubicBezTo>
                    <a:cubicBezTo>
                      <a:pt x="317700" y="306719"/>
                      <a:pt x="317147" y="307070"/>
                      <a:pt x="316575" y="307476"/>
                    </a:cubicBezTo>
                    <a:moveTo>
                      <a:pt x="294908" y="319085"/>
                    </a:moveTo>
                    <a:cubicBezTo>
                      <a:pt x="295147" y="319011"/>
                      <a:pt x="295387" y="318919"/>
                      <a:pt x="295627" y="318845"/>
                    </a:cubicBezTo>
                    <a:cubicBezTo>
                      <a:pt x="295387" y="318919"/>
                      <a:pt x="295147" y="319011"/>
                      <a:pt x="294908" y="319085"/>
                    </a:cubicBezTo>
                    <a:moveTo>
                      <a:pt x="305833" y="314028"/>
                    </a:moveTo>
                    <a:cubicBezTo>
                      <a:pt x="306276" y="313825"/>
                      <a:pt x="306756" y="313622"/>
                      <a:pt x="307181" y="313400"/>
                    </a:cubicBezTo>
                    <a:cubicBezTo>
                      <a:pt x="306756" y="313640"/>
                      <a:pt x="306276" y="313844"/>
                      <a:pt x="305833" y="314028"/>
                    </a:cubicBezTo>
                    <a:moveTo>
                      <a:pt x="222597" y="88570"/>
                    </a:moveTo>
                    <a:cubicBezTo>
                      <a:pt x="224314" y="88736"/>
                      <a:pt x="225975" y="88773"/>
                      <a:pt x="227653" y="89050"/>
                    </a:cubicBezTo>
                    <a:cubicBezTo>
                      <a:pt x="226048" y="88810"/>
                      <a:pt x="224295" y="88736"/>
                      <a:pt x="222597" y="88570"/>
                    </a:cubicBezTo>
                    <a:moveTo>
                      <a:pt x="233283" y="90397"/>
                    </a:moveTo>
                    <a:cubicBezTo>
                      <a:pt x="234722" y="90803"/>
                      <a:pt x="236180" y="91228"/>
                      <a:pt x="237583" y="91781"/>
                    </a:cubicBezTo>
                    <a:cubicBezTo>
                      <a:pt x="236236" y="91246"/>
                      <a:pt x="234759" y="90840"/>
                      <a:pt x="233283" y="90397"/>
                    </a:cubicBezTo>
                    <a:moveTo>
                      <a:pt x="242953" y="94384"/>
                    </a:moveTo>
                    <a:cubicBezTo>
                      <a:pt x="244061" y="95011"/>
                      <a:pt x="245187" y="95731"/>
                      <a:pt x="246257" y="96488"/>
                    </a:cubicBezTo>
                    <a:cubicBezTo>
                      <a:pt x="245187" y="95731"/>
                      <a:pt x="244098" y="95011"/>
                      <a:pt x="242953" y="94384"/>
                    </a:cubicBezTo>
                    <a:moveTo>
                      <a:pt x="251462" y="100862"/>
                    </a:moveTo>
                    <a:cubicBezTo>
                      <a:pt x="252218" y="101655"/>
                      <a:pt x="252975" y="102449"/>
                      <a:pt x="253695" y="103335"/>
                    </a:cubicBezTo>
                    <a:cubicBezTo>
                      <a:pt x="252975" y="102467"/>
                      <a:pt x="252255" y="101655"/>
                      <a:pt x="251462" y="100862"/>
                    </a:cubicBezTo>
                    <a:moveTo>
                      <a:pt x="258623" y="110219"/>
                    </a:moveTo>
                    <a:cubicBezTo>
                      <a:pt x="259102" y="111050"/>
                      <a:pt x="259546" y="111898"/>
                      <a:pt x="260007" y="112766"/>
                    </a:cubicBezTo>
                    <a:cubicBezTo>
                      <a:pt x="259583" y="111880"/>
                      <a:pt x="259102" y="111050"/>
                      <a:pt x="258623" y="110219"/>
                    </a:cubicBezTo>
                    <a:moveTo>
                      <a:pt x="264197" y="122824"/>
                    </a:moveTo>
                    <a:cubicBezTo>
                      <a:pt x="264436" y="123655"/>
                      <a:pt x="264750" y="124412"/>
                      <a:pt x="264990" y="125297"/>
                    </a:cubicBezTo>
                    <a:cubicBezTo>
                      <a:pt x="264750" y="124412"/>
                      <a:pt x="264436" y="123655"/>
                      <a:pt x="264197" y="122824"/>
                    </a:cubicBezTo>
                    <a:moveTo>
                      <a:pt x="268054" y="139730"/>
                    </a:moveTo>
                    <a:cubicBezTo>
                      <a:pt x="268128" y="140247"/>
                      <a:pt x="268257" y="140690"/>
                      <a:pt x="268330" y="141206"/>
                    </a:cubicBezTo>
                    <a:cubicBezTo>
                      <a:pt x="268257" y="140690"/>
                      <a:pt x="268128" y="140247"/>
                      <a:pt x="268054" y="139730"/>
                    </a:cubicBezTo>
                    <a:moveTo>
                      <a:pt x="229075" y="239411"/>
                    </a:moveTo>
                    <a:cubicBezTo>
                      <a:pt x="227838" y="239614"/>
                      <a:pt x="226454" y="239614"/>
                      <a:pt x="225144" y="239761"/>
                    </a:cubicBezTo>
                    <a:cubicBezTo>
                      <a:pt x="226454" y="239614"/>
                      <a:pt x="227875" y="239614"/>
                      <a:pt x="229075" y="239411"/>
                    </a:cubicBezTo>
                    <a:moveTo>
                      <a:pt x="239853" y="236273"/>
                    </a:moveTo>
                    <a:cubicBezTo>
                      <a:pt x="238174" y="236993"/>
                      <a:pt x="236346" y="237473"/>
                      <a:pt x="234611" y="237952"/>
                    </a:cubicBezTo>
                    <a:cubicBezTo>
                      <a:pt x="236346" y="237417"/>
                      <a:pt x="238211" y="236993"/>
                      <a:pt x="239853" y="236273"/>
                    </a:cubicBezTo>
                    <a:moveTo>
                      <a:pt x="248768" y="230939"/>
                    </a:moveTo>
                    <a:cubicBezTo>
                      <a:pt x="247420" y="232010"/>
                      <a:pt x="245944" y="232840"/>
                      <a:pt x="244467" y="233726"/>
                    </a:cubicBezTo>
                    <a:cubicBezTo>
                      <a:pt x="245944" y="232840"/>
                      <a:pt x="247457" y="232010"/>
                      <a:pt x="248768" y="230939"/>
                    </a:cubicBezTo>
                    <a:moveTo>
                      <a:pt x="265673" y="201059"/>
                    </a:moveTo>
                    <a:cubicBezTo>
                      <a:pt x="264843" y="204529"/>
                      <a:pt x="263716" y="207500"/>
                      <a:pt x="262646" y="210398"/>
                    </a:cubicBezTo>
                    <a:cubicBezTo>
                      <a:pt x="262166" y="211598"/>
                      <a:pt x="261816" y="212871"/>
                      <a:pt x="261299" y="214015"/>
                    </a:cubicBezTo>
                    <a:cubicBezTo>
                      <a:pt x="261409" y="213702"/>
                      <a:pt x="261613" y="213425"/>
                      <a:pt x="261779" y="213092"/>
                    </a:cubicBezTo>
                    <a:cubicBezTo>
                      <a:pt x="261539" y="213609"/>
                      <a:pt x="261299" y="214089"/>
                      <a:pt x="261059" y="214606"/>
                    </a:cubicBezTo>
                    <a:cubicBezTo>
                      <a:pt x="261133" y="214403"/>
                      <a:pt x="261170" y="214200"/>
                      <a:pt x="261299" y="214015"/>
                    </a:cubicBezTo>
                    <a:cubicBezTo>
                      <a:pt x="261022" y="214569"/>
                      <a:pt x="260745" y="215086"/>
                      <a:pt x="260469" y="215639"/>
                    </a:cubicBezTo>
                    <a:cubicBezTo>
                      <a:pt x="260118" y="216433"/>
                      <a:pt x="259638" y="217023"/>
                      <a:pt x="259232" y="217743"/>
                    </a:cubicBezTo>
                    <a:cubicBezTo>
                      <a:pt x="257792" y="220327"/>
                      <a:pt x="256297" y="222874"/>
                      <a:pt x="254451" y="225070"/>
                    </a:cubicBezTo>
                    <a:cubicBezTo>
                      <a:pt x="254969" y="224480"/>
                      <a:pt x="255522" y="223963"/>
                      <a:pt x="256002" y="223280"/>
                    </a:cubicBezTo>
                    <a:cubicBezTo>
                      <a:pt x="255172" y="224480"/>
                      <a:pt x="254212" y="225384"/>
                      <a:pt x="253252" y="226417"/>
                    </a:cubicBezTo>
                    <a:cubicBezTo>
                      <a:pt x="253455" y="226214"/>
                      <a:pt x="253603" y="226011"/>
                      <a:pt x="253769" y="225827"/>
                    </a:cubicBezTo>
                    <a:cubicBezTo>
                      <a:pt x="248675" y="231641"/>
                      <a:pt x="241957" y="236015"/>
                      <a:pt x="233080" y="238322"/>
                    </a:cubicBezTo>
                    <a:cubicBezTo>
                      <a:pt x="232969" y="238359"/>
                      <a:pt x="232877" y="238396"/>
                      <a:pt x="232766" y="238396"/>
                    </a:cubicBezTo>
                    <a:cubicBezTo>
                      <a:pt x="228226" y="239540"/>
                      <a:pt x="223187" y="240186"/>
                      <a:pt x="217540" y="240186"/>
                    </a:cubicBezTo>
                    <a:lnTo>
                      <a:pt x="100363" y="240186"/>
                    </a:lnTo>
                    <a:lnTo>
                      <a:pt x="100363" y="88312"/>
                    </a:lnTo>
                    <a:lnTo>
                      <a:pt x="217540" y="88312"/>
                    </a:lnTo>
                    <a:cubicBezTo>
                      <a:pt x="221674" y="88312"/>
                      <a:pt x="225531" y="88718"/>
                      <a:pt x="229185" y="89382"/>
                    </a:cubicBezTo>
                    <a:cubicBezTo>
                      <a:pt x="229592" y="89456"/>
                      <a:pt x="229979" y="89622"/>
                      <a:pt x="230385" y="89696"/>
                    </a:cubicBezTo>
                    <a:cubicBezTo>
                      <a:pt x="233486" y="90379"/>
                      <a:pt x="236383" y="91283"/>
                      <a:pt x="239096" y="92483"/>
                    </a:cubicBezTo>
                    <a:cubicBezTo>
                      <a:pt x="239817" y="92797"/>
                      <a:pt x="240444" y="93166"/>
                      <a:pt x="241164" y="93479"/>
                    </a:cubicBezTo>
                    <a:cubicBezTo>
                      <a:pt x="243471" y="94624"/>
                      <a:pt x="245611" y="96063"/>
                      <a:pt x="247641" y="97614"/>
                    </a:cubicBezTo>
                    <a:cubicBezTo>
                      <a:pt x="248472" y="98241"/>
                      <a:pt x="249265" y="98924"/>
                      <a:pt x="250059" y="99681"/>
                    </a:cubicBezTo>
                    <a:cubicBezTo>
                      <a:pt x="251776" y="101231"/>
                      <a:pt x="253363" y="102984"/>
                      <a:pt x="254839" y="104885"/>
                    </a:cubicBezTo>
                    <a:cubicBezTo>
                      <a:pt x="255707" y="105992"/>
                      <a:pt x="256556" y="107192"/>
                      <a:pt x="257387" y="108466"/>
                    </a:cubicBezTo>
                    <a:cubicBezTo>
                      <a:pt x="258623" y="110367"/>
                      <a:pt x="259767" y="112452"/>
                      <a:pt x="260800" y="114630"/>
                    </a:cubicBezTo>
                    <a:cubicBezTo>
                      <a:pt x="261594" y="116309"/>
                      <a:pt x="262314" y="118100"/>
                      <a:pt x="262997" y="119964"/>
                    </a:cubicBezTo>
                    <a:cubicBezTo>
                      <a:pt x="263920" y="122345"/>
                      <a:pt x="264750" y="124781"/>
                      <a:pt x="265414" y="127401"/>
                    </a:cubicBezTo>
                    <a:cubicBezTo>
                      <a:pt x="266005" y="129505"/>
                      <a:pt x="266448" y="131905"/>
                      <a:pt x="266891" y="134212"/>
                    </a:cubicBezTo>
                    <a:cubicBezTo>
                      <a:pt x="267482" y="137201"/>
                      <a:pt x="268091" y="140136"/>
                      <a:pt x="268478" y="143440"/>
                    </a:cubicBezTo>
                    <a:cubicBezTo>
                      <a:pt x="268718" y="145636"/>
                      <a:pt x="268792" y="148257"/>
                      <a:pt x="268959" y="150637"/>
                    </a:cubicBezTo>
                    <a:cubicBezTo>
                      <a:pt x="269198" y="154181"/>
                      <a:pt x="269512" y="157558"/>
                      <a:pt x="269549" y="161416"/>
                    </a:cubicBezTo>
                    <a:cubicBezTo>
                      <a:pt x="269549" y="163483"/>
                      <a:pt x="269475" y="165513"/>
                      <a:pt x="269438" y="167580"/>
                    </a:cubicBezTo>
                    <a:cubicBezTo>
                      <a:pt x="269327" y="171677"/>
                      <a:pt x="269198" y="175738"/>
                      <a:pt x="268885" y="179429"/>
                    </a:cubicBezTo>
                    <a:cubicBezTo>
                      <a:pt x="268774" y="181385"/>
                      <a:pt x="268571" y="183286"/>
                      <a:pt x="268367" y="185205"/>
                    </a:cubicBezTo>
                    <a:cubicBezTo>
                      <a:pt x="267851" y="189746"/>
                      <a:pt x="267168" y="193954"/>
                      <a:pt x="266337" y="197848"/>
                    </a:cubicBezTo>
                    <a:cubicBezTo>
                      <a:pt x="266134" y="198844"/>
                      <a:pt x="265986" y="199841"/>
                      <a:pt x="265747" y="200838"/>
                    </a:cubicBezTo>
                    <a:cubicBezTo>
                      <a:pt x="265821" y="200487"/>
                      <a:pt x="265950" y="200155"/>
                      <a:pt x="266023" y="199804"/>
                    </a:cubicBezTo>
                    <a:cubicBezTo>
                      <a:pt x="265950" y="200210"/>
                      <a:pt x="265821" y="200524"/>
                      <a:pt x="265747" y="200911"/>
                    </a:cubicBezTo>
                    <a:lnTo>
                      <a:pt x="265747" y="200838"/>
                    </a:lnTo>
                    <a:cubicBezTo>
                      <a:pt x="265710" y="200948"/>
                      <a:pt x="265710" y="200985"/>
                      <a:pt x="265673" y="201059"/>
                    </a:cubicBezTo>
                    <a:moveTo>
                      <a:pt x="100344" y="314397"/>
                    </a:moveTo>
                    <a:cubicBezTo>
                      <a:pt x="106066" y="316114"/>
                      <a:pt x="197608" y="327169"/>
                      <a:pt x="225365" y="328553"/>
                    </a:cubicBezTo>
                    <a:cubicBezTo>
                      <a:pt x="229057" y="328663"/>
                      <a:pt x="232877" y="328793"/>
                      <a:pt x="236789" y="328793"/>
                    </a:cubicBezTo>
                    <a:cubicBezTo>
                      <a:pt x="259970" y="328793"/>
                      <a:pt x="286122" y="325729"/>
                      <a:pt x="309192" y="312404"/>
                    </a:cubicBezTo>
                    <a:cubicBezTo>
                      <a:pt x="309469" y="312238"/>
                      <a:pt x="309709" y="312053"/>
                      <a:pt x="309986" y="311887"/>
                    </a:cubicBezTo>
                    <a:cubicBezTo>
                      <a:pt x="313400" y="309857"/>
                      <a:pt x="316740" y="307624"/>
                      <a:pt x="320007" y="305132"/>
                    </a:cubicBezTo>
                    <a:cubicBezTo>
                      <a:pt x="320653" y="304652"/>
                      <a:pt x="321207" y="304136"/>
                      <a:pt x="321798" y="303619"/>
                    </a:cubicBezTo>
                    <a:cubicBezTo>
                      <a:pt x="324068" y="301829"/>
                      <a:pt x="326338" y="300112"/>
                      <a:pt x="328479" y="298045"/>
                    </a:cubicBezTo>
                    <a:cubicBezTo>
                      <a:pt x="329106" y="297418"/>
                      <a:pt x="329623" y="296661"/>
                      <a:pt x="330232" y="296052"/>
                    </a:cubicBezTo>
                    <a:cubicBezTo>
                      <a:pt x="331100" y="295184"/>
                      <a:pt x="331912" y="294188"/>
                      <a:pt x="332742" y="293265"/>
                    </a:cubicBezTo>
                    <a:cubicBezTo>
                      <a:pt x="335215" y="290552"/>
                      <a:pt x="337596" y="287784"/>
                      <a:pt x="339829" y="284757"/>
                    </a:cubicBezTo>
                    <a:cubicBezTo>
                      <a:pt x="340659" y="283649"/>
                      <a:pt x="341416" y="282413"/>
                      <a:pt x="342210" y="281213"/>
                    </a:cubicBezTo>
                    <a:cubicBezTo>
                      <a:pt x="344277" y="278150"/>
                      <a:pt x="346344" y="274975"/>
                      <a:pt x="348171" y="271542"/>
                    </a:cubicBezTo>
                    <a:cubicBezTo>
                      <a:pt x="349038" y="270029"/>
                      <a:pt x="349795" y="268313"/>
                      <a:pt x="350644" y="266688"/>
                    </a:cubicBezTo>
                    <a:cubicBezTo>
                      <a:pt x="352324" y="263274"/>
                      <a:pt x="353948" y="259804"/>
                      <a:pt x="355424" y="256113"/>
                    </a:cubicBezTo>
                    <a:cubicBezTo>
                      <a:pt x="356181" y="254212"/>
                      <a:pt x="356864" y="252182"/>
                      <a:pt x="357565" y="250152"/>
                    </a:cubicBezTo>
                    <a:cubicBezTo>
                      <a:pt x="358949" y="246295"/>
                      <a:pt x="360223" y="242271"/>
                      <a:pt x="361385" y="238137"/>
                    </a:cubicBezTo>
                    <a:cubicBezTo>
                      <a:pt x="361976" y="236033"/>
                      <a:pt x="362493" y="233874"/>
                      <a:pt x="363047" y="231733"/>
                    </a:cubicBezTo>
                    <a:cubicBezTo>
                      <a:pt x="364209" y="226953"/>
                      <a:pt x="365187" y="221988"/>
                      <a:pt x="366110" y="216894"/>
                    </a:cubicBezTo>
                    <a:cubicBezTo>
                      <a:pt x="366425" y="214993"/>
                      <a:pt x="366738" y="213074"/>
                      <a:pt x="367070" y="211118"/>
                    </a:cubicBezTo>
                    <a:cubicBezTo>
                      <a:pt x="368066" y="204510"/>
                      <a:pt x="368860" y="197589"/>
                      <a:pt x="369414" y="190428"/>
                    </a:cubicBezTo>
                    <a:cubicBezTo>
                      <a:pt x="369451" y="189672"/>
                      <a:pt x="369580" y="188952"/>
                      <a:pt x="369617" y="188158"/>
                    </a:cubicBezTo>
                    <a:cubicBezTo>
                      <a:pt x="370245" y="179373"/>
                      <a:pt x="370650" y="170330"/>
                      <a:pt x="370650" y="160751"/>
                    </a:cubicBezTo>
                    <a:cubicBezTo>
                      <a:pt x="370650" y="144049"/>
                      <a:pt x="369414" y="128730"/>
                      <a:pt x="367144" y="114574"/>
                    </a:cubicBezTo>
                    <a:cubicBezTo>
                      <a:pt x="366867" y="112858"/>
                      <a:pt x="366461" y="111271"/>
                      <a:pt x="366147" y="109610"/>
                    </a:cubicBezTo>
                    <a:cubicBezTo>
                      <a:pt x="365280" y="104793"/>
                      <a:pt x="364320" y="100031"/>
                      <a:pt x="363121" y="95565"/>
                    </a:cubicBezTo>
                    <a:cubicBezTo>
                      <a:pt x="362530" y="93147"/>
                      <a:pt x="361774" y="90914"/>
                      <a:pt x="361054" y="88644"/>
                    </a:cubicBezTo>
                    <a:cubicBezTo>
                      <a:pt x="359983" y="85137"/>
                      <a:pt x="358949" y="81649"/>
                      <a:pt x="357713" y="78345"/>
                    </a:cubicBezTo>
                    <a:cubicBezTo>
                      <a:pt x="356753" y="75872"/>
                      <a:pt x="355720" y="73658"/>
                      <a:pt x="354686" y="71351"/>
                    </a:cubicBezTo>
                    <a:cubicBezTo>
                      <a:pt x="353449" y="68490"/>
                      <a:pt x="352213" y="65574"/>
                      <a:pt x="350792" y="62916"/>
                    </a:cubicBezTo>
                    <a:cubicBezTo>
                      <a:pt x="349684" y="60775"/>
                      <a:pt x="348448" y="58819"/>
                      <a:pt x="347249" y="56826"/>
                    </a:cubicBezTo>
                    <a:cubicBezTo>
                      <a:pt x="345698" y="54242"/>
                      <a:pt x="344185" y="51621"/>
                      <a:pt x="342468" y="49185"/>
                    </a:cubicBezTo>
                    <a:cubicBezTo>
                      <a:pt x="341361" y="47635"/>
                      <a:pt x="340125" y="46250"/>
                      <a:pt x="338961" y="44774"/>
                    </a:cubicBezTo>
                    <a:cubicBezTo>
                      <a:pt x="336931" y="42227"/>
                      <a:pt x="334975" y="39680"/>
                      <a:pt x="332834" y="37373"/>
                    </a:cubicBezTo>
                    <a:cubicBezTo>
                      <a:pt x="332354" y="36856"/>
                      <a:pt x="331801" y="36451"/>
                      <a:pt x="331321" y="35934"/>
                    </a:cubicBezTo>
                    <a:cubicBezTo>
                      <a:pt x="328534" y="33110"/>
                      <a:pt x="325748" y="30323"/>
                      <a:pt x="322684" y="27850"/>
                    </a:cubicBezTo>
                    <a:cubicBezTo>
                      <a:pt x="322093" y="27370"/>
                      <a:pt x="321336" y="27056"/>
                      <a:pt x="320727" y="26577"/>
                    </a:cubicBezTo>
                    <a:cubicBezTo>
                      <a:pt x="316076" y="22996"/>
                      <a:pt x="311222" y="19969"/>
                      <a:pt x="306239" y="17275"/>
                    </a:cubicBezTo>
                    <a:cubicBezTo>
                      <a:pt x="304763" y="16481"/>
                      <a:pt x="303342" y="15651"/>
                      <a:pt x="301792" y="14894"/>
                    </a:cubicBezTo>
                    <a:cubicBezTo>
                      <a:pt x="295830" y="11996"/>
                      <a:pt x="289666" y="9689"/>
                      <a:pt x="283373" y="7770"/>
                    </a:cubicBezTo>
                    <a:cubicBezTo>
                      <a:pt x="281896" y="7327"/>
                      <a:pt x="280512" y="6903"/>
                      <a:pt x="279035" y="6497"/>
                    </a:cubicBezTo>
                    <a:cubicBezTo>
                      <a:pt x="271911" y="4540"/>
                      <a:pt x="264713" y="3156"/>
                      <a:pt x="257479" y="2196"/>
                    </a:cubicBezTo>
                    <a:cubicBezTo>
                      <a:pt x="255965" y="1993"/>
                      <a:pt x="254488" y="1753"/>
                      <a:pt x="252975" y="1606"/>
                    </a:cubicBezTo>
                    <a:cubicBezTo>
                      <a:pt x="244615" y="683"/>
                      <a:pt x="236310" y="258"/>
                      <a:pt x="228152" y="166"/>
                    </a:cubicBezTo>
                    <a:cubicBezTo>
                      <a:pt x="227155" y="166"/>
                      <a:pt x="226325" y="0"/>
                      <a:pt x="225328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3" y="520365"/>
                    </a:lnTo>
                    <a:lnTo>
                      <a:pt x="100363" y="31439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BC16F8EE-17A8-4E99-B770-6AB8ECEA2824}"/>
                  </a:ext>
                </a:extLst>
              </p:cNvPr>
              <p:cNvSpPr/>
              <p:nvPr/>
            </p:nvSpPr>
            <p:spPr>
              <a:xfrm>
                <a:off x="9283803" y="4219855"/>
                <a:ext cx="344221" cy="522764"/>
              </a:xfrm>
              <a:custGeom>
                <a:avLst/>
                <a:gdLst>
                  <a:gd name="connsiteX0" fmla="*/ 2141 w 344221"/>
                  <a:gd name="connsiteY0" fmla="*/ 83144 h 522764"/>
                  <a:gd name="connsiteX1" fmla="*/ 1901 w 344221"/>
                  <a:gd name="connsiteY1" fmla="*/ 84731 h 522764"/>
                  <a:gd name="connsiteX2" fmla="*/ 2141 w 344221"/>
                  <a:gd name="connsiteY2" fmla="*/ 83144 h 522764"/>
                  <a:gd name="connsiteX3" fmla="*/ 28163 w 344221"/>
                  <a:gd name="connsiteY3" fmla="*/ 28810 h 522764"/>
                  <a:gd name="connsiteX4" fmla="*/ 28274 w 344221"/>
                  <a:gd name="connsiteY4" fmla="*/ 28699 h 522764"/>
                  <a:gd name="connsiteX5" fmla="*/ 28034 w 344221"/>
                  <a:gd name="connsiteY5" fmla="*/ 28976 h 522764"/>
                  <a:gd name="connsiteX6" fmla="*/ 28163 w 344221"/>
                  <a:gd name="connsiteY6" fmla="*/ 28810 h 522764"/>
                  <a:gd name="connsiteX7" fmla="*/ 101268 w 344221"/>
                  <a:gd name="connsiteY7" fmla="*/ 404038 h 522764"/>
                  <a:gd name="connsiteX8" fmla="*/ 101379 w 344221"/>
                  <a:gd name="connsiteY8" fmla="*/ 404388 h 522764"/>
                  <a:gd name="connsiteX9" fmla="*/ 101268 w 344221"/>
                  <a:gd name="connsiteY9" fmla="*/ 404038 h 522764"/>
                  <a:gd name="connsiteX10" fmla="*/ 105162 w 344221"/>
                  <a:gd name="connsiteY10" fmla="*/ 414742 h 522764"/>
                  <a:gd name="connsiteX11" fmla="*/ 104128 w 344221"/>
                  <a:gd name="connsiteY11" fmla="*/ 413026 h 522764"/>
                  <a:gd name="connsiteX12" fmla="*/ 105162 w 344221"/>
                  <a:gd name="connsiteY12" fmla="*/ 414742 h 522764"/>
                  <a:gd name="connsiteX13" fmla="*/ 110292 w 344221"/>
                  <a:gd name="connsiteY13" fmla="*/ 421054 h 522764"/>
                  <a:gd name="connsiteX14" fmla="*/ 108613 w 344221"/>
                  <a:gd name="connsiteY14" fmla="*/ 419744 h 522764"/>
                  <a:gd name="connsiteX15" fmla="*/ 110292 w 344221"/>
                  <a:gd name="connsiteY15" fmla="*/ 421054 h 522764"/>
                  <a:gd name="connsiteX16" fmla="*/ 27998 w 344221"/>
                  <a:gd name="connsiteY16" fmla="*/ 495450 h 522764"/>
                  <a:gd name="connsiteX17" fmla="*/ 27887 w 344221"/>
                  <a:gd name="connsiteY17" fmla="*/ 495376 h 522764"/>
                  <a:gd name="connsiteX18" fmla="*/ 29364 w 344221"/>
                  <a:gd name="connsiteY18" fmla="*/ 496687 h 522764"/>
                  <a:gd name="connsiteX19" fmla="*/ 27998 w 344221"/>
                  <a:gd name="connsiteY19" fmla="*/ 495450 h 522764"/>
                  <a:gd name="connsiteX20" fmla="*/ 15559 w 344221"/>
                  <a:gd name="connsiteY20" fmla="*/ 479965 h 522764"/>
                  <a:gd name="connsiteX21" fmla="*/ 16315 w 344221"/>
                  <a:gd name="connsiteY21" fmla="*/ 481202 h 522764"/>
                  <a:gd name="connsiteX22" fmla="*/ 15559 w 344221"/>
                  <a:gd name="connsiteY22" fmla="*/ 479965 h 522764"/>
                  <a:gd name="connsiteX23" fmla="*/ 1864 w 344221"/>
                  <a:gd name="connsiteY23" fmla="*/ 440783 h 522764"/>
                  <a:gd name="connsiteX24" fmla="*/ 2215 w 344221"/>
                  <a:gd name="connsiteY24" fmla="*/ 442924 h 522764"/>
                  <a:gd name="connsiteX25" fmla="*/ 1864 w 344221"/>
                  <a:gd name="connsiteY25" fmla="*/ 440783 h 522764"/>
                  <a:gd name="connsiteX26" fmla="*/ 1476 w 344221"/>
                  <a:gd name="connsiteY26" fmla="*/ 438236 h 522764"/>
                  <a:gd name="connsiteX27" fmla="*/ 2676 w 344221"/>
                  <a:gd name="connsiteY27" fmla="*/ 445600 h 522764"/>
                  <a:gd name="connsiteX28" fmla="*/ 6220 w 344221"/>
                  <a:gd name="connsiteY28" fmla="*/ 459719 h 522764"/>
                  <a:gd name="connsiteX29" fmla="*/ 7567 w 344221"/>
                  <a:gd name="connsiteY29" fmla="*/ 464093 h 522764"/>
                  <a:gd name="connsiteX30" fmla="*/ 14451 w 344221"/>
                  <a:gd name="connsiteY30" fmla="*/ 478212 h 522764"/>
                  <a:gd name="connsiteX31" fmla="*/ 17238 w 344221"/>
                  <a:gd name="connsiteY31" fmla="*/ 482715 h 522764"/>
                  <a:gd name="connsiteX32" fmla="*/ 26872 w 344221"/>
                  <a:gd name="connsiteY32" fmla="*/ 494416 h 522764"/>
                  <a:gd name="connsiteX33" fmla="*/ 27869 w 344221"/>
                  <a:gd name="connsiteY33" fmla="*/ 495616 h 522764"/>
                  <a:gd name="connsiteX34" fmla="*/ 32925 w 344221"/>
                  <a:gd name="connsiteY34" fmla="*/ 499787 h 522764"/>
                  <a:gd name="connsiteX35" fmla="*/ 34827 w 344221"/>
                  <a:gd name="connsiteY35" fmla="*/ 501374 h 522764"/>
                  <a:gd name="connsiteX36" fmla="*/ 41581 w 344221"/>
                  <a:gd name="connsiteY36" fmla="*/ 505951 h 522764"/>
                  <a:gd name="connsiteX37" fmla="*/ 44092 w 344221"/>
                  <a:gd name="connsiteY37" fmla="*/ 507465 h 522764"/>
                  <a:gd name="connsiteX38" fmla="*/ 50939 w 344221"/>
                  <a:gd name="connsiteY38" fmla="*/ 511008 h 522764"/>
                  <a:gd name="connsiteX39" fmla="*/ 53929 w 344221"/>
                  <a:gd name="connsiteY39" fmla="*/ 512356 h 522764"/>
                  <a:gd name="connsiteX40" fmla="*/ 60850 w 344221"/>
                  <a:gd name="connsiteY40" fmla="*/ 515069 h 522764"/>
                  <a:gd name="connsiteX41" fmla="*/ 64079 w 344221"/>
                  <a:gd name="connsiteY41" fmla="*/ 516139 h 522764"/>
                  <a:gd name="connsiteX42" fmla="*/ 71314 w 344221"/>
                  <a:gd name="connsiteY42" fmla="*/ 518169 h 522764"/>
                  <a:gd name="connsiteX43" fmla="*/ 74100 w 344221"/>
                  <a:gd name="connsiteY43" fmla="*/ 518797 h 522764"/>
                  <a:gd name="connsiteX44" fmla="*/ 82055 w 344221"/>
                  <a:gd name="connsiteY44" fmla="*/ 520421 h 522764"/>
                  <a:gd name="connsiteX45" fmla="*/ 83439 w 344221"/>
                  <a:gd name="connsiteY45" fmla="*/ 520624 h 522764"/>
                  <a:gd name="connsiteX46" fmla="*/ 111123 w 344221"/>
                  <a:gd name="connsiteY46" fmla="*/ 522765 h 522764"/>
                  <a:gd name="connsiteX47" fmla="*/ 120997 w 344221"/>
                  <a:gd name="connsiteY47" fmla="*/ 522525 h 522764"/>
                  <a:gd name="connsiteX48" fmla="*/ 344112 w 344221"/>
                  <a:gd name="connsiteY48" fmla="*/ 510473 h 522764"/>
                  <a:gd name="connsiteX49" fmla="*/ 344221 w 344221"/>
                  <a:gd name="connsiteY49" fmla="*/ 510436 h 522764"/>
                  <a:gd name="connsiteX50" fmla="*/ 344221 w 344221"/>
                  <a:gd name="connsiteY50" fmla="*/ 428529 h 522764"/>
                  <a:gd name="connsiteX51" fmla="*/ 143458 w 344221"/>
                  <a:gd name="connsiteY51" fmla="*/ 428529 h 522764"/>
                  <a:gd name="connsiteX52" fmla="*/ 142351 w 344221"/>
                  <a:gd name="connsiteY52" fmla="*/ 428529 h 522764"/>
                  <a:gd name="connsiteX53" fmla="*/ 114261 w 344221"/>
                  <a:gd name="connsiteY53" fmla="*/ 423952 h 522764"/>
                  <a:gd name="connsiteX54" fmla="*/ 108207 w 344221"/>
                  <a:gd name="connsiteY54" fmla="*/ 419061 h 522764"/>
                  <a:gd name="connsiteX55" fmla="*/ 107765 w 344221"/>
                  <a:gd name="connsiteY55" fmla="*/ 418470 h 522764"/>
                  <a:gd name="connsiteX56" fmla="*/ 103870 w 344221"/>
                  <a:gd name="connsiteY56" fmla="*/ 412140 h 522764"/>
                  <a:gd name="connsiteX57" fmla="*/ 103519 w 344221"/>
                  <a:gd name="connsiteY57" fmla="*/ 411032 h 522764"/>
                  <a:gd name="connsiteX58" fmla="*/ 100382 w 344221"/>
                  <a:gd name="connsiteY58" fmla="*/ 391654 h 522764"/>
                  <a:gd name="connsiteX59" fmla="*/ 100382 w 344221"/>
                  <a:gd name="connsiteY59" fmla="*/ 310780 h 522764"/>
                  <a:gd name="connsiteX60" fmla="*/ 311924 w 344221"/>
                  <a:gd name="connsiteY60" fmla="*/ 304376 h 522764"/>
                  <a:gd name="connsiteX61" fmla="*/ 312034 w 344221"/>
                  <a:gd name="connsiteY61" fmla="*/ 304376 h 522764"/>
                  <a:gd name="connsiteX62" fmla="*/ 312034 w 344221"/>
                  <a:gd name="connsiteY62" fmla="*/ 221711 h 522764"/>
                  <a:gd name="connsiteX63" fmla="*/ 100382 w 344221"/>
                  <a:gd name="connsiteY63" fmla="*/ 214624 h 522764"/>
                  <a:gd name="connsiteX64" fmla="*/ 100382 w 344221"/>
                  <a:gd name="connsiteY64" fmla="*/ 133713 h 522764"/>
                  <a:gd name="connsiteX65" fmla="*/ 137423 w 344221"/>
                  <a:gd name="connsiteY65" fmla="*/ 94015 h 522764"/>
                  <a:gd name="connsiteX66" fmla="*/ 344221 w 344221"/>
                  <a:gd name="connsiteY66" fmla="*/ 94015 h 522764"/>
                  <a:gd name="connsiteX67" fmla="*/ 344221 w 344221"/>
                  <a:gd name="connsiteY67" fmla="*/ 11406 h 522764"/>
                  <a:gd name="connsiteX68" fmla="*/ 344112 w 344221"/>
                  <a:gd name="connsiteY68" fmla="*/ 11406 h 522764"/>
                  <a:gd name="connsiteX69" fmla="*/ 113800 w 344221"/>
                  <a:gd name="connsiteY69" fmla="*/ 37 h 522764"/>
                  <a:gd name="connsiteX70" fmla="*/ 111142 w 344221"/>
                  <a:gd name="connsiteY70" fmla="*/ 0 h 522764"/>
                  <a:gd name="connsiteX71" fmla="*/ 75263 w 344221"/>
                  <a:gd name="connsiteY71" fmla="*/ 4023 h 522764"/>
                  <a:gd name="connsiteX72" fmla="*/ 65629 w 344221"/>
                  <a:gd name="connsiteY72" fmla="*/ 6681 h 522764"/>
                  <a:gd name="connsiteX73" fmla="*/ 65556 w 344221"/>
                  <a:gd name="connsiteY73" fmla="*/ 6718 h 522764"/>
                  <a:gd name="connsiteX74" fmla="*/ 32187 w 344221"/>
                  <a:gd name="connsiteY74" fmla="*/ 25100 h 522764"/>
                  <a:gd name="connsiteX75" fmla="*/ 30046 w 344221"/>
                  <a:gd name="connsiteY75" fmla="*/ 26927 h 522764"/>
                  <a:gd name="connsiteX76" fmla="*/ 28053 w 344221"/>
                  <a:gd name="connsiteY76" fmla="*/ 28644 h 522764"/>
                  <a:gd name="connsiteX77" fmla="*/ 26337 w 344221"/>
                  <a:gd name="connsiteY77" fmla="*/ 30784 h 522764"/>
                  <a:gd name="connsiteX78" fmla="*/ 16463 w 344221"/>
                  <a:gd name="connsiteY78" fmla="*/ 43113 h 522764"/>
                  <a:gd name="connsiteX79" fmla="*/ 14562 w 344221"/>
                  <a:gd name="connsiteY79" fmla="*/ 46620 h 522764"/>
                  <a:gd name="connsiteX80" fmla="*/ 8471 w 344221"/>
                  <a:gd name="connsiteY80" fmla="*/ 59391 h 522764"/>
                  <a:gd name="connsiteX81" fmla="*/ 6644 w 344221"/>
                  <a:gd name="connsiteY81" fmla="*/ 63931 h 522764"/>
                  <a:gd name="connsiteX82" fmla="*/ 2510 w 344221"/>
                  <a:gd name="connsiteY82" fmla="*/ 80800 h 522764"/>
                  <a:gd name="connsiteX83" fmla="*/ 1513 w 344221"/>
                  <a:gd name="connsiteY83" fmla="*/ 87758 h 522764"/>
                  <a:gd name="connsiteX84" fmla="*/ 314 w 344221"/>
                  <a:gd name="connsiteY84" fmla="*/ 104018 h 522764"/>
                  <a:gd name="connsiteX85" fmla="*/ 0 w 344221"/>
                  <a:gd name="connsiteY85" fmla="*/ 108152 h 522764"/>
                  <a:gd name="connsiteX86" fmla="*/ 0 w 344221"/>
                  <a:gd name="connsiteY86" fmla="*/ 417935 h 522764"/>
                  <a:gd name="connsiteX87" fmla="*/ 351 w 344221"/>
                  <a:gd name="connsiteY87" fmla="*/ 422623 h 522764"/>
                  <a:gd name="connsiteX88" fmla="*/ 1476 w 344221"/>
                  <a:gd name="connsiteY88" fmla="*/ 438236 h 52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44221" h="522764">
                    <a:moveTo>
                      <a:pt x="2141" y="83144"/>
                    </a:moveTo>
                    <a:cubicBezTo>
                      <a:pt x="2067" y="83661"/>
                      <a:pt x="1974" y="84215"/>
                      <a:pt x="1901" y="84731"/>
                    </a:cubicBezTo>
                    <a:cubicBezTo>
                      <a:pt x="1993" y="84178"/>
                      <a:pt x="2067" y="83661"/>
                      <a:pt x="2141" y="83144"/>
                    </a:cubicBezTo>
                    <a:moveTo>
                      <a:pt x="28163" y="28810"/>
                    </a:moveTo>
                    <a:cubicBezTo>
                      <a:pt x="28200" y="28773"/>
                      <a:pt x="28237" y="28736"/>
                      <a:pt x="28274" y="28699"/>
                    </a:cubicBezTo>
                    <a:cubicBezTo>
                      <a:pt x="28200" y="28810"/>
                      <a:pt x="28108" y="28902"/>
                      <a:pt x="28034" y="28976"/>
                    </a:cubicBezTo>
                    <a:cubicBezTo>
                      <a:pt x="28090" y="28939"/>
                      <a:pt x="28127" y="28847"/>
                      <a:pt x="28163" y="28810"/>
                    </a:cubicBezTo>
                    <a:moveTo>
                      <a:pt x="101268" y="404038"/>
                    </a:moveTo>
                    <a:cubicBezTo>
                      <a:pt x="101305" y="404148"/>
                      <a:pt x="101342" y="404278"/>
                      <a:pt x="101379" y="404388"/>
                    </a:cubicBezTo>
                    <a:cubicBezTo>
                      <a:pt x="101360" y="404278"/>
                      <a:pt x="101305" y="404148"/>
                      <a:pt x="101268" y="404038"/>
                    </a:cubicBezTo>
                    <a:moveTo>
                      <a:pt x="105162" y="414742"/>
                    </a:moveTo>
                    <a:cubicBezTo>
                      <a:pt x="104848" y="414152"/>
                      <a:pt x="104405" y="413672"/>
                      <a:pt x="104128" y="413026"/>
                    </a:cubicBezTo>
                    <a:cubicBezTo>
                      <a:pt x="104424" y="413653"/>
                      <a:pt x="104848" y="414133"/>
                      <a:pt x="105162" y="414742"/>
                    </a:cubicBezTo>
                    <a:moveTo>
                      <a:pt x="110292" y="421054"/>
                    </a:moveTo>
                    <a:cubicBezTo>
                      <a:pt x="109776" y="420574"/>
                      <a:pt x="109149" y="420260"/>
                      <a:pt x="108613" y="419744"/>
                    </a:cubicBezTo>
                    <a:cubicBezTo>
                      <a:pt x="109149" y="420223"/>
                      <a:pt x="109776" y="420574"/>
                      <a:pt x="110292" y="421054"/>
                    </a:cubicBezTo>
                    <a:moveTo>
                      <a:pt x="27998" y="495450"/>
                    </a:moveTo>
                    <a:cubicBezTo>
                      <a:pt x="27961" y="495450"/>
                      <a:pt x="27924" y="495413"/>
                      <a:pt x="27887" y="495376"/>
                    </a:cubicBezTo>
                    <a:cubicBezTo>
                      <a:pt x="28367" y="495819"/>
                      <a:pt x="28883" y="496244"/>
                      <a:pt x="29364" y="496687"/>
                    </a:cubicBezTo>
                    <a:cubicBezTo>
                      <a:pt x="28920" y="496281"/>
                      <a:pt x="28404" y="495838"/>
                      <a:pt x="27998" y="495450"/>
                    </a:cubicBezTo>
                    <a:moveTo>
                      <a:pt x="15559" y="479965"/>
                    </a:moveTo>
                    <a:cubicBezTo>
                      <a:pt x="15798" y="480408"/>
                      <a:pt x="16038" y="480796"/>
                      <a:pt x="16315" y="481202"/>
                    </a:cubicBezTo>
                    <a:cubicBezTo>
                      <a:pt x="16038" y="480796"/>
                      <a:pt x="15798" y="480408"/>
                      <a:pt x="15559" y="479965"/>
                    </a:cubicBezTo>
                    <a:moveTo>
                      <a:pt x="1864" y="440783"/>
                    </a:moveTo>
                    <a:cubicBezTo>
                      <a:pt x="1974" y="441503"/>
                      <a:pt x="2104" y="442223"/>
                      <a:pt x="2215" y="442924"/>
                    </a:cubicBezTo>
                    <a:cubicBezTo>
                      <a:pt x="2104" y="442223"/>
                      <a:pt x="1993" y="441503"/>
                      <a:pt x="1864" y="440783"/>
                    </a:cubicBezTo>
                    <a:moveTo>
                      <a:pt x="1476" y="438236"/>
                    </a:moveTo>
                    <a:cubicBezTo>
                      <a:pt x="1791" y="440746"/>
                      <a:pt x="2196" y="443164"/>
                      <a:pt x="2676" y="445600"/>
                    </a:cubicBezTo>
                    <a:cubicBezTo>
                      <a:pt x="3599" y="450621"/>
                      <a:pt x="4780" y="455308"/>
                      <a:pt x="6220" y="459719"/>
                    </a:cubicBezTo>
                    <a:cubicBezTo>
                      <a:pt x="6662" y="461196"/>
                      <a:pt x="7050" y="462709"/>
                      <a:pt x="7567" y="464093"/>
                    </a:cubicBezTo>
                    <a:cubicBezTo>
                      <a:pt x="9524" y="469261"/>
                      <a:pt x="11868" y="473875"/>
                      <a:pt x="14451" y="478212"/>
                    </a:cubicBezTo>
                    <a:cubicBezTo>
                      <a:pt x="15318" y="479762"/>
                      <a:pt x="16278" y="481239"/>
                      <a:pt x="17238" y="482715"/>
                    </a:cubicBezTo>
                    <a:cubicBezTo>
                      <a:pt x="20173" y="487016"/>
                      <a:pt x="23366" y="490947"/>
                      <a:pt x="26872" y="494416"/>
                    </a:cubicBezTo>
                    <a:cubicBezTo>
                      <a:pt x="27223" y="494767"/>
                      <a:pt x="27462" y="495247"/>
                      <a:pt x="27869" y="495616"/>
                    </a:cubicBezTo>
                    <a:cubicBezTo>
                      <a:pt x="29456" y="497166"/>
                      <a:pt x="31209" y="498440"/>
                      <a:pt x="32925" y="499787"/>
                    </a:cubicBezTo>
                    <a:cubicBezTo>
                      <a:pt x="33553" y="500341"/>
                      <a:pt x="34198" y="500895"/>
                      <a:pt x="34827" y="501374"/>
                    </a:cubicBezTo>
                    <a:cubicBezTo>
                      <a:pt x="37023" y="503054"/>
                      <a:pt x="39274" y="504549"/>
                      <a:pt x="41581" y="505951"/>
                    </a:cubicBezTo>
                    <a:cubicBezTo>
                      <a:pt x="42412" y="506468"/>
                      <a:pt x="43261" y="506985"/>
                      <a:pt x="44092" y="507465"/>
                    </a:cubicBezTo>
                    <a:cubicBezTo>
                      <a:pt x="46325" y="508775"/>
                      <a:pt x="48632" y="509938"/>
                      <a:pt x="50939" y="511008"/>
                    </a:cubicBezTo>
                    <a:cubicBezTo>
                      <a:pt x="51935" y="511488"/>
                      <a:pt x="52932" y="511968"/>
                      <a:pt x="53929" y="512356"/>
                    </a:cubicBezTo>
                    <a:cubicBezTo>
                      <a:pt x="56199" y="513352"/>
                      <a:pt x="58543" y="514220"/>
                      <a:pt x="60850" y="515069"/>
                    </a:cubicBezTo>
                    <a:cubicBezTo>
                      <a:pt x="61956" y="515419"/>
                      <a:pt x="62990" y="515788"/>
                      <a:pt x="64079" y="516139"/>
                    </a:cubicBezTo>
                    <a:cubicBezTo>
                      <a:pt x="66496" y="516859"/>
                      <a:pt x="68896" y="517579"/>
                      <a:pt x="71314" y="518169"/>
                    </a:cubicBezTo>
                    <a:cubicBezTo>
                      <a:pt x="72237" y="518409"/>
                      <a:pt x="73141" y="518612"/>
                      <a:pt x="74100" y="518797"/>
                    </a:cubicBezTo>
                    <a:cubicBezTo>
                      <a:pt x="76758" y="519424"/>
                      <a:pt x="79398" y="519941"/>
                      <a:pt x="82055" y="520421"/>
                    </a:cubicBezTo>
                    <a:cubicBezTo>
                      <a:pt x="82535" y="520458"/>
                      <a:pt x="82978" y="520532"/>
                      <a:pt x="83439" y="520624"/>
                    </a:cubicBezTo>
                    <a:cubicBezTo>
                      <a:pt x="92944" y="522100"/>
                      <a:pt x="102376" y="522765"/>
                      <a:pt x="111123" y="522765"/>
                    </a:cubicBezTo>
                    <a:cubicBezTo>
                      <a:pt x="114501" y="522765"/>
                      <a:pt x="117804" y="522691"/>
                      <a:pt x="120997" y="522525"/>
                    </a:cubicBezTo>
                    <a:cubicBezTo>
                      <a:pt x="122824" y="522451"/>
                      <a:pt x="303822" y="516047"/>
                      <a:pt x="344112" y="510473"/>
                    </a:cubicBezTo>
                    <a:lnTo>
                      <a:pt x="344221" y="510436"/>
                    </a:lnTo>
                    <a:lnTo>
                      <a:pt x="344221" y="428529"/>
                    </a:lnTo>
                    <a:lnTo>
                      <a:pt x="143458" y="428529"/>
                    </a:lnTo>
                    <a:lnTo>
                      <a:pt x="142351" y="428529"/>
                    </a:lnTo>
                    <a:cubicBezTo>
                      <a:pt x="132366" y="428529"/>
                      <a:pt x="122142" y="428363"/>
                      <a:pt x="114261" y="423952"/>
                    </a:cubicBezTo>
                    <a:cubicBezTo>
                      <a:pt x="111954" y="422641"/>
                      <a:pt x="109961" y="421017"/>
                      <a:pt x="108207" y="419061"/>
                    </a:cubicBezTo>
                    <a:cubicBezTo>
                      <a:pt x="108041" y="418895"/>
                      <a:pt x="107930" y="418618"/>
                      <a:pt x="107765" y="418470"/>
                    </a:cubicBezTo>
                    <a:cubicBezTo>
                      <a:pt x="106251" y="416606"/>
                      <a:pt x="104903" y="414576"/>
                      <a:pt x="103870" y="412140"/>
                    </a:cubicBezTo>
                    <a:cubicBezTo>
                      <a:pt x="103704" y="411826"/>
                      <a:pt x="103630" y="411383"/>
                      <a:pt x="103519" y="411032"/>
                    </a:cubicBezTo>
                    <a:cubicBezTo>
                      <a:pt x="101453" y="405828"/>
                      <a:pt x="100382" y="399460"/>
                      <a:pt x="100382" y="391654"/>
                    </a:cubicBezTo>
                    <a:lnTo>
                      <a:pt x="100382" y="310780"/>
                    </a:lnTo>
                    <a:lnTo>
                      <a:pt x="311924" y="304376"/>
                    </a:lnTo>
                    <a:lnTo>
                      <a:pt x="312034" y="304376"/>
                    </a:lnTo>
                    <a:lnTo>
                      <a:pt x="312034" y="221711"/>
                    </a:lnTo>
                    <a:lnTo>
                      <a:pt x="100382" y="214624"/>
                    </a:lnTo>
                    <a:lnTo>
                      <a:pt x="100382" y="133713"/>
                    </a:lnTo>
                    <a:cubicBezTo>
                      <a:pt x="100382" y="114224"/>
                      <a:pt x="100382" y="94015"/>
                      <a:pt x="137423" y="94015"/>
                    </a:cubicBezTo>
                    <a:lnTo>
                      <a:pt x="344221" y="94015"/>
                    </a:lnTo>
                    <a:lnTo>
                      <a:pt x="344221" y="11406"/>
                    </a:lnTo>
                    <a:lnTo>
                      <a:pt x="344112" y="11406"/>
                    </a:lnTo>
                    <a:cubicBezTo>
                      <a:pt x="298894" y="5038"/>
                      <a:pt x="115663" y="74"/>
                      <a:pt x="113800" y="37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6" y="0"/>
                      <a:pt x="87832" y="1070"/>
                      <a:pt x="75263" y="4023"/>
                    </a:cubicBezTo>
                    <a:cubicBezTo>
                      <a:pt x="71996" y="4780"/>
                      <a:pt x="68822" y="5647"/>
                      <a:pt x="65629" y="6681"/>
                    </a:cubicBezTo>
                    <a:cubicBezTo>
                      <a:pt x="65593" y="6681"/>
                      <a:pt x="65556" y="6718"/>
                      <a:pt x="65556" y="6718"/>
                    </a:cubicBezTo>
                    <a:cubicBezTo>
                      <a:pt x="53707" y="10538"/>
                      <a:pt x="42246" y="16426"/>
                      <a:pt x="32187" y="25100"/>
                    </a:cubicBezTo>
                    <a:cubicBezTo>
                      <a:pt x="31467" y="25727"/>
                      <a:pt x="30711" y="26300"/>
                      <a:pt x="30046" y="26927"/>
                    </a:cubicBezTo>
                    <a:cubicBezTo>
                      <a:pt x="29401" y="27518"/>
                      <a:pt x="28699" y="27998"/>
                      <a:pt x="28053" y="28644"/>
                    </a:cubicBezTo>
                    <a:cubicBezTo>
                      <a:pt x="27370" y="29271"/>
                      <a:pt x="26983" y="30120"/>
                      <a:pt x="26337" y="30784"/>
                    </a:cubicBezTo>
                    <a:cubicBezTo>
                      <a:pt x="22793" y="34476"/>
                      <a:pt x="19453" y="38499"/>
                      <a:pt x="16463" y="43113"/>
                    </a:cubicBezTo>
                    <a:cubicBezTo>
                      <a:pt x="15743" y="44220"/>
                      <a:pt x="15189" y="45457"/>
                      <a:pt x="14562" y="46620"/>
                    </a:cubicBezTo>
                    <a:cubicBezTo>
                      <a:pt x="12292" y="50551"/>
                      <a:pt x="10262" y="54814"/>
                      <a:pt x="8471" y="59391"/>
                    </a:cubicBezTo>
                    <a:cubicBezTo>
                      <a:pt x="7881" y="60905"/>
                      <a:pt x="7198" y="62326"/>
                      <a:pt x="6644" y="63931"/>
                    </a:cubicBezTo>
                    <a:cubicBezTo>
                      <a:pt x="4928" y="69099"/>
                      <a:pt x="3580" y="74784"/>
                      <a:pt x="2510" y="80800"/>
                    </a:cubicBezTo>
                    <a:cubicBezTo>
                      <a:pt x="2104" y="83070"/>
                      <a:pt x="1791" y="85414"/>
                      <a:pt x="1513" y="87758"/>
                    </a:cubicBezTo>
                    <a:cubicBezTo>
                      <a:pt x="831" y="92889"/>
                      <a:pt x="443" y="98296"/>
                      <a:pt x="314" y="104018"/>
                    </a:cubicBezTo>
                    <a:cubicBezTo>
                      <a:pt x="277" y="105457"/>
                      <a:pt x="0" y="106675"/>
                      <a:pt x="0" y="108152"/>
                    </a:cubicBezTo>
                    <a:lnTo>
                      <a:pt x="0" y="417935"/>
                    </a:lnTo>
                    <a:cubicBezTo>
                      <a:pt x="0" y="419614"/>
                      <a:pt x="314" y="420999"/>
                      <a:pt x="351" y="422623"/>
                    </a:cubicBezTo>
                    <a:cubicBezTo>
                      <a:pt x="479" y="428104"/>
                      <a:pt x="831" y="433346"/>
                      <a:pt x="1476" y="43823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5B22F202-7554-4151-9F59-F02D42F99A86}"/>
                  </a:ext>
                </a:extLst>
              </p:cNvPr>
              <p:cNvSpPr/>
              <p:nvPr/>
            </p:nvSpPr>
            <p:spPr>
              <a:xfrm>
                <a:off x="9709305" y="4219836"/>
                <a:ext cx="387907" cy="520402"/>
              </a:xfrm>
              <a:custGeom>
                <a:avLst/>
                <a:gdLst>
                  <a:gd name="connsiteX0" fmla="*/ 288504 w 387907"/>
                  <a:gd name="connsiteY0" fmla="*/ 8933 h 520402"/>
                  <a:gd name="connsiteX1" fmla="*/ 288024 w 387907"/>
                  <a:gd name="connsiteY1" fmla="*/ 8730 h 520402"/>
                  <a:gd name="connsiteX2" fmla="*/ 288504 w 387907"/>
                  <a:gd name="connsiteY2" fmla="*/ 8933 h 520402"/>
                  <a:gd name="connsiteX3" fmla="*/ 251075 w 387907"/>
                  <a:gd name="connsiteY3" fmla="*/ 228854 h 520402"/>
                  <a:gd name="connsiteX4" fmla="*/ 250041 w 387907"/>
                  <a:gd name="connsiteY4" fmla="*/ 229334 h 520402"/>
                  <a:gd name="connsiteX5" fmla="*/ 251075 w 387907"/>
                  <a:gd name="connsiteY5" fmla="*/ 228854 h 520402"/>
                  <a:gd name="connsiteX6" fmla="*/ 258273 w 387907"/>
                  <a:gd name="connsiteY6" fmla="*/ 222450 h 520402"/>
                  <a:gd name="connsiteX7" fmla="*/ 257830 w 387907"/>
                  <a:gd name="connsiteY7" fmla="*/ 222856 h 520402"/>
                  <a:gd name="connsiteX8" fmla="*/ 258273 w 387907"/>
                  <a:gd name="connsiteY8" fmla="*/ 222450 h 520402"/>
                  <a:gd name="connsiteX9" fmla="*/ 242160 w 387907"/>
                  <a:gd name="connsiteY9" fmla="*/ 92151 h 520402"/>
                  <a:gd name="connsiteX10" fmla="*/ 257073 w 387907"/>
                  <a:gd name="connsiteY10" fmla="*/ 103169 h 520402"/>
                  <a:gd name="connsiteX11" fmla="*/ 271026 w 387907"/>
                  <a:gd name="connsiteY11" fmla="*/ 162191 h 520402"/>
                  <a:gd name="connsiteX12" fmla="*/ 219626 w 387907"/>
                  <a:gd name="connsiteY12" fmla="*/ 235258 h 520402"/>
                  <a:gd name="connsiteX13" fmla="*/ 101046 w 387907"/>
                  <a:gd name="connsiteY13" fmla="*/ 235258 h 520402"/>
                  <a:gd name="connsiteX14" fmla="*/ 101046 w 387907"/>
                  <a:gd name="connsiteY14" fmla="*/ 88367 h 520402"/>
                  <a:gd name="connsiteX15" fmla="*/ 219626 w 387907"/>
                  <a:gd name="connsiteY15" fmla="*/ 88367 h 520402"/>
                  <a:gd name="connsiteX16" fmla="*/ 241829 w 387907"/>
                  <a:gd name="connsiteY16" fmla="*/ 91984 h 520402"/>
                  <a:gd name="connsiteX17" fmla="*/ 242160 w 387907"/>
                  <a:gd name="connsiteY17" fmla="*/ 92151 h 520402"/>
                  <a:gd name="connsiteX18" fmla="*/ 100364 w 387907"/>
                  <a:gd name="connsiteY18" fmla="*/ 313659 h 520402"/>
                  <a:gd name="connsiteX19" fmla="*/ 188067 w 387907"/>
                  <a:gd name="connsiteY19" fmla="*/ 323477 h 520402"/>
                  <a:gd name="connsiteX20" fmla="*/ 274588 w 387907"/>
                  <a:gd name="connsiteY20" fmla="*/ 520329 h 520402"/>
                  <a:gd name="connsiteX21" fmla="*/ 274662 w 387907"/>
                  <a:gd name="connsiteY21" fmla="*/ 520402 h 520402"/>
                  <a:gd name="connsiteX22" fmla="*/ 387907 w 387907"/>
                  <a:gd name="connsiteY22" fmla="*/ 520402 h 520402"/>
                  <a:gd name="connsiteX23" fmla="*/ 288467 w 387907"/>
                  <a:gd name="connsiteY23" fmla="*/ 315708 h 520402"/>
                  <a:gd name="connsiteX24" fmla="*/ 289334 w 387907"/>
                  <a:gd name="connsiteY24" fmla="*/ 315431 h 520402"/>
                  <a:gd name="connsiteX25" fmla="*/ 341805 w 387907"/>
                  <a:gd name="connsiteY25" fmla="*/ 283003 h 520402"/>
                  <a:gd name="connsiteX26" fmla="*/ 346972 w 387907"/>
                  <a:gd name="connsiteY26" fmla="*/ 275603 h 520402"/>
                  <a:gd name="connsiteX27" fmla="*/ 347489 w 387907"/>
                  <a:gd name="connsiteY27" fmla="*/ 274883 h 520402"/>
                  <a:gd name="connsiteX28" fmla="*/ 352214 w 387907"/>
                  <a:gd name="connsiteY28" fmla="*/ 266578 h 520402"/>
                  <a:gd name="connsiteX29" fmla="*/ 353561 w 387907"/>
                  <a:gd name="connsiteY29" fmla="*/ 263994 h 520402"/>
                  <a:gd name="connsiteX30" fmla="*/ 357418 w 387907"/>
                  <a:gd name="connsiteY30" fmla="*/ 255246 h 520402"/>
                  <a:gd name="connsiteX31" fmla="*/ 358894 w 387907"/>
                  <a:gd name="connsiteY31" fmla="*/ 251499 h 520402"/>
                  <a:gd name="connsiteX32" fmla="*/ 362161 w 387907"/>
                  <a:gd name="connsiteY32" fmla="*/ 241754 h 520402"/>
                  <a:gd name="connsiteX33" fmla="*/ 363398 w 387907"/>
                  <a:gd name="connsiteY33" fmla="*/ 237546 h 520402"/>
                  <a:gd name="connsiteX34" fmla="*/ 366185 w 387907"/>
                  <a:gd name="connsiteY34" fmla="*/ 225735 h 520402"/>
                  <a:gd name="connsiteX35" fmla="*/ 366979 w 387907"/>
                  <a:gd name="connsiteY35" fmla="*/ 222080 h 520402"/>
                  <a:gd name="connsiteX36" fmla="*/ 369397 w 387907"/>
                  <a:gd name="connsiteY36" fmla="*/ 206374 h 520402"/>
                  <a:gd name="connsiteX37" fmla="*/ 369599 w 387907"/>
                  <a:gd name="connsiteY37" fmla="*/ 204935 h 520402"/>
                  <a:gd name="connsiteX38" fmla="*/ 372109 w 387907"/>
                  <a:gd name="connsiteY38" fmla="*/ 162172 h 520402"/>
                  <a:gd name="connsiteX39" fmla="*/ 365908 w 387907"/>
                  <a:gd name="connsiteY39" fmla="*/ 101545 h 520402"/>
                  <a:gd name="connsiteX40" fmla="*/ 364764 w 387907"/>
                  <a:gd name="connsiteY40" fmla="*/ 97281 h 520402"/>
                  <a:gd name="connsiteX41" fmla="*/ 361386 w 387907"/>
                  <a:gd name="connsiteY41" fmla="*/ 85063 h 520402"/>
                  <a:gd name="connsiteX42" fmla="*/ 359430 w 387907"/>
                  <a:gd name="connsiteY42" fmla="*/ 79822 h 520402"/>
                  <a:gd name="connsiteX43" fmla="*/ 355573 w 387907"/>
                  <a:gd name="connsiteY43" fmla="*/ 70004 h 520402"/>
                  <a:gd name="connsiteX44" fmla="*/ 353542 w 387907"/>
                  <a:gd name="connsiteY44" fmla="*/ 66017 h 520402"/>
                  <a:gd name="connsiteX45" fmla="*/ 348449 w 387907"/>
                  <a:gd name="connsiteY45" fmla="*/ 56309 h 520402"/>
                  <a:gd name="connsiteX46" fmla="*/ 347969 w 387907"/>
                  <a:gd name="connsiteY46" fmla="*/ 55589 h 520402"/>
                  <a:gd name="connsiteX47" fmla="*/ 331377 w 387907"/>
                  <a:gd name="connsiteY47" fmla="*/ 34383 h 520402"/>
                  <a:gd name="connsiteX48" fmla="*/ 329513 w 387907"/>
                  <a:gd name="connsiteY48" fmla="*/ 32944 h 520402"/>
                  <a:gd name="connsiteX49" fmla="*/ 314397 w 387907"/>
                  <a:gd name="connsiteY49" fmla="*/ 21298 h 520402"/>
                  <a:gd name="connsiteX50" fmla="*/ 310411 w 387907"/>
                  <a:gd name="connsiteY50" fmla="*/ 18640 h 520402"/>
                  <a:gd name="connsiteX51" fmla="*/ 291641 w 387907"/>
                  <a:gd name="connsiteY51" fmla="*/ 10040 h 520402"/>
                  <a:gd name="connsiteX52" fmla="*/ 286308 w 387907"/>
                  <a:gd name="connsiteY52" fmla="*/ 8084 h 520402"/>
                  <a:gd name="connsiteX53" fmla="*/ 264198 w 387907"/>
                  <a:gd name="connsiteY53" fmla="*/ 2916 h 520402"/>
                  <a:gd name="connsiteX54" fmla="*/ 258864 w 387907"/>
                  <a:gd name="connsiteY54" fmla="*/ 1993 h 520402"/>
                  <a:gd name="connsiteX55" fmla="*/ 231733 w 387907"/>
                  <a:gd name="connsiteY55" fmla="*/ 203 h 520402"/>
                  <a:gd name="connsiteX56" fmla="*/ 228947 w 387907"/>
                  <a:gd name="connsiteY56" fmla="*/ 0 h 520402"/>
                  <a:gd name="connsiteX57" fmla="*/ 0 w 387907"/>
                  <a:gd name="connsiteY57" fmla="*/ 0 h 520402"/>
                  <a:gd name="connsiteX58" fmla="*/ 0 w 387907"/>
                  <a:gd name="connsiteY58" fmla="*/ 520365 h 520402"/>
                  <a:gd name="connsiteX59" fmla="*/ 100364 w 387907"/>
                  <a:gd name="connsiteY59" fmla="*/ 520365 h 520402"/>
                  <a:gd name="connsiteX60" fmla="*/ 100364 w 387907"/>
                  <a:gd name="connsiteY60" fmla="*/ 313659 h 52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87907" h="520402">
                    <a:moveTo>
                      <a:pt x="288504" y="8933"/>
                    </a:moveTo>
                    <a:cubicBezTo>
                      <a:pt x="288337" y="8896"/>
                      <a:pt x="288190" y="8822"/>
                      <a:pt x="288024" y="8730"/>
                    </a:cubicBezTo>
                    <a:cubicBezTo>
                      <a:pt x="288190" y="8822"/>
                      <a:pt x="288337" y="8896"/>
                      <a:pt x="288504" y="8933"/>
                    </a:cubicBezTo>
                    <a:moveTo>
                      <a:pt x="251075" y="228854"/>
                    </a:moveTo>
                    <a:cubicBezTo>
                      <a:pt x="250761" y="229057"/>
                      <a:pt x="250356" y="229131"/>
                      <a:pt x="250041" y="229334"/>
                    </a:cubicBezTo>
                    <a:cubicBezTo>
                      <a:pt x="250356" y="229131"/>
                      <a:pt x="250761" y="229057"/>
                      <a:pt x="251075" y="228854"/>
                    </a:cubicBezTo>
                    <a:moveTo>
                      <a:pt x="258273" y="222450"/>
                    </a:moveTo>
                    <a:cubicBezTo>
                      <a:pt x="258163" y="222616"/>
                      <a:pt x="257959" y="222727"/>
                      <a:pt x="257830" y="222856"/>
                    </a:cubicBezTo>
                    <a:cubicBezTo>
                      <a:pt x="257959" y="222727"/>
                      <a:pt x="258163" y="222616"/>
                      <a:pt x="258273" y="222450"/>
                    </a:cubicBezTo>
                    <a:moveTo>
                      <a:pt x="242160" y="92151"/>
                    </a:moveTo>
                    <a:cubicBezTo>
                      <a:pt x="248215" y="94624"/>
                      <a:pt x="253105" y="98241"/>
                      <a:pt x="257073" y="103169"/>
                    </a:cubicBezTo>
                    <a:cubicBezTo>
                      <a:pt x="266468" y="114814"/>
                      <a:pt x="271026" y="134156"/>
                      <a:pt x="271026" y="162191"/>
                    </a:cubicBezTo>
                    <a:cubicBezTo>
                      <a:pt x="271026" y="224332"/>
                      <a:pt x="254434" y="235258"/>
                      <a:pt x="219626" y="235258"/>
                    </a:cubicBezTo>
                    <a:lnTo>
                      <a:pt x="101046" y="235258"/>
                    </a:lnTo>
                    <a:lnTo>
                      <a:pt x="101046" y="88367"/>
                    </a:lnTo>
                    <a:lnTo>
                      <a:pt x="219626" y="88367"/>
                    </a:lnTo>
                    <a:cubicBezTo>
                      <a:pt x="228300" y="88367"/>
                      <a:pt x="235609" y="89511"/>
                      <a:pt x="241829" y="91984"/>
                    </a:cubicBezTo>
                    <a:cubicBezTo>
                      <a:pt x="241958" y="92021"/>
                      <a:pt x="242087" y="92114"/>
                      <a:pt x="242160" y="92151"/>
                    </a:cubicBezTo>
                    <a:moveTo>
                      <a:pt x="100364" y="313659"/>
                    </a:moveTo>
                    <a:lnTo>
                      <a:pt x="188067" y="323477"/>
                    </a:lnTo>
                    <a:lnTo>
                      <a:pt x="274588" y="520329"/>
                    </a:lnTo>
                    <a:lnTo>
                      <a:pt x="274662" y="520402"/>
                    </a:lnTo>
                    <a:lnTo>
                      <a:pt x="387907" y="520402"/>
                    </a:lnTo>
                    <a:lnTo>
                      <a:pt x="288467" y="315708"/>
                    </a:lnTo>
                    <a:lnTo>
                      <a:pt x="289334" y="315431"/>
                    </a:lnTo>
                    <a:cubicBezTo>
                      <a:pt x="304283" y="310743"/>
                      <a:pt x="324825" y="304302"/>
                      <a:pt x="341805" y="283003"/>
                    </a:cubicBezTo>
                    <a:cubicBezTo>
                      <a:pt x="343668" y="280696"/>
                      <a:pt x="345311" y="278150"/>
                      <a:pt x="346972" y="275603"/>
                    </a:cubicBezTo>
                    <a:cubicBezTo>
                      <a:pt x="347176" y="275326"/>
                      <a:pt x="347323" y="275123"/>
                      <a:pt x="347489" y="274883"/>
                    </a:cubicBezTo>
                    <a:cubicBezTo>
                      <a:pt x="349150" y="272262"/>
                      <a:pt x="350719" y="269475"/>
                      <a:pt x="352214" y="266578"/>
                    </a:cubicBezTo>
                    <a:cubicBezTo>
                      <a:pt x="352656" y="265747"/>
                      <a:pt x="353137" y="264898"/>
                      <a:pt x="353561" y="263994"/>
                    </a:cubicBezTo>
                    <a:cubicBezTo>
                      <a:pt x="354908" y="261207"/>
                      <a:pt x="356219" y="258272"/>
                      <a:pt x="357418" y="255246"/>
                    </a:cubicBezTo>
                    <a:cubicBezTo>
                      <a:pt x="357935" y="254009"/>
                      <a:pt x="358415" y="252828"/>
                      <a:pt x="358894" y="251499"/>
                    </a:cubicBezTo>
                    <a:cubicBezTo>
                      <a:pt x="360095" y="248399"/>
                      <a:pt x="361128" y="245095"/>
                      <a:pt x="362161" y="241754"/>
                    </a:cubicBezTo>
                    <a:cubicBezTo>
                      <a:pt x="362567" y="240315"/>
                      <a:pt x="362992" y="238968"/>
                      <a:pt x="363398" y="237546"/>
                    </a:cubicBezTo>
                    <a:cubicBezTo>
                      <a:pt x="364431" y="233763"/>
                      <a:pt x="365354" y="229795"/>
                      <a:pt x="366185" y="225735"/>
                    </a:cubicBezTo>
                    <a:cubicBezTo>
                      <a:pt x="366425" y="224498"/>
                      <a:pt x="366702" y="223317"/>
                      <a:pt x="366979" y="222080"/>
                    </a:cubicBezTo>
                    <a:cubicBezTo>
                      <a:pt x="367938" y="217023"/>
                      <a:pt x="368731" y="211782"/>
                      <a:pt x="369397" y="206374"/>
                    </a:cubicBezTo>
                    <a:cubicBezTo>
                      <a:pt x="369470" y="205895"/>
                      <a:pt x="369562" y="205415"/>
                      <a:pt x="369599" y="204935"/>
                    </a:cubicBezTo>
                    <a:cubicBezTo>
                      <a:pt x="371186" y="191776"/>
                      <a:pt x="372109" y="177602"/>
                      <a:pt x="372109" y="162172"/>
                    </a:cubicBezTo>
                    <a:cubicBezTo>
                      <a:pt x="372109" y="139619"/>
                      <a:pt x="370005" y="119447"/>
                      <a:pt x="365908" y="101545"/>
                    </a:cubicBezTo>
                    <a:cubicBezTo>
                      <a:pt x="365595" y="100068"/>
                      <a:pt x="365151" y="98721"/>
                      <a:pt x="364764" y="97281"/>
                    </a:cubicBezTo>
                    <a:cubicBezTo>
                      <a:pt x="363730" y="93110"/>
                      <a:pt x="362659" y="88976"/>
                      <a:pt x="361386" y="85063"/>
                    </a:cubicBezTo>
                    <a:cubicBezTo>
                      <a:pt x="360796" y="83236"/>
                      <a:pt x="360076" y="81557"/>
                      <a:pt x="359430" y="79822"/>
                    </a:cubicBezTo>
                    <a:cubicBezTo>
                      <a:pt x="358193" y="76481"/>
                      <a:pt x="357013" y="73104"/>
                      <a:pt x="355573" y="70004"/>
                    </a:cubicBezTo>
                    <a:cubicBezTo>
                      <a:pt x="354945" y="68619"/>
                      <a:pt x="354225" y="67383"/>
                      <a:pt x="353542" y="66017"/>
                    </a:cubicBezTo>
                    <a:cubicBezTo>
                      <a:pt x="351918" y="62676"/>
                      <a:pt x="350276" y="59373"/>
                      <a:pt x="348449" y="56309"/>
                    </a:cubicBezTo>
                    <a:cubicBezTo>
                      <a:pt x="348282" y="56032"/>
                      <a:pt x="348135" y="55829"/>
                      <a:pt x="347969" y="55589"/>
                    </a:cubicBezTo>
                    <a:cubicBezTo>
                      <a:pt x="343115" y="47672"/>
                      <a:pt x="337670" y="40548"/>
                      <a:pt x="331377" y="34383"/>
                    </a:cubicBezTo>
                    <a:cubicBezTo>
                      <a:pt x="330823" y="33867"/>
                      <a:pt x="330067" y="33516"/>
                      <a:pt x="329513" y="32944"/>
                    </a:cubicBezTo>
                    <a:cubicBezTo>
                      <a:pt x="324825" y="28533"/>
                      <a:pt x="319731" y="24713"/>
                      <a:pt x="314397" y="21298"/>
                    </a:cubicBezTo>
                    <a:cubicBezTo>
                      <a:pt x="313050" y="20431"/>
                      <a:pt x="311814" y="19434"/>
                      <a:pt x="310411" y="18640"/>
                    </a:cubicBezTo>
                    <a:cubicBezTo>
                      <a:pt x="304486" y="15226"/>
                      <a:pt x="298156" y="12476"/>
                      <a:pt x="291641" y="10040"/>
                    </a:cubicBezTo>
                    <a:cubicBezTo>
                      <a:pt x="289851" y="9412"/>
                      <a:pt x="288135" y="8656"/>
                      <a:pt x="286308" y="8084"/>
                    </a:cubicBezTo>
                    <a:cubicBezTo>
                      <a:pt x="279313" y="5814"/>
                      <a:pt x="271875" y="4190"/>
                      <a:pt x="264198" y="2916"/>
                    </a:cubicBezTo>
                    <a:cubicBezTo>
                      <a:pt x="262407" y="2639"/>
                      <a:pt x="260690" y="2233"/>
                      <a:pt x="258864" y="1993"/>
                    </a:cubicBezTo>
                    <a:cubicBezTo>
                      <a:pt x="250152" y="849"/>
                      <a:pt x="241091" y="277"/>
                      <a:pt x="231733" y="203"/>
                    </a:cubicBezTo>
                    <a:cubicBezTo>
                      <a:pt x="230736" y="166"/>
                      <a:pt x="229943" y="0"/>
                      <a:pt x="2289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4" y="520365"/>
                    </a:lnTo>
                    <a:lnTo>
                      <a:pt x="100364" y="313659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50F2473-F04B-438E-BBA6-517712A59C47}"/>
                </a:ext>
              </a:extLst>
            </p:cNvPr>
            <p:cNvSpPr/>
            <p:nvPr/>
          </p:nvSpPr>
          <p:spPr>
            <a:xfrm>
              <a:off x="10156253" y="4219892"/>
              <a:ext cx="460826" cy="520365"/>
            </a:xfrm>
            <a:custGeom>
              <a:avLst/>
              <a:gdLst>
                <a:gd name="connsiteX0" fmla="*/ 293191 w 460826"/>
                <a:gd name="connsiteY0" fmla="*/ 316907 h 520365"/>
                <a:gd name="connsiteX1" fmla="*/ 171917 w 460826"/>
                <a:gd name="connsiteY1" fmla="*/ 316907 h 520365"/>
                <a:gd name="connsiteX2" fmla="*/ 234722 w 460826"/>
                <a:gd name="connsiteY2" fmla="*/ 131222 h 520365"/>
                <a:gd name="connsiteX3" fmla="*/ 293191 w 460826"/>
                <a:gd name="connsiteY3" fmla="*/ 316907 h 520365"/>
                <a:gd name="connsiteX4" fmla="*/ 354059 w 460826"/>
                <a:gd name="connsiteY4" fmla="*/ 520365 h 520365"/>
                <a:gd name="connsiteX5" fmla="*/ 460827 w 460826"/>
                <a:gd name="connsiteY5" fmla="*/ 520365 h 520365"/>
                <a:gd name="connsiteX6" fmla="*/ 290570 w 460826"/>
                <a:gd name="connsiteY6" fmla="*/ 74 h 520365"/>
                <a:gd name="connsiteX7" fmla="*/ 290570 w 460826"/>
                <a:gd name="connsiteY7" fmla="*/ 0 h 520365"/>
                <a:gd name="connsiteX8" fmla="*/ 176679 w 460826"/>
                <a:gd name="connsiteY8" fmla="*/ 0 h 520365"/>
                <a:gd name="connsiteX9" fmla="*/ 37 w 460826"/>
                <a:gd name="connsiteY9" fmla="*/ 520199 h 520365"/>
                <a:gd name="connsiteX10" fmla="*/ 0 w 460826"/>
                <a:gd name="connsiteY10" fmla="*/ 520365 h 520365"/>
                <a:gd name="connsiteX11" fmla="*/ 107469 w 460826"/>
                <a:gd name="connsiteY11" fmla="*/ 520365 h 520365"/>
                <a:gd name="connsiteX12" fmla="*/ 145378 w 460826"/>
                <a:gd name="connsiteY12" fmla="*/ 405256 h 520365"/>
                <a:gd name="connsiteX13" fmla="*/ 316814 w 460826"/>
                <a:gd name="connsiteY13" fmla="*/ 405256 h 520365"/>
                <a:gd name="connsiteX14" fmla="*/ 354040 w 460826"/>
                <a:gd name="connsiteY14" fmla="*/ 520292 h 520365"/>
                <a:gd name="connsiteX15" fmla="*/ 354040 w 460826"/>
                <a:gd name="connsiteY15" fmla="*/ 520365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26" h="520365">
                  <a:moveTo>
                    <a:pt x="293191" y="316907"/>
                  </a:moveTo>
                  <a:lnTo>
                    <a:pt x="171917" y="316907"/>
                  </a:lnTo>
                  <a:lnTo>
                    <a:pt x="234722" y="131222"/>
                  </a:lnTo>
                  <a:lnTo>
                    <a:pt x="293191" y="316907"/>
                  </a:lnTo>
                  <a:close/>
                  <a:moveTo>
                    <a:pt x="354059" y="520365"/>
                  </a:moveTo>
                  <a:lnTo>
                    <a:pt x="460827" y="520365"/>
                  </a:lnTo>
                  <a:lnTo>
                    <a:pt x="290570" y="74"/>
                  </a:lnTo>
                  <a:lnTo>
                    <a:pt x="290570" y="0"/>
                  </a:lnTo>
                  <a:lnTo>
                    <a:pt x="176679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469" y="520365"/>
                  </a:lnTo>
                  <a:lnTo>
                    <a:pt x="145378" y="405256"/>
                  </a:lnTo>
                  <a:lnTo>
                    <a:pt x="316814" y="405256"/>
                  </a:lnTo>
                  <a:lnTo>
                    <a:pt x="354040" y="520292"/>
                  </a:lnTo>
                  <a:lnTo>
                    <a:pt x="354040" y="520365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84839E3-6DC4-4E3A-B8AE-4D3F570A649D}"/>
                </a:ext>
              </a:extLst>
            </p:cNvPr>
            <p:cNvSpPr/>
            <p:nvPr/>
          </p:nvSpPr>
          <p:spPr>
            <a:xfrm>
              <a:off x="10606080" y="4219892"/>
              <a:ext cx="387113" cy="520365"/>
            </a:xfrm>
            <a:custGeom>
              <a:avLst/>
              <a:gdLst>
                <a:gd name="connsiteX0" fmla="*/ 141649 w 387113"/>
                <a:gd name="connsiteY0" fmla="*/ 520365 h 520365"/>
                <a:gd name="connsiteX1" fmla="*/ 241976 w 387113"/>
                <a:gd name="connsiteY1" fmla="*/ 520365 h 520365"/>
                <a:gd name="connsiteX2" fmla="*/ 241976 w 387113"/>
                <a:gd name="connsiteY2" fmla="*/ 91892 h 520365"/>
                <a:gd name="connsiteX3" fmla="*/ 387114 w 387113"/>
                <a:gd name="connsiteY3" fmla="*/ 91892 h 520365"/>
                <a:gd name="connsiteX4" fmla="*/ 387114 w 387113"/>
                <a:gd name="connsiteY4" fmla="*/ 0 h 520365"/>
                <a:gd name="connsiteX5" fmla="*/ 0 w 387113"/>
                <a:gd name="connsiteY5" fmla="*/ 0 h 520365"/>
                <a:gd name="connsiteX6" fmla="*/ 0 w 387113"/>
                <a:gd name="connsiteY6" fmla="*/ 91892 h 520365"/>
                <a:gd name="connsiteX7" fmla="*/ 141649 w 387113"/>
                <a:gd name="connsiteY7" fmla="*/ 91892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113" h="520365">
                  <a:moveTo>
                    <a:pt x="141649" y="520365"/>
                  </a:moveTo>
                  <a:lnTo>
                    <a:pt x="241976" y="520365"/>
                  </a:lnTo>
                  <a:lnTo>
                    <a:pt x="241976" y="91892"/>
                  </a:lnTo>
                  <a:lnTo>
                    <a:pt x="387114" y="91892"/>
                  </a:lnTo>
                  <a:lnTo>
                    <a:pt x="387114" y="0"/>
                  </a:lnTo>
                  <a:lnTo>
                    <a:pt x="0" y="0"/>
                  </a:lnTo>
                  <a:lnTo>
                    <a:pt x="0" y="91892"/>
                  </a:lnTo>
                  <a:lnTo>
                    <a:pt x="141649" y="91892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AAEAEEA-2A99-4ADE-B724-1FF2E49D85BF}"/>
                </a:ext>
              </a:extLst>
            </p:cNvPr>
            <p:cNvSpPr/>
            <p:nvPr/>
          </p:nvSpPr>
          <p:spPr>
            <a:xfrm>
              <a:off x="11076762" y="4219910"/>
              <a:ext cx="100326" cy="520365"/>
            </a:xfrm>
            <a:custGeom>
              <a:avLst/>
              <a:gdLst>
                <a:gd name="connsiteX0" fmla="*/ 0 w 100326"/>
                <a:gd name="connsiteY0" fmla="*/ 0 h 520365"/>
                <a:gd name="connsiteX1" fmla="*/ 100326 w 100326"/>
                <a:gd name="connsiteY1" fmla="*/ 0 h 520365"/>
                <a:gd name="connsiteX2" fmla="*/ 100326 w 100326"/>
                <a:gd name="connsiteY2" fmla="*/ 520366 h 520365"/>
                <a:gd name="connsiteX3" fmla="*/ 0 w 100326"/>
                <a:gd name="connsiteY3" fmla="*/ 520366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26" h="520365">
                  <a:moveTo>
                    <a:pt x="0" y="0"/>
                  </a:moveTo>
                  <a:lnTo>
                    <a:pt x="100326" y="0"/>
                  </a:lnTo>
                  <a:lnTo>
                    <a:pt x="100326" y="520366"/>
                  </a:lnTo>
                  <a:lnTo>
                    <a:pt x="0" y="520366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4" name="Graphic 4">
              <a:extLst>
                <a:ext uri="{FF2B5EF4-FFF2-40B4-BE49-F238E27FC236}">
                  <a16:creationId xmlns:a16="http://schemas.microsoft.com/office/drawing/2014/main" id="{B5B086D0-785A-4F9F-B171-64F486D659E4}"/>
                </a:ext>
              </a:extLst>
            </p:cNvPr>
            <p:cNvGrpSpPr/>
            <p:nvPr/>
          </p:nvGrpSpPr>
          <p:grpSpPr>
            <a:xfrm>
              <a:off x="11269091" y="4216367"/>
              <a:ext cx="420703" cy="526732"/>
              <a:chOff x="11269091" y="4216367"/>
              <a:chExt cx="420703" cy="526732"/>
            </a:xfrm>
            <a:solidFill>
              <a:srgbClr val="9C9B9B"/>
            </a:solidFill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ACC686C-7DED-4063-AD80-7F3C41B3A06E}"/>
                  </a:ext>
                </a:extLst>
              </p:cNvPr>
              <p:cNvSpPr/>
              <p:nvPr/>
            </p:nvSpPr>
            <p:spPr>
              <a:xfrm>
                <a:off x="11605026" y="4239381"/>
                <a:ext cx="8157" cy="5056"/>
              </a:xfrm>
              <a:custGeom>
                <a:avLst/>
                <a:gdLst>
                  <a:gd name="connsiteX0" fmla="*/ 0 w 8157"/>
                  <a:gd name="connsiteY0" fmla="*/ 0 h 5056"/>
                  <a:gd name="connsiteX1" fmla="*/ 8157 w 8157"/>
                  <a:gd name="connsiteY1" fmla="*/ 5057 h 5056"/>
                  <a:gd name="connsiteX2" fmla="*/ 0 w 8157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7" h="5056">
                    <a:moveTo>
                      <a:pt x="0" y="0"/>
                    </a:moveTo>
                    <a:cubicBezTo>
                      <a:pt x="2824" y="1587"/>
                      <a:pt x="5537" y="3267"/>
                      <a:pt x="8157" y="5057"/>
                    </a:cubicBezTo>
                    <a:cubicBezTo>
                      <a:pt x="5556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A68CCEC-FA6C-435D-A631-44B9486833B0}"/>
                  </a:ext>
                </a:extLst>
              </p:cNvPr>
              <p:cNvSpPr/>
              <p:nvPr/>
            </p:nvSpPr>
            <p:spPr>
              <a:xfrm>
                <a:off x="11579114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74" y="37"/>
                      <a:pt x="166" y="37"/>
                    </a:cubicBezTo>
                    <a:cubicBezTo>
                      <a:pt x="74" y="55"/>
                      <a:pt x="37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B9B2CA-7E11-457B-A1B4-4BBA2E312977}"/>
                  </a:ext>
                </a:extLst>
              </p:cNvPr>
              <p:cNvSpPr/>
              <p:nvPr/>
            </p:nvSpPr>
            <p:spPr>
              <a:xfrm>
                <a:off x="11269091" y="4216367"/>
                <a:ext cx="420703" cy="526732"/>
              </a:xfrm>
              <a:custGeom>
                <a:avLst/>
                <a:gdLst>
                  <a:gd name="connsiteX0" fmla="*/ 389273 w 420703"/>
                  <a:gd name="connsiteY0" fmla="*/ 81132 h 526732"/>
                  <a:gd name="connsiteX1" fmla="*/ 387649 w 420703"/>
                  <a:gd name="connsiteY1" fmla="*/ 77626 h 526732"/>
                  <a:gd name="connsiteX2" fmla="*/ 389273 w 420703"/>
                  <a:gd name="connsiteY2" fmla="*/ 81132 h 526732"/>
                  <a:gd name="connsiteX3" fmla="*/ 399922 w 420703"/>
                  <a:gd name="connsiteY3" fmla="*/ 106878 h 526732"/>
                  <a:gd name="connsiteX4" fmla="*/ 397578 w 420703"/>
                  <a:gd name="connsiteY4" fmla="*/ 99791 h 526732"/>
                  <a:gd name="connsiteX5" fmla="*/ 399922 w 420703"/>
                  <a:gd name="connsiteY5" fmla="*/ 106878 h 526732"/>
                  <a:gd name="connsiteX6" fmla="*/ 413690 w 420703"/>
                  <a:gd name="connsiteY6" fmla="*/ 165199 h 526732"/>
                  <a:gd name="connsiteX7" fmla="*/ 412251 w 420703"/>
                  <a:gd name="connsiteY7" fmla="*/ 155104 h 526732"/>
                  <a:gd name="connsiteX8" fmla="*/ 413690 w 420703"/>
                  <a:gd name="connsiteY8" fmla="*/ 165199 h 526732"/>
                  <a:gd name="connsiteX9" fmla="*/ 417307 w 420703"/>
                  <a:gd name="connsiteY9" fmla="*/ 194341 h 526732"/>
                  <a:gd name="connsiteX10" fmla="*/ 416920 w 420703"/>
                  <a:gd name="connsiteY10" fmla="*/ 188971 h 526732"/>
                  <a:gd name="connsiteX11" fmla="*/ 417307 w 420703"/>
                  <a:gd name="connsiteY11" fmla="*/ 194341 h 526732"/>
                  <a:gd name="connsiteX12" fmla="*/ 407950 w 420703"/>
                  <a:gd name="connsiteY12" fmla="*/ 135116 h 526732"/>
                  <a:gd name="connsiteX13" fmla="*/ 405754 w 420703"/>
                  <a:gd name="connsiteY13" fmla="*/ 125482 h 526732"/>
                  <a:gd name="connsiteX14" fmla="*/ 407950 w 420703"/>
                  <a:gd name="connsiteY14" fmla="*/ 135116 h 526732"/>
                  <a:gd name="connsiteX15" fmla="*/ 412656 w 420703"/>
                  <a:gd name="connsiteY15" fmla="*/ 373548 h 526732"/>
                  <a:gd name="connsiteX16" fmla="*/ 413284 w 420703"/>
                  <a:gd name="connsiteY16" fmla="*/ 369137 h 526732"/>
                  <a:gd name="connsiteX17" fmla="*/ 412656 w 420703"/>
                  <a:gd name="connsiteY17" fmla="*/ 373548 h 526732"/>
                  <a:gd name="connsiteX18" fmla="*/ 406455 w 420703"/>
                  <a:gd name="connsiteY18" fmla="*/ 401989 h 526732"/>
                  <a:gd name="connsiteX19" fmla="*/ 407600 w 420703"/>
                  <a:gd name="connsiteY19" fmla="*/ 396858 h 526732"/>
                  <a:gd name="connsiteX20" fmla="*/ 406455 w 420703"/>
                  <a:gd name="connsiteY20" fmla="*/ 401989 h 526732"/>
                  <a:gd name="connsiteX21" fmla="*/ 398538 w 420703"/>
                  <a:gd name="connsiteY21" fmla="*/ 426812 h 526732"/>
                  <a:gd name="connsiteX22" fmla="*/ 399682 w 420703"/>
                  <a:gd name="connsiteY22" fmla="*/ 423306 h 526732"/>
                  <a:gd name="connsiteX23" fmla="*/ 398538 w 420703"/>
                  <a:gd name="connsiteY23" fmla="*/ 426812 h 526732"/>
                  <a:gd name="connsiteX24" fmla="*/ 388867 w 420703"/>
                  <a:gd name="connsiteY24" fmla="*/ 448369 h 526732"/>
                  <a:gd name="connsiteX25" fmla="*/ 389181 w 420703"/>
                  <a:gd name="connsiteY25" fmla="*/ 447686 h 526732"/>
                  <a:gd name="connsiteX26" fmla="*/ 388867 w 420703"/>
                  <a:gd name="connsiteY26" fmla="*/ 448369 h 526732"/>
                  <a:gd name="connsiteX27" fmla="*/ 12218 w 420703"/>
                  <a:gd name="connsiteY27" fmla="*/ 139287 h 526732"/>
                  <a:gd name="connsiteX28" fmla="*/ 15522 w 420703"/>
                  <a:gd name="connsiteY28" fmla="*/ 125039 h 526732"/>
                  <a:gd name="connsiteX29" fmla="*/ 12218 w 420703"/>
                  <a:gd name="connsiteY29" fmla="*/ 139287 h 526732"/>
                  <a:gd name="connsiteX30" fmla="*/ 6681 w 420703"/>
                  <a:gd name="connsiteY30" fmla="*/ 169370 h 526732"/>
                  <a:gd name="connsiteX31" fmla="*/ 8822 w 420703"/>
                  <a:gd name="connsiteY31" fmla="*/ 154661 h 526732"/>
                  <a:gd name="connsiteX32" fmla="*/ 6681 w 420703"/>
                  <a:gd name="connsiteY32" fmla="*/ 169370 h 526732"/>
                  <a:gd name="connsiteX33" fmla="*/ 3193 w 420703"/>
                  <a:gd name="connsiteY33" fmla="*/ 198641 h 526732"/>
                  <a:gd name="connsiteX34" fmla="*/ 3987 w 420703"/>
                  <a:gd name="connsiteY34" fmla="*/ 188731 h 526732"/>
                  <a:gd name="connsiteX35" fmla="*/ 3193 w 420703"/>
                  <a:gd name="connsiteY35" fmla="*/ 198641 h 526732"/>
                  <a:gd name="connsiteX36" fmla="*/ 20173 w 420703"/>
                  <a:gd name="connsiteY36" fmla="*/ 110662 h 526732"/>
                  <a:gd name="connsiteX37" fmla="*/ 23956 w 420703"/>
                  <a:gd name="connsiteY37" fmla="*/ 99478 h 526732"/>
                  <a:gd name="connsiteX38" fmla="*/ 20173 w 420703"/>
                  <a:gd name="connsiteY38" fmla="*/ 110662 h 526732"/>
                  <a:gd name="connsiteX39" fmla="*/ 34089 w 420703"/>
                  <a:gd name="connsiteY39" fmla="*/ 77515 h 526732"/>
                  <a:gd name="connsiteX40" fmla="*/ 30951 w 420703"/>
                  <a:gd name="connsiteY40" fmla="*/ 84122 h 526732"/>
                  <a:gd name="connsiteX41" fmla="*/ 34089 w 420703"/>
                  <a:gd name="connsiteY41" fmla="*/ 77515 h 526732"/>
                  <a:gd name="connsiteX42" fmla="*/ 86392 w 420703"/>
                  <a:gd name="connsiteY42" fmla="*/ 506431 h 526732"/>
                  <a:gd name="connsiteX43" fmla="*/ 84251 w 420703"/>
                  <a:gd name="connsiteY43" fmla="*/ 505158 h 526732"/>
                  <a:gd name="connsiteX44" fmla="*/ 86392 w 420703"/>
                  <a:gd name="connsiteY44" fmla="*/ 506431 h 526732"/>
                  <a:gd name="connsiteX45" fmla="*/ 103353 w 420703"/>
                  <a:gd name="connsiteY45" fmla="*/ 513592 h 526732"/>
                  <a:gd name="connsiteX46" fmla="*/ 99257 w 420703"/>
                  <a:gd name="connsiteY46" fmla="*/ 511913 h 526732"/>
                  <a:gd name="connsiteX47" fmla="*/ 103353 w 420703"/>
                  <a:gd name="connsiteY47" fmla="*/ 513592 h 526732"/>
                  <a:gd name="connsiteX48" fmla="*/ 121404 w 420703"/>
                  <a:gd name="connsiteY48" fmla="*/ 518852 h 526732"/>
                  <a:gd name="connsiteX49" fmla="*/ 119576 w 420703"/>
                  <a:gd name="connsiteY49" fmla="*/ 518372 h 526732"/>
                  <a:gd name="connsiteX50" fmla="*/ 121404 w 420703"/>
                  <a:gd name="connsiteY50" fmla="*/ 518852 h 526732"/>
                  <a:gd name="connsiteX51" fmla="*/ 296975 w 420703"/>
                  <a:gd name="connsiteY51" fmla="*/ 403539 h 526732"/>
                  <a:gd name="connsiteX52" fmla="*/ 294151 w 420703"/>
                  <a:gd name="connsiteY52" fmla="*/ 407157 h 526732"/>
                  <a:gd name="connsiteX53" fmla="*/ 291088 w 420703"/>
                  <a:gd name="connsiteY53" fmla="*/ 410903 h 526732"/>
                  <a:gd name="connsiteX54" fmla="*/ 288337 w 420703"/>
                  <a:gd name="connsiteY54" fmla="*/ 413561 h 526732"/>
                  <a:gd name="connsiteX55" fmla="*/ 283373 w 420703"/>
                  <a:gd name="connsiteY55" fmla="*/ 417861 h 526732"/>
                  <a:gd name="connsiteX56" fmla="*/ 280752 w 420703"/>
                  <a:gd name="connsiteY56" fmla="*/ 419725 h 526732"/>
                  <a:gd name="connsiteX57" fmla="*/ 275215 w 420703"/>
                  <a:gd name="connsiteY57" fmla="*/ 423103 h 526732"/>
                  <a:gd name="connsiteX58" fmla="*/ 270952 w 420703"/>
                  <a:gd name="connsiteY58" fmla="*/ 425207 h 526732"/>
                  <a:gd name="connsiteX59" fmla="*/ 266744 w 420703"/>
                  <a:gd name="connsiteY59" fmla="*/ 426960 h 526732"/>
                  <a:gd name="connsiteX60" fmla="*/ 258716 w 420703"/>
                  <a:gd name="connsiteY60" fmla="*/ 429618 h 526732"/>
                  <a:gd name="connsiteX61" fmla="*/ 257239 w 420703"/>
                  <a:gd name="connsiteY61" fmla="*/ 430024 h 526732"/>
                  <a:gd name="connsiteX62" fmla="*/ 210380 w 420703"/>
                  <a:gd name="connsiteY62" fmla="*/ 434841 h 526732"/>
                  <a:gd name="connsiteX63" fmla="*/ 157319 w 420703"/>
                  <a:gd name="connsiteY63" fmla="*/ 429193 h 526732"/>
                  <a:gd name="connsiteX64" fmla="*/ 156802 w 420703"/>
                  <a:gd name="connsiteY64" fmla="*/ 429082 h 526732"/>
                  <a:gd name="connsiteX65" fmla="*/ 121846 w 420703"/>
                  <a:gd name="connsiteY65" fmla="*/ 404333 h 526732"/>
                  <a:gd name="connsiteX66" fmla="*/ 108392 w 420703"/>
                  <a:gd name="connsiteY66" fmla="*/ 371389 h 526732"/>
                  <a:gd name="connsiteX67" fmla="*/ 108226 w 420703"/>
                  <a:gd name="connsiteY67" fmla="*/ 370799 h 526732"/>
                  <a:gd name="connsiteX68" fmla="*/ 100345 w 420703"/>
                  <a:gd name="connsiteY68" fmla="*/ 267261 h 526732"/>
                  <a:gd name="connsiteX69" fmla="*/ 126405 w 420703"/>
                  <a:gd name="connsiteY69" fmla="*/ 117491 h 526732"/>
                  <a:gd name="connsiteX70" fmla="*/ 210380 w 420703"/>
                  <a:gd name="connsiteY70" fmla="*/ 91837 h 526732"/>
                  <a:gd name="connsiteX71" fmla="*/ 295110 w 420703"/>
                  <a:gd name="connsiteY71" fmla="*/ 118801 h 526732"/>
                  <a:gd name="connsiteX72" fmla="*/ 320413 w 420703"/>
                  <a:gd name="connsiteY72" fmla="*/ 267242 h 526732"/>
                  <a:gd name="connsiteX73" fmla="*/ 296975 w 420703"/>
                  <a:gd name="connsiteY73" fmla="*/ 403539 h 526732"/>
                  <a:gd name="connsiteX74" fmla="*/ 45992 w 420703"/>
                  <a:gd name="connsiteY74" fmla="*/ 58708 h 526732"/>
                  <a:gd name="connsiteX75" fmla="*/ 45826 w 420703"/>
                  <a:gd name="connsiteY75" fmla="*/ 58911 h 526732"/>
                  <a:gd name="connsiteX76" fmla="*/ 45992 w 420703"/>
                  <a:gd name="connsiteY76" fmla="*/ 58708 h 526732"/>
                  <a:gd name="connsiteX77" fmla="*/ 36155 w 420703"/>
                  <a:gd name="connsiteY77" fmla="*/ 73787 h 526732"/>
                  <a:gd name="connsiteX78" fmla="*/ 34882 w 420703"/>
                  <a:gd name="connsiteY78" fmla="*/ 75817 h 526732"/>
                  <a:gd name="connsiteX79" fmla="*/ 24861 w 420703"/>
                  <a:gd name="connsiteY79" fmla="*/ 96931 h 526732"/>
                  <a:gd name="connsiteX80" fmla="*/ 24657 w 420703"/>
                  <a:gd name="connsiteY80" fmla="*/ 97374 h 526732"/>
                  <a:gd name="connsiteX81" fmla="*/ 0 w 420703"/>
                  <a:gd name="connsiteY81" fmla="*/ 267261 h 526732"/>
                  <a:gd name="connsiteX82" fmla="*/ 8434 w 420703"/>
                  <a:gd name="connsiteY82" fmla="*/ 378513 h 526732"/>
                  <a:gd name="connsiteX83" fmla="*/ 9302 w 420703"/>
                  <a:gd name="connsiteY83" fmla="*/ 382647 h 526732"/>
                  <a:gd name="connsiteX84" fmla="*/ 14673 w 420703"/>
                  <a:gd name="connsiteY84" fmla="*/ 406714 h 526732"/>
                  <a:gd name="connsiteX85" fmla="*/ 16739 w 420703"/>
                  <a:gd name="connsiteY85" fmla="*/ 413284 h 526732"/>
                  <a:gd name="connsiteX86" fmla="*/ 22701 w 420703"/>
                  <a:gd name="connsiteY86" fmla="*/ 431463 h 526732"/>
                  <a:gd name="connsiteX87" fmla="*/ 25654 w 420703"/>
                  <a:gd name="connsiteY87" fmla="*/ 438107 h 526732"/>
                  <a:gd name="connsiteX88" fmla="*/ 32501 w 420703"/>
                  <a:gd name="connsiteY88" fmla="*/ 452872 h 526732"/>
                  <a:gd name="connsiteX89" fmla="*/ 35528 w 420703"/>
                  <a:gd name="connsiteY89" fmla="*/ 457726 h 526732"/>
                  <a:gd name="connsiteX90" fmla="*/ 56881 w 420703"/>
                  <a:gd name="connsiteY90" fmla="*/ 485761 h 526732"/>
                  <a:gd name="connsiteX91" fmla="*/ 210380 w 420703"/>
                  <a:gd name="connsiteY91" fmla="*/ 526733 h 526732"/>
                  <a:gd name="connsiteX92" fmla="*/ 249838 w 420703"/>
                  <a:gd name="connsiteY92" fmla="*/ 525293 h 526732"/>
                  <a:gd name="connsiteX93" fmla="*/ 261336 w 420703"/>
                  <a:gd name="connsiteY93" fmla="*/ 524297 h 526732"/>
                  <a:gd name="connsiteX94" fmla="*/ 274108 w 420703"/>
                  <a:gd name="connsiteY94" fmla="*/ 522783 h 526732"/>
                  <a:gd name="connsiteX95" fmla="*/ 296975 w 420703"/>
                  <a:gd name="connsiteY95" fmla="*/ 518483 h 526732"/>
                  <a:gd name="connsiteX96" fmla="*/ 300869 w 420703"/>
                  <a:gd name="connsiteY96" fmla="*/ 517339 h 526732"/>
                  <a:gd name="connsiteX97" fmla="*/ 303526 w 420703"/>
                  <a:gd name="connsiteY97" fmla="*/ 516545 h 526732"/>
                  <a:gd name="connsiteX98" fmla="*/ 311278 w 420703"/>
                  <a:gd name="connsiteY98" fmla="*/ 514164 h 526732"/>
                  <a:gd name="connsiteX99" fmla="*/ 318162 w 420703"/>
                  <a:gd name="connsiteY99" fmla="*/ 511820 h 526732"/>
                  <a:gd name="connsiteX100" fmla="*/ 324844 w 420703"/>
                  <a:gd name="connsiteY100" fmla="*/ 509237 h 526732"/>
                  <a:gd name="connsiteX101" fmla="*/ 321373 w 420703"/>
                  <a:gd name="connsiteY101" fmla="*/ 510381 h 526732"/>
                  <a:gd name="connsiteX102" fmla="*/ 348190 w 420703"/>
                  <a:gd name="connsiteY102" fmla="*/ 495948 h 526732"/>
                  <a:gd name="connsiteX103" fmla="*/ 346639 w 420703"/>
                  <a:gd name="connsiteY103" fmla="*/ 497259 h 526732"/>
                  <a:gd name="connsiteX104" fmla="*/ 348744 w 420703"/>
                  <a:gd name="connsiteY104" fmla="*/ 495635 h 526732"/>
                  <a:gd name="connsiteX105" fmla="*/ 350367 w 420703"/>
                  <a:gd name="connsiteY105" fmla="*/ 494361 h 526732"/>
                  <a:gd name="connsiteX106" fmla="*/ 360555 w 420703"/>
                  <a:gd name="connsiteY106" fmla="*/ 485816 h 526732"/>
                  <a:gd name="connsiteX107" fmla="*/ 357732 w 420703"/>
                  <a:gd name="connsiteY107" fmla="*/ 488123 h 526732"/>
                  <a:gd name="connsiteX108" fmla="*/ 361589 w 420703"/>
                  <a:gd name="connsiteY108" fmla="*/ 484856 h 526732"/>
                  <a:gd name="connsiteX109" fmla="*/ 360555 w 420703"/>
                  <a:gd name="connsiteY109" fmla="*/ 485816 h 526732"/>
                  <a:gd name="connsiteX110" fmla="*/ 363822 w 420703"/>
                  <a:gd name="connsiteY110" fmla="*/ 483103 h 526732"/>
                  <a:gd name="connsiteX111" fmla="*/ 387889 w 420703"/>
                  <a:gd name="connsiteY111" fmla="*/ 450399 h 526732"/>
                  <a:gd name="connsiteX112" fmla="*/ 387999 w 420703"/>
                  <a:gd name="connsiteY112" fmla="*/ 450159 h 526732"/>
                  <a:gd name="connsiteX113" fmla="*/ 397467 w 420703"/>
                  <a:gd name="connsiteY113" fmla="*/ 429710 h 526732"/>
                  <a:gd name="connsiteX114" fmla="*/ 397745 w 420703"/>
                  <a:gd name="connsiteY114" fmla="*/ 429027 h 526732"/>
                  <a:gd name="connsiteX115" fmla="*/ 420704 w 420703"/>
                  <a:gd name="connsiteY115" fmla="*/ 267261 h 526732"/>
                  <a:gd name="connsiteX116" fmla="*/ 405145 w 420703"/>
                  <a:gd name="connsiteY116" fmla="*/ 122824 h 526732"/>
                  <a:gd name="connsiteX117" fmla="*/ 404868 w 420703"/>
                  <a:gd name="connsiteY117" fmla="*/ 121902 h 526732"/>
                  <a:gd name="connsiteX118" fmla="*/ 396877 w 420703"/>
                  <a:gd name="connsiteY118" fmla="*/ 97632 h 526732"/>
                  <a:gd name="connsiteX119" fmla="*/ 395640 w 420703"/>
                  <a:gd name="connsiteY119" fmla="*/ 94919 h 526732"/>
                  <a:gd name="connsiteX120" fmla="*/ 386800 w 420703"/>
                  <a:gd name="connsiteY120" fmla="*/ 75909 h 526732"/>
                  <a:gd name="connsiteX121" fmla="*/ 384844 w 420703"/>
                  <a:gd name="connsiteY121" fmla="*/ 72735 h 526732"/>
                  <a:gd name="connsiteX122" fmla="*/ 375025 w 420703"/>
                  <a:gd name="connsiteY122" fmla="*/ 57379 h 526732"/>
                  <a:gd name="connsiteX123" fmla="*/ 374822 w 420703"/>
                  <a:gd name="connsiteY123" fmla="*/ 57103 h 526732"/>
                  <a:gd name="connsiteX124" fmla="*/ 361902 w 420703"/>
                  <a:gd name="connsiteY124" fmla="*/ 42190 h 526732"/>
                  <a:gd name="connsiteX125" fmla="*/ 354945 w 420703"/>
                  <a:gd name="connsiteY125" fmla="*/ 36303 h 526732"/>
                  <a:gd name="connsiteX126" fmla="*/ 358489 w 420703"/>
                  <a:gd name="connsiteY126" fmla="*/ 39440 h 526732"/>
                  <a:gd name="connsiteX127" fmla="*/ 348983 w 420703"/>
                  <a:gd name="connsiteY127" fmla="*/ 31486 h 526732"/>
                  <a:gd name="connsiteX128" fmla="*/ 350497 w 420703"/>
                  <a:gd name="connsiteY128" fmla="*/ 32556 h 526732"/>
                  <a:gd name="connsiteX129" fmla="*/ 344056 w 420703"/>
                  <a:gd name="connsiteY129" fmla="*/ 28016 h 526732"/>
                  <a:gd name="connsiteX130" fmla="*/ 344776 w 420703"/>
                  <a:gd name="connsiteY130" fmla="*/ 28533 h 526732"/>
                  <a:gd name="connsiteX131" fmla="*/ 333684 w 420703"/>
                  <a:gd name="connsiteY131" fmla="*/ 21815 h 526732"/>
                  <a:gd name="connsiteX132" fmla="*/ 335917 w 420703"/>
                  <a:gd name="connsiteY132" fmla="*/ 23015 h 526732"/>
                  <a:gd name="connsiteX133" fmla="*/ 331266 w 420703"/>
                  <a:gd name="connsiteY133" fmla="*/ 20357 h 526732"/>
                  <a:gd name="connsiteX134" fmla="*/ 331155 w 420703"/>
                  <a:gd name="connsiteY134" fmla="*/ 20320 h 526732"/>
                  <a:gd name="connsiteX135" fmla="*/ 329162 w 420703"/>
                  <a:gd name="connsiteY135" fmla="*/ 19453 h 526732"/>
                  <a:gd name="connsiteX136" fmla="*/ 329402 w 420703"/>
                  <a:gd name="connsiteY136" fmla="*/ 19563 h 526732"/>
                  <a:gd name="connsiteX137" fmla="*/ 319768 w 420703"/>
                  <a:gd name="connsiteY137" fmla="*/ 15466 h 526732"/>
                  <a:gd name="connsiteX138" fmla="*/ 321798 w 420703"/>
                  <a:gd name="connsiteY138" fmla="*/ 16223 h 526732"/>
                  <a:gd name="connsiteX139" fmla="*/ 310189 w 420703"/>
                  <a:gd name="connsiteY139" fmla="*/ 11812 h 526732"/>
                  <a:gd name="connsiteX140" fmla="*/ 310706 w 420703"/>
                  <a:gd name="connsiteY140" fmla="*/ 12015 h 526732"/>
                  <a:gd name="connsiteX141" fmla="*/ 308602 w 420703"/>
                  <a:gd name="connsiteY141" fmla="*/ 11424 h 526732"/>
                  <a:gd name="connsiteX142" fmla="*/ 310042 w 420703"/>
                  <a:gd name="connsiteY142" fmla="*/ 11775 h 526732"/>
                  <a:gd name="connsiteX143" fmla="*/ 295443 w 420703"/>
                  <a:gd name="connsiteY143" fmla="*/ 7475 h 526732"/>
                  <a:gd name="connsiteX144" fmla="*/ 210398 w 420703"/>
                  <a:gd name="connsiteY144" fmla="*/ 0 h 526732"/>
                  <a:gd name="connsiteX145" fmla="*/ 60167 w 420703"/>
                  <a:gd name="connsiteY145" fmla="*/ 42209 h 526732"/>
                  <a:gd name="connsiteX146" fmla="*/ 47598 w 420703"/>
                  <a:gd name="connsiteY146" fmla="*/ 56531 h 526732"/>
                  <a:gd name="connsiteX147" fmla="*/ 46841 w 420703"/>
                  <a:gd name="connsiteY147" fmla="*/ 57398 h 526732"/>
                  <a:gd name="connsiteX148" fmla="*/ 36155 w 420703"/>
                  <a:gd name="connsiteY148" fmla="*/ 73787 h 52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20703" h="526732">
                    <a:moveTo>
                      <a:pt x="389273" y="81132"/>
                    </a:moveTo>
                    <a:cubicBezTo>
                      <a:pt x="388719" y="80025"/>
                      <a:pt x="388239" y="78715"/>
                      <a:pt x="387649" y="77626"/>
                    </a:cubicBezTo>
                    <a:cubicBezTo>
                      <a:pt x="388221" y="78715"/>
                      <a:pt x="388701" y="80025"/>
                      <a:pt x="389273" y="81132"/>
                    </a:cubicBezTo>
                    <a:moveTo>
                      <a:pt x="399922" y="106878"/>
                    </a:moveTo>
                    <a:cubicBezTo>
                      <a:pt x="399129" y="104571"/>
                      <a:pt x="398446" y="102025"/>
                      <a:pt x="397578" y="99791"/>
                    </a:cubicBezTo>
                    <a:cubicBezTo>
                      <a:pt x="398446" y="102025"/>
                      <a:pt x="399129" y="104571"/>
                      <a:pt x="399922" y="106878"/>
                    </a:cubicBezTo>
                    <a:moveTo>
                      <a:pt x="413690" y="165199"/>
                    </a:moveTo>
                    <a:cubicBezTo>
                      <a:pt x="413211" y="161896"/>
                      <a:pt x="412823" y="158315"/>
                      <a:pt x="412251" y="155104"/>
                    </a:cubicBezTo>
                    <a:cubicBezTo>
                      <a:pt x="412804" y="158315"/>
                      <a:pt x="413211" y="161896"/>
                      <a:pt x="413690" y="165199"/>
                    </a:cubicBezTo>
                    <a:moveTo>
                      <a:pt x="417307" y="194341"/>
                    </a:moveTo>
                    <a:cubicBezTo>
                      <a:pt x="417141" y="192625"/>
                      <a:pt x="417068" y="190687"/>
                      <a:pt x="416920" y="188971"/>
                    </a:cubicBezTo>
                    <a:cubicBezTo>
                      <a:pt x="417068" y="190687"/>
                      <a:pt x="417141" y="192606"/>
                      <a:pt x="417307" y="194341"/>
                    </a:cubicBezTo>
                    <a:moveTo>
                      <a:pt x="407950" y="135116"/>
                    </a:moveTo>
                    <a:cubicBezTo>
                      <a:pt x="407230" y="131979"/>
                      <a:pt x="406603" y="128509"/>
                      <a:pt x="405754" y="125482"/>
                    </a:cubicBezTo>
                    <a:cubicBezTo>
                      <a:pt x="406603" y="128564"/>
                      <a:pt x="407249" y="131942"/>
                      <a:pt x="407950" y="135116"/>
                    </a:cubicBezTo>
                    <a:moveTo>
                      <a:pt x="412656" y="373548"/>
                    </a:moveTo>
                    <a:cubicBezTo>
                      <a:pt x="412897" y="372164"/>
                      <a:pt x="413063" y="370559"/>
                      <a:pt x="413284" y="369137"/>
                    </a:cubicBezTo>
                    <a:cubicBezTo>
                      <a:pt x="413045" y="370559"/>
                      <a:pt x="412897" y="372146"/>
                      <a:pt x="412656" y="373548"/>
                    </a:cubicBezTo>
                    <a:moveTo>
                      <a:pt x="406455" y="401989"/>
                    </a:moveTo>
                    <a:cubicBezTo>
                      <a:pt x="406899" y="400365"/>
                      <a:pt x="407212" y="398519"/>
                      <a:pt x="407600" y="396858"/>
                    </a:cubicBezTo>
                    <a:cubicBezTo>
                      <a:pt x="407212" y="398519"/>
                      <a:pt x="406880" y="400347"/>
                      <a:pt x="406455" y="401989"/>
                    </a:cubicBezTo>
                    <a:moveTo>
                      <a:pt x="398538" y="426812"/>
                    </a:moveTo>
                    <a:cubicBezTo>
                      <a:pt x="398981" y="425742"/>
                      <a:pt x="399295" y="424431"/>
                      <a:pt x="399682" y="423306"/>
                    </a:cubicBezTo>
                    <a:cubicBezTo>
                      <a:pt x="399295" y="424413"/>
                      <a:pt x="398962" y="425687"/>
                      <a:pt x="398538" y="426812"/>
                    </a:cubicBezTo>
                    <a:moveTo>
                      <a:pt x="388867" y="448369"/>
                    </a:moveTo>
                    <a:cubicBezTo>
                      <a:pt x="388978" y="448166"/>
                      <a:pt x="389070" y="447889"/>
                      <a:pt x="389181" y="447686"/>
                    </a:cubicBezTo>
                    <a:cubicBezTo>
                      <a:pt x="389070" y="447889"/>
                      <a:pt x="388978" y="448166"/>
                      <a:pt x="388867" y="448369"/>
                    </a:cubicBezTo>
                    <a:moveTo>
                      <a:pt x="12218" y="139287"/>
                    </a:moveTo>
                    <a:cubicBezTo>
                      <a:pt x="13289" y="134470"/>
                      <a:pt x="14285" y="129542"/>
                      <a:pt x="15522" y="125039"/>
                    </a:cubicBezTo>
                    <a:cubicBezTo>
                      <a:pt x="14322" y="129505"/>
                      <a:pt x="13326" y="134489"/>
                      <a:pt x="12218" y="139287"/>
                    </a:cubicBezTo>
                    <a:moveTo>
                      <a:pt x="6681" y="169370"/>
                    </a:moveTo>
                    <a:cubicBezTo>
                      <a:pt x="7401" y="164442"/>
                      <a:pt x="7992" y="159349"/>
                      <a:pt x="8822" y="154661"/>
                    </a:cubicBezTo>
                    <a:cubicBezTo>
                      <a:pt x="7992" y="159312"/>
                      <a:pt x="7401" y="164479"/>
                      <a:pt x="6681" y="169370"/>
                    </a:cubicBezTo>
                    <a:moveTo>
                      <a:pt x="3193" y="198641"/>
                    </a:moveTo>
                    <a:cubicBezTo>
                      <a:pt x="3506" y="195375"/>
                      <a:pt x="3673" y="191886"/>
                      <a:pt x="3987" y="188731"/>
                    </a:cubicBezTo>
                    <a:cubicBezTo>
                      <a:pt x="3654" y="191850"/>
                      <a:pt x="3506" y="195375"/>
                      <a:pt x="3193" y="198641"/>
                    </a:cubicBezTo>
                    <a:moveTo>
                      <a:pt x="20173" y="110662"/>
                    </a:moveTo>
                    <a:cubicBezTo>
                      <a:pt x="21409" y="106915"/>
                      <a:pt x="22554" y="102984"/>
                      <a:pt x="23956" y="99478"/>
                    </a:cubicBezTo>
                    <a:cubicBezTo>
                      <a:pt x="22591" y="102984"/>
                      <a:pt x="21409" y="106915"/>
                      <a:pt x="20173" y="110662"/>
                    </a:cubicBezTo>
                    <a:moveTo>
                      <a:pt x="34089" y="77515"/>
                    </a:moveTo>
                    <a:cubicBezTo>
                      <a:pt x="32981" y="79545"/>
                      <a:pt x="32021" y="81926"/>
                      <a:pt x="30951" y="84122"/>
                    </a:cubicBezTo>
                    <a:cubicBezTo>
                      <a:pt x="32021" y="81944"/>
                      <a:pt x="32944" y="79582"/>
                      <a:pt x="34089" y="77515"/>
                    </a:cubicBezTo>
                    <a:moveTo>
                      <a:pt x="86392" y="506431"/>
                    </a:moveTo>
                    <a:cubicBezTo>
                      <a:pt x="85635" y="506025"/>
                      <a:pt x="85008" y="505564"/>
                      <a:pt x="84251" y="505158"/>
                    </a:cubicBezTo>
                    <a:cubicBezTo>
                      <a:pt x="85008" y="505564"/>
                      <a:pt x="85635" y="506044"/>
                      <a:pt x="86392" y="506431"/>
                    </a:cubicBezTo>
                    <a:moveTo>
                      <a:pt x="103353" y="513592"/>
                    </a:moveTo>
                    <a:cubicBezTo>
                      <a:pt x="101969" y="513112"/>
                      <a:pt x="100696" y="512448"/>
                      <a:pt x="99257" y="511913"/>
                    </a:cubicBezTo>
                    <a:cubicBezTo>
                      <a:pt x="100641" y="512448"/>
                      <a:pt x="101951" y="513131"/>
                      <a:pt x="103353" y="513592"/>
                    </a:cubicBezTo>
                    <a:moveTo>
                      <a:pt x="121404" y="518852"/>
                    </a:moveTo>
                    <a:cubicBezTo>
                      <a:pt x="120776" y="518741"/>
                      <a:pt x="120203" y="518502"/>
                      <a:pt x="119576" y="518372"/>
                    </a:cubicBezTo>
                    <a:cubicBezTo>
                      <a:pt x="120166" y="518502"/>
                      <a:pt x="120776" y="518723"/>
                      <a:pt x="121404" y="518852"/>
                    </a:cubicBezTo>
                    <a:moveTo>
                      <a:pt x="296975" y="403539"/>
                    </a:moveTo>
                    <a:cubicBezTo>
                      <a:pt x="296107" y="404776"/>
                      <a:pt x="295110" y="405920"/>
                      <a:pt x="294151" y="407157"/>
                    </a:cubicBezTo>
                    <a:cubicBezTo>
                      <a:pt x="293117" y="408430"/>
                      <a:pt x="292158" y="409741"/>
                      <a:pt x="291088" y="410903"/>
                    </a:cubicBezTo>
                    <a:cubicBezTo>
                      <a:pt x="290220" y="411826"/>
                      <a:pt x="289260" y="412693"/>
                      <a:pt x="288337" y="413561"/>
                    </a:cubicBezTo>
                    <a:cubicBezTo>
                      <a:pt x="286750" y="415074"/>
                      <a:pt x="285107" y="416551"/>
                      <a:pt x="283373" y="417861"/>
                    </a:cubicBezTo>
                    <a:cubicBezTo>
                      <a:pt x="282542" y="418489"/>
                      <a:pt x="281656" y="419135"/>
                      <a:pt x="280752" y="419725"/>
                    </a:cubicBezTo>
                    <a:cubicBezTo>
                      <a:pt x="278998" y="420925"/>
                      <a:pt x="277135" y="422032"/>
                      <a:pt x="275215" y="423103"/>
                    </a:cubicBezTo>
                    <a:cubicBezTo>
                      <a:pt x="273868" y="423822"/>
                      <a:pt x="272428" y="424542"/>
                      <a:pt x="270952" y="425207"/>
                    </a:cubicBezTo>
                    <a:cubicBezTo>
                      <a:pt x="269605" y="425834"/>
                      <a:pt x="268165" y="426406"/>
                      <a:pt x="266744" y="426960"/>
                    </a:cubicBezTo>
                    <a:cubicBezTo>
                      <a:pt x="264197" y="427920"/>
                      <a:pt x="261613" y="428824"/>
                      <a:pt x="258716" y="429618"/>
                    </a:cubicBezTo>
                    <a:cubicBezTo>
                      <a:pt x="258236" y="429728"/>
                      <a:pt x="257719" y="429895"/>
                      <a:pt x="257239" y="430024"/>
                    </a:cubicBezTo>
                    <a:cubicBezTo>
                      <a:pt x="245298" y="433087"/>
                      <a:pt x="230146" y="434841"/>
                      <a:pt x="210380" y="434841"/>
                    </a:cubicBezTo>
                    <a:cubicBezTo>
                      <a:pt x="189617" y="434841"/>
                      <a:pt x="171991" y="433567"/>
                      <a:pt x="157319" y="429193"/>
                    </a:cubicBezTo>
                    <a:cubicBezTo>
                      <a:pt x="157152" y="429156"/>
                      <a:pt x="157004" y="429119"/>
                      <a:pt x="156802" y="429082"/>
                    </a:cubicBezTo>
                    <a:cubicBezTo>
                      <a:pt x="142093" y="424634"/>
                      <a:pt x="130465" y="417031"/>
                      <a:pt x="121846" y="404333"/>
                    </a:cubicBezTo>
                    <a:cubicBezTo>
                      <a:pt x="116125" y="395862"/>
                      <a:pt x="111695" y="385231"/>
                      <a:pt x="108392" y="371389"/>
                    </a:cubicBezTo>
                    <a:cubicBezTo>
                      <a:pt x="108318" y="371186"/>
                      <a:pt x="108281" y="370983"/>
                      <a:pt x="108226" y="370799"/>
                    </a:cubicBezTo>
                    <a:cubicBezTo>
                      <a:pt x="102689" y="347323"/>
                      <a:pt x="100345" y="314545"/>
                      <a:pt x="100345" y="267261"/>
                    </a:cubicBezTo>
                    <a:cubicBezTo>
                      <a:pt x="100345" y="185962"/>
                      <a:pt x="108133" y="141206"/>
                      <a:pt x="126405" y="117491"/>
                    </a:cubicBezTo>
                    <a:cubicBezTo>
                      <a:pt x="144694" y="93738"/>
                      <a:pt x="174021" y="91837"/>
                      <a:pt x="210380" y="91837"/>
                    </a:cubicBezTo>
                    <a:cubicBezTo>
                      <a:pt x="252311" y="91837"/>
                      <a:pt x="278205" y="96137"/>
                      <a:pt x="295110" y="118801"/>
                    </a:cubicBezTo>
                    <a:cubicBezTo>
                      <a:pt x="312847" y="142591"/>
                      <a:pt x="320413" y="186977"/>
                      <a:pt x="320413" y="267242"/>
                    </a:cubicBezTo>
                    <a:cubicBezTo>
                      <a:pt x="320413" y="339184"/>
                      <a:pt x="313401" y="379953"/>
                      <a:pt x="296975" y="403539"/>
                    </a:cubicBezTo>
                    <a:moveTo>
                      <a:pt x="45992" y="58708"/>
                    </a:moveTo>
                    <a:cubicBezTo>
                      <a:pt x="45918" y="58782"/>
                      <a:pt x="45881" y="58875"/>
                      <a:pt x="45826" y="58911"/>
                    </a:cubicBezTo>
                    <a:cubicBezTo>
                      <a:pt x="45863" y="58875"/>
                      <a:pt x="45900" y="58782"/>
                      <a:pt x="45992" y="58708"/>
                    </a:cubicBezTo>
                    <a:moveTo>
                      <a:pt x="36155" y="73787"/>
                    </a:moveTo>
                    <a:cubicBezTo>
                      <a:pt x="35749" y="74507"/>
                      <a:pt x="35288" y="75097"/>
                      <a:pt x="34882" y="75817"/>
                    </a:cubicBezTo>
                    <a:cubicBezTo>
                      <a:pt x="31227" y="82332"/>
                      <a:pt x="27924" y="89419"/>
                      <a:pt x="24861" y="96931"/>
                    </a:cubicBezTo>
                    <a:cubicBezTo>
                      <a:pt x="24787" y="97097"/>
                      <a:pt x="24750" y="97208"/>
                      <a:pt x="24657" y="97374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4" y="347341"/>
                      <a:pt x="8434" y="378513"/>
                    </a:cubicBezTo>
                    <a:cubicBezTo>
                      <a:pt x="8675" y="379990"/>
                      <a:pt x="9025" y="381226"/>
                      <a:pt x="9302" y="382647"/>
                    </a:cubicBezTo>
                    <a:cubicBezTo>
                      <a:pt x="10889" y="391045"/>
                      <a:pt x="12643" y="399202"/>
                      <a:pt x="14673" y="406714"/>
                    </a:cubicBezTo>
                    <a:cubicBezTo>
                      <a:pt x="15300" y="409058"/>
                      <a:pt x="16057" y="411051"/>
                      <a:pt x="16739" y="413284"/>
                    </a:cubicBezTo>
                    <a:cubicBezTo>
                      <a:pt x="18604" y="419578"/>
                      <a:pt x="20486" y="425779"/>
                      <a:pt x="22701" y="431463"/>
                    </a:cubicBezTo>
                    <a:cubicBezTo>
                      <a:pt x="23624" y="433807"/>
                      <a:pt x="24694" y="435837"/>
                      <a:pt x="25654" y="438107"/>
                    </a:cubicBezTo>
                    <a:cubicBezTo>
                      <a:pt x="27850" y="443201"/>
                      <a:pt x="30028" y="448295"/>
                      <a:pt x="32501" y="452872"/>
                    </a:cubicBezTo>
                    <a:cubicBezTo>
                      <a:pt x="33460" y="454625"/>
                      <a:pt x="34531" y="456046"/>
                      <a:pt x="35528" y="457726"/>
                    </a:cubicBezTo>
                    <a:cubicBezTo>
                      <a:pt x="41858" y="468431"/>
                      <a:pt x="48816" y="477972"/>
                      <a:pt x="56881" y="485761"/>
                    </a:cubicBezTo>
                    <a:cubicBezTo>
                      <a:pt x="92206" y="519886"/>
                      <a:pt x="141760" y="526733"/>
                      <a:pt x="210380" y="526733"/>
                    </a:cubicBezTo>
                    <a:cubicBezTo>
                      <a:pt x="223594" y="526733"/>
                      <a:pt x="236753" y="526216"/>
                      <a:pt x="249838" y="525293"/>
                    </a:cubicBezTo>
                    <a:cubicBezTo>
                      <a:pt x="253732" y="525016"/>
                      <a:pt x="257553" y="524703"/>
                      <a:pt x="261336" y="524297"/>
                    </a:cubicBezTo>
                    <a:cubicBezTo>
                      <a:pt x="265637" y="523854"/>
                      <a:pt x="269881" y="523374"/>
                      <a:pt x="274108" y="522783"/>
                    </a:cubicBezTo>
                    <a:cubicBezTo>
                      <a:pt x="281989" y="521639"/>
                      <a:pt x="289666" y="520273"/>
                      <a:pt x="296975" y="518483"/>
                    </a:cubicBezTo>
                    <a:cubicBezTo>
                      <a:pt x="298285" y="518132"/>
                      <a:pt x="299596" y="517689"/>
                      <a:pt x="300869" y="517339"/>
                    </a:cubicBezTo>
                    <a:cubicBezTo>
                      <a:pt x="301792" y="517099"/>
                      <a:pt x="302660" y="516785"/>
                      <a:pt x="303526" y="516545"/>
                    </a:cubicBezTo>
                    <a:cubicBezTo>
                      <a:pt x="306277" y="515788"/>
                      <a:pt x="308769" y="514995"/>
                      <a:pt x="311278" y="514164"/>
                    </a:cubicBezTo>
                    <a:cubicBezTo>
                      <a:pt x="313622" y="513408"/>
                      <a:pt x="315929" y="512651"/>
                      <a:pt x="318162" y="511820"/>
                    </a:cubicBezTo>
                    <a:cubicBezTo>
                      <a:pt x="320432" y="510990"/>
                      <a:pt x="322739" y="510104"/>
                      <a:pt x="324844" y="509237"/>
                    </a:cubicBezTo>
                    <a:cubicBezTo>
                      <a:pt x="323736" y="509717"/>
                      <a:pt x="322500" y="509956"/>
                      <a:pt x="321373" y="510381"/>
                    </a:cubicBezTo>
                    <a:cubicBezTo>
                      <a:pt x="330879" y="506487"/>
                      <a:pt x="339903" y="501836"/>
                      <a:pt x="348190" y="495948"/>
                    </a:cubicBezTo>
                    <a:cubicBezTo>
                      <a:pt x="347673" y="496354"/>
                      <a:pt x="347157" y="496871"/>
                      <a:pt x="346639" y="497259"/>
                    </a:cubicBezTo>
                    <a:cubicBezTo>
                      <a:pt x="347396" y="496742"/>
                      <a:pt x="347987" y="496151"/>
                      <a:pt x="348744" y="495635"/>
                    </a:cubicBezTo>
                    <a:cubicBezTo>
                      <a:pt x="349298" y="495228"/>
                      <a:pt x="349851" y="494767"/>
                      <a:pt x="350367" y="494361"/>
                    </a:cubicBezTo>
                    <a:cubicBezTo>
                      <a:pt x="354059" y="491574"/>
                      <a:pt x="357455" y="488714"/>
                      <a:pt x="360555" y="485816"/>
                    </a:cubicBezTo>
                    <a:cubicBezTo>
                      <a:pt x="359632" y="486647"/>
                      <a:pt x="358655" y="487329"/>
                      <a:pt x="357732" y="488123"/>
                    </a:cubicBezTo>
                    <a:cubicBezTo>
                      <a:pt x="359005" y="487016"/>
                      <a:pt x="360352" y="486019"/>
                      <a:pt x="361589" y="484856"/>
                    </a:cubicBezTo>
                    <a:cubicBezTo>
                      <a:pt x="361238" y="485170"/>
                      <a:pt x="360870" y="485484"/>
                      <a:pt x="360555" y="485816"/>
                    </a:cubicBezTo>
                    <a:cubicBezTo>
                      <a:pt x="361589" y="484856"/>
                      <a:pt x="362788" y="484136"/>
                      <a:pt x="363822" y="483103"/>
                    </a:cubicBezTo>
                    <a:cubicBezTo>
                      <a:pt x="373013" y="473986"/>
                      <a:pt x="380968" y="463060"/>
                      <a:pt x="387889" y="450399"/>
                    </a:cubicBezTo>
                    <a:cubicBezTo>
                      <a:pt x="387926" y="450325"/>
                      <a:pt x="387962" y="450233"/>
                      <a:pt x="387999" y="450159"/>
                    </a:cubicBezTo>
                    <a:cubicBezTo>
                      <a:pt x="391469" y="443829"/>
                      <a:pt x="394570" y="437000"/>
                      <a:pt x="397467" y="429710"/>
                    </a:cubicBezTo>
                    <a:cubicBezTo>
                      <a:pt x="397541" y="429470"/>
                      <a:pt x="397671" y="429267"/>
                      <a:pt x="397745" y="429027"/>
                    </a:cubicBezTo>
                    <a:cubicBezTo>
                      <a:pt x="413211" y="389734"/>
                      <a:pt x="420704" y="336784"/>
                      <a:pt x="420704" y="267261"/>
                    </a:cubicBezTo>
                    <a:cubicBezTo>
                      <a:pt x="420704" y="208072"/>
                      <a:pt x="415572" y="160530"/>
                      <a:pt x="405145" y="122824"/>
                    </a:cubicBezTo>
                    <a:cubicBezTo>
                      <a:pt x="405071" y="122511"/>
                      <a:pt x="404942" y="122234"/>
                      <a:pt x="404868" y="121902"/>
                    </a:cubicBezTo>
                    <a:cubicBezTo>
                      <a:pt x="402451" y="113301"/>
                      <a:pt x="399811" y="105199"/>
                      <a:pt x="396877" y="97632"/>
                    </a:cubicBezTo>
                    <a:cubicBezTo>
                      <a:pt x="396470" y="96672"/>
                      <a:pt x="396046" y="95879"/>
                      <a:pt x="395640" y="94919"/>
                    </a:cubicBezTo>
                    <a:cubicBezTo>
                      <a:pt x="392890" y="88238"/>
                      <a:pt x="390030" y="81797"/>
                      <a:pt x="386800" y="75909"/>
                    </a:cubicBezTo>
                    <a:cubicBezTo>
                      <a:pt x="386210" y="74765"/>
                      <a:pt x="385490" y="73842"/>
                      <a:pt x="384844" y="72735"/>
                    </a:cubicBezTo>
                    <a:cubicBezTo>
                      <a:pt x="381706" y="67327"/>
                      <a:pt x="378513" y="62067"/>
                      <a:pt x="375025" y="57379"/>
                    </a:cubicBezTo>
                    <a:cubicBezTo>
                      <a:pt x="374951" y="57269"/>
                      <a:pt x="374859" y="57213"/>
                      <a:pt x="374822" y="57103"/>
                    </a:cubicBezTo>
                    <a:cubicBezTo>
                      <a:pt x="370762" y="51732"/>
                      <a:pt x="366516" y="46675"/>
                      <a:pt x="361902" y="42190"/>
                    </a:cubicBezTo>
                    <a:cubicBezTo>
                      <a:pt x="359762" y="40086"/>
                      <a:pt x="357288" y="38296"/>
                      <a:pt x="354945" y="36303"/>
                    </a:cubicBezTo>
                    <a:cubicBezTo>
                      <a:pt x="356145" y="37336"/>
                      <a:pt x="357325" y="38370"/>
                      <a:pt x="358489" y="39440"/>
                    </a:cubicBezTo>
                    <a:cubicBezTo>
                      <a:pt x="355388" y="36617"/>
                      <a:pt x="352250" y="33904"/>
                      <a:pt x="348983" y="31486"/>
                    </a:cubicBezTo>
                    <a:cubicBezTo>
                      <a:pt x="349464" y="31837"/>
                      <a:pt x="350017" y="32206"/>
                      <a:pt x="350497" y="32556"/>
                    </a:cubicBezTo>
                    <a:cubicBezTo>
                      <a:pt x="348430" y="30969"/>
                      <a:pt x="346234" y="29493"/>
                      <a:pt x="344056" y="28016"/>
                    </a:cubicBezTo>
                    <a:lnTo>
                      <a:pt x="344776" y="28533"/>
                    </a:lnTo>
                    <a:cubicBezTo>
                      <a:pt x="341195" y="26115"/>
                      <a:pt x="337504" y="23882"/>
                      <a:pt x="333684" y="21815"/>
                    </a:cubicBezTo>
                    <a:cubicBezTo>
                      <a:pt x="334440" y="22221"/>
                      <a:pt x="335197" y="22609"/>
                      <a:pt x="335917" y="23015"/>
                    </a:cubicBezTo>
                    <a:cubicBezTo>
                      <a:pt x="334366" y="22147"/>
                      <a:pt x="332853" y="21187"/>
                      <a:pt x="331266" y="20357"/>
                    </a:cubicBezTo>
                    <a:cubicBezTo>
                      <a:pt x="331229" y="20357"/>
                      <a:pt x="331192" y="20320"/>
                      <a:pt x="331155" y="20320"/>
                    </a:cubicBezTo>
                    <a:cubicBezTo>
                      <a:pt x="330527" y="20006"/>
                      <a:pt x="329808" y="19766"/>
                      <a:pt x="329162" y="19453"/>
                    </a:cubicBezTo>
                    <a:cubicBezTo>
                      <a:pt x="329236" y="19490"/>
                      <a:pt x="329328" y="19526"/>
                      <a:pt x="329402" y="19563"/>
                    </a:cubicBezTo>
                    <a:cubicBezTo>
                      <a:pt x="326265" y="18013"/>
                      <a:pt x="322998" y="16739"/>
                      <a:pt x="319768" y="15466"/>
                    </a:cubicBezTo>
                    <a:cubicBezTo>
                      <a:pt x="320413" y="15706"/>
                      <a:pt x="321152" y="15946"/>
                      <a:pt x="321798" y="16223"/>
                    </a:cubicBezTo>
                    <a:cubicBezTo>
                      <a:pt x="318052" y="14636"/>
                      <a:pt x="314195" y="13122"/>
                      <a:pt x="310189" y="11812"/>
                    </a:cubicBezTo>
                    <a:cubicBezTo>
                      <a:pt x="310392" y="11886"/>
                      <a:pt x="310503" y="11978"/>
                      <a:pt x="310706" y="12015"/>
                    </a:cubicBezTo>
                    <a:cubicBezTo>
                      <a:pt x="310023" y="11812"/>
                      <a:pt x="309322" y="11609"/>
                      <a:pt x="308602" y="11424"/>
                    </a:cubicBezTo>
                    <a:cubicBezTo>
                      <a:pt x="309045" y="11535"/>
                      <a:pt x="309599" y="11664"/>
                      <a:pt x="310042" y="11775"/>
                    </a:cubicBezTo>
                    <a:cubicBezTo>
                      <a:pt x="305317" y="10225"/>
                      <a:pt x="300573" y="8674"/>
                      <a:pt x="295443" y="7475"/>
                    </a:cubicBezTo>
                    <a:cubicBezTo>
                      <a:pt x="273204" y="2233"/>
                      <a:pt x="247753" y="0"/>
                      <a:pt x="210398" y="0"/>
                    </a:cubicBezTo>
                    <a:cubicBezTo>
                      <a:pt x="146392" y="0"/>
                      <a:pt x="96358" y="7161"/>
                      <a:pt x="60167" y="42209"/>
                    </a:cubicBezTo>
                    <a:cubicBezTo>
                      <a:pt x="55663" y="46546"/>
                      <a:pt x="51566" y="51437"/>
                      <a:pt x="47598" y="56531"/>
                    </a:cubicBezTo>
                    <a:cubicBezTo>
                      <a:pt x="47358" y="56844"/>
                      <a:pt x="47082" y="57084"/>
                      <a:pt x="46841" y="57398"/>
                    </a:cubicBezTo>
                    <a:cubicBezTo>
                      <a:pt x="43003" y="62455"/>
                      <a:pt x="39496" y="68010"/>
                      <a:pt x="36155" y="7378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FEA1B4D-1076-4F7D-A6E0-F9D9425978E4}"/>
                  </a:ext>
                </a:extLst>
              </p:cNvPr>
              <p:cNvSpPr/>
              <p:nvPr/>
            </p:nvSpPr>
            <p:spPr>
              <a:xfrm>
                <a:off x="11590889" y="4232590"/>
                <a:ext cx="7364" cy="3229"/>
              </a:xfrm>
              <a:custGeom>
                <a:avLst/>
                <a:gdLst>
                  <a:gd name="connsiteX0" fmla="*/ 0 w 7364"/>
                  <a:gd name="connsiteY0" fmla="*/ 0 h 3229"/>
                  <a:gd name="connsiteX1" fmla="*/ 7364 w 7364"/>
                  <a:gd name="connsiteY1" fmla="*/ 3230 h 3229"/>
                  <a:gd name="connsiteX2" fmla="*/ 0 w 7364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4" h="3229">
                    <a:moveTo>
                      <a:pt x="0" y="0"/>
                    </a:moveTo>
                    <a:cubicBezTo>
                      <a:pt x="2474" y="1033"/>
                      <a:pt x="4965" y="2067"/>
                      <a:pt x="7364" y="3230"/>
                    </a:cubicBezTo>
                    <a:cubicBezTo>
                      <a:pt x="5020" y="2104"/>
                      <a:pt x="2511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42397CE-51A0-4630-BFB4-35850CCE4E1D}"/>
                  </a:ext>
                </a:extLst>
              </p:cNvPr>
              <p:cNvSpPr/>
              <p:nvPr/>
            </p:nvSpPr>
            <p:spPr>
              <a:xfrm>
                <a:off x="11619625" y="4248923"/>
                <a:ext cx="4447" cy="3746"/>
              </a:xfrm>
              <a:custGeom>
                <a:avLst/>
                <a:gdLst>
                  <a:gd name="connsiteX0" fmla="*/ 0 w 4447"/>
                  <a:gd name="connsiteY0" fmla="*/ 0 h 3746"/>
                  <a:gd name="connsiteX1" fmla="*/ 4447 w 4447"/>
                  <a:gd name="connsiteY1" fmla="*/ 3747 h 3746"/>
                  <a:gd name="connsiteX2" fmla="*/ 0 w 4447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47" y="3747"/>
                    </a:cubicBezTo>
                    <a:cubicBezTo>
                      <a:pt x="2990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43A43BC-5F65-46B7-8B80-A970C7A7CF91}"/>
                </a:ext>
              </a:extLst>
            </p:cNvPr>
            <p:cNvSpPr/>
            <p:nvPr/>
          </p:nvSpPr>
          <p:spPr>
            <a:xfrm>
              <a:off x="11781908" y="4219910"/>
              <a:ext cx="409260" cy="520365"/>
            </a:xfrm>
            <a:custGeom>
              <a:avLst/>
              <a:gdLst>
                <a:gd name="connsiteX0" fmla="*/ 308897 w 409260"/>
                <a:gd name="connsiteY0" fmla="*/ 0 h 520365"/>
                <a:gd name="connsiteX1" fmla="*/ 308897 w 409260"/>
                <a:gd name="connsiteY1" fmla="*/ 335787 h 520365"/>
                <a:gd name="connsiteX2" fmla="*/ 101674 w 409260"/>
                <a:gd name="connsiteY2" fmla="*/ 0 h 520365"/>
                <a:gd name="connsiteX3" fmla="*/ 0 w 409260"/>
                <a:gd name="connsiteY3" fmla="*/ 0 h 520365"/>
                <a:gd name="connsiteX4" fmla="*/ 0 w 409260"/>
                <a:gd name="connsiteY4" fmla="*/ 520365 h 520365"/>
                <a:gd name="connsiteX5" fmla="*/ 101028 w 409260"/>
                <a:gd name="connsiteY5" fmla="*/ 520365 h 520365"/>
                <a:gd name="connsiteX6" fmla="*/ 101028 w 409260"/>
                <a:gd name="connsiteY6" fmla="*/ 188103 h 520365"/>
                <a:gd name="connsiteX7" fmla="*/ 309027 w 409260"/>
                <a:gd name="connsiteY7" fmla="*/ 520365 h 520365"/>
                <a:gd name="connsiteX8" fmla="*/ 409261 w 409260"/>
                <a:gd name="connsiteY8" fmla="*/ 520365 h 520365"/>
                <a:gd name="connsiteX9" fmla="*/ 409261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897" y="0"/>
                  </a:moveTo>
                  <a:lnTo>
                    <a:pt x="308897" y="335787"/>
                  </a:ln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28" y="520365"/>
                  </a:lnTo>
                  <a:lnTo>
                    <a:pt x="101028" y="188103"/>
                  </a:lnTo>
                  <a:lnTo>
                    <a:pt x="309027" y="520365"/>
                  </a:lnTo>
                  <a:lnTo>
                    <a:pt x="409261" y="520365"/>
                  </a:lnTo>
                  <a:lnTo>
                    <a:pt x="409261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1411DE2-3856-4064-BEAD-10D875976E66}"/>
                </a:ext>
              </a:extLst>
            </p:cNvPr>
            <p:cNvSpPr/>
            <p:nvPr/>
          </p:nvSpPr>
          <p:spPr>
            <a:xfrm>
              <a:off x="3288517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3 w 100603"/>
                <a:gd name="connsiteY1" fmla="*/ 0 h 522598"/>
                <a:gd name="connsiteX2" fmla="*/ 100603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3" y="0"/>
                  </a:lnTo>
                  <a:lnTo>
                    <a:pt x="100603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A6BB880-B843-4267-A0C2-4893888CA1A5}"/>
                </a:ext>
              </a:extLst>
            </p:cNvPr>
            <p:cNvSpPr/>
            <p:nvPr/>
          </p:nvSpPr>
          <p:spPr>
            <a:xfrm>
              <a:off x="3486328" y="5067703"/>
              <a:ext cx="410257" cy="522598"/>
            </a:xfrm>
            <a:custGeom>
              <a:avLst/>
              <a:gdLst>
                <a:gd name="connsiteX0" fmla="*/ 309654 w 410257"/>
                <a:gd name="connsiteY0" fmla="*/ 0 h 522598"/>
                <a:gd name="connsiteX1" fmla="*/ 309654 w 410257"/>
                <a:gd name="connsiteY1" fmla="*/ 337246 h 522598"/>
                <a:gd name="connsiteX2" fmla="*/ 101895 w 410257"/>
                <a:gd name="connsiteY2" fmla="*/ 0 h 522598"/>
                <a:gd name="connsiteX3" fmla="*/ 0 w 410257"/>
                <a:gd name="connsiteY3" fmla="*/ 0 h 522598"/>
                <a:gd name="connsiteX4" fmla="*/ 0 w 410257"/>
                <a:gd name="connsiteY4" fmla="*/ 522599 h 522598"/>
                <a:gd name="connsiteX5" fmla="*/ 101305 w 410257"/>
                <a:gd name="connsiteY5" fmla="*/ 522599 h 522598"/>
                <a:gd name="connsiteX6" fmla="*/ 101305 w 410257"/>
                <a:gd name="connsiteY6" fmla="*/ 188915 h 522598"/>
                <a:gd name="connsiteX7" fmla="*/ 309783 w 410257"/>
                <a:gd name="connsiteY7" fmla="*/ 522599 h 522598"/>
                <a:gd name="connsiteX8" fmla="*/ 410257 w 410257"/>
                <a:gd name="connsiteY8" fmla="*/ 522599 h 522598"/>
                <a:gd name="connsiteX9" fmla="*/ 410257 w 410257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7" h="522598">
                  <a:moveTo>
                    <a:pt x="309654" y="0"/>
                  </a:moveTo>
                  <a:lnTo>
                    <a:pt x="309654" y="337246"/>
                  </a:lnTo>
                  <a:lnTo>
                    <a:pt x="101895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05" y="522599"/>
                  </a:lnTo>
                  <a:lnTo>
                    <a:pt x="101305" y="188915"/>
                  </a:lnTo>
                  <a:lnTo>
                    <a:pt x="309783" y="522599"/>
                  </a:lnTo>
                  <a:lnTo>
                    <a:pt x="410257" y="522599"/>
                  </a:lnTo>
                  <a:lnTo>
                    <a:pt x="410257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8" name="Graphic 4">
              <a:extLst>
                <a:ext uri="{FF2B5EF4-FFF2-40B4-BE49-F238E27FC236}">
                  <a16:creationId xmlns:a16="http://schemas.microsoft.com/office/drawing/2014/main" id="{260EFB53-E2C0-4A65-88B5-6BE7CE579DD7}"/>
                </a:ext>
              </a:extLst>
            </p:cNvPr>
            <p:cNvGrpSpPr/>
            <p:nvPr/>
          </p:nvGrpSpPr>
          <p:grpSpPr>
            <a:xfrm>
              <a:off x="4142732" y="5061963"/>
              <a:ext cx="785725" cy="534059"/>
              <a:chOff x="4142732" y="5061963"/>
              <a:chExt cx="785725" cy="534059"/>
            </a:xfrm>
            <a:solidFill>
              <a:srgbClr val="9C9B9B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A51E5F2-F27E-4329-B22E-31231D7BF463}"/>
                  </a:ext>
                </a:extLst>
              </p:cNvPr>
              <p:cNvSpPr/>
              <p:nvPr/>
            </p:nvSpPr>
            <p:spPr>
              <a:xfrm>
                <a:off x="4142732" y="5063273"/>
                <a:ext cx="363656" cy="532749"/>
              </a:xfrm>
              <a:custGeom>
                <a:avLst/>
                <a:gdLst>
                  <a:gd name="connsiteX0" fmla="*/ 298396 w 363656"/>
                  <a:gd name="connsiteY0" fmla="*/ 518040 h 532749"/>
                  <a:gd name="connsiteX1" fmla="*/ 298433 w 363656"/>
                  <a:gd name="connsiteY1" fmla="*/ 518003 h 532749"/>
                  <a:gd name="connsiteX2" fmla="*/ 298396 w 363656"/>
                  <a:gd name="connsiteY2" fmla="*/ 518040 h 532749"/>
                  <a:gd name="connsiteX3" fmla="*/ 100751 w 363656"/>
                  <a:gd name="connsiteY3" fmla="*/ 315578 h 532749"/>
                  <a:gd name="connsiteX4" fmla="*/ 96728 w 363656"/>
                  <a:gd name="connsiteY4" fmla="*/ 314988 h 532749"/>
                  <a:gd name="connsiteX5" fmla="*/ 100751 w 363656"/>
                  <a:gd name="connsiteY5" fmla="*/ 315578 h 532749"/>
                  <a:gd name="connsiteX6" fmla="*/ 79693 w 363656"/>
                  <a:gd name="connsiteY6" fmla="*/ 310688 h 532749"/>
                  <a:gd name="connsiteX7" fmla="*/ 83513 w 363656"/>
                  <a:gd name="connsiteY7" fmla="*/ 311758 h 532749"/>
                  <a:gd name="connsiteX8" fmla="*/ 79693 w 363656"/>
                  <a:gd name="connsiteY8" fmla="*/ 310688 h 532749"/>
                  <a:gd name="connsiteX9" fmla="*/ 64504 w 363656"/>
                  <a:gd name="connsiteY9" fmla="*/ 304837 h 532749"/>
                  <a:gd name="connsiteX10" fmla="*/ 67734 w 363656"/>
                  <a:gd name="connsiteY10" fmla="*/ 306184 h 532749"/>
                  <a:gd name="connsiteX11" fmla="*/ 64504 w 363656"/>
                  <a:gd name="connsiteY11" fmla="*/ 304837 h 532749"/>
                  <a:gd name="connsiteX12" fmla="*/ 51068 w 363656"/>
                  <a:gd name="connsiteY12" fmla="*/ 297473 h 532749"/>
                  <a:gd name="connsiteX13" fmla="*/ 53578 w 363656"/>
                  <a:gd name="connsiteY13" fmla="*/ 298949 h 532749"/>
                  <a:gd name="connsiteX14" fmla="*/ 51068 w 363656"/>
                  <a:gd name="connsiteY14" fmla="*/ 297473 h 532749"/>
                  <a:gd name="connsiteX15" fmla="*/ 39293 w 363656"/>
                  <a:gd name="connsiteY15" fmla="*/ 288651 h 532749"/>
                  <a:gd name="connsiteX16" fmla="*/ 40917 w 363656"/>
                  <a:gd name="connsiteY16" fmla="*/ 289998 h 532749"/>
                  <a:gd name="connsiteX17" fmla="*/ 39293 w 363656"/>
                  <a:gd name="connsiteY17" fmla="*/ 288651 h 532749"/>
                  <a:gd name="connsiteX18" fmla="*/ 29179 w 363656"/>
                  <a:gd name="connsiteY18" fmla="*/ 278463 h 532749"/>
                  <a:gd name="connsiteX19" fmla="*/ 29345 w 363656"/>
                  <a:gd name="connsiteY19" fmla="*/ 278629 h 532749"/>
                  <a:gd name="connsiteX20" fmla="*/ 29179 w 363656"/>
                  <a:gd name="connsiteY20" fmla="*/ 278463 h 532749"/>
                  <a:gd name="connsiteX21" fmla="*/ 23144 w 363656"/>
                  <a:gd name="connsiteY21" fmla="*/ 48391 h 532749"/>
                  <a:gd name="connsiteX22" fmla="*/ 22387 w 363656"/>
                  <a:gd name="connsiteY22" fmla="*/ 49591 h 532749"/>
                  <a:gd name="connsiteX23" fmla="*/ 23144 w 363656"/>
                  <a:gd name="connsiteY23" fmla="*/ 48391 h 532749"/>
                  <a:gd name="connsiteX24" fmla="*/ 138494 w 363656"/>
                  <a:gd name="connsiteY24" fmla="*/ 93387 h 532749"/>
                  <a:gd name="connsiteX25" fmla="*/ 141206 w 363656"/>
                  <a:gd name="connsiteY25" fmla="*/ 93036 h 532749"/>
                  <a:gd name="connsiteX26" fmla="*/ 138494 w 363656"/>
                  <a:gd name="connsiteY26" fmla="*/ 93387 h 532749"/>
                  <a:gd name="connsiteX27" fmla="*/ 125962 w 363656"/>
                  <a:gd name="connsiteY27" fmla="*/ 96174 h 532749"/>
                  <a:gd name="connsiteX28" fmla="*/ 129543 w 363656"/>
                  <a:gd name="connsiteY28" fmla="*/ 94974 h 532749"/>
                  <a:gd name="connsiteX29" fmla="*/ 125962 w 363656"/>
                  <a:gd name="connsiteY29" fmla="*/ 96174 h 532749"/>
                  <a:gd name="connsiteX30" fmla="*/ 116051 w 363656"/>
                  <a:gd name="connsiteY30" fmla="*/ 101102 h 532749"/>
                  <a:gd name="connsiteX31" fmla="*/ 119429 w 363656"/>
                  <a:gd name="connsiteY31" fmla="*/ 98758 h 532749"/>
                  <a:gd name="connsiteX32" fmla="*/ 116051 w 363656"/>
                  <a:gd name="connsiteY32" fmla="*/ 101102 h 532749"/>
                  <a:gd name="connsiteX33" fmla="*/ 110090 w 363656"/>
                  <a:gd name="connsiteY33" fmla="*/ 106343 h 532749"/>
                  <a:gd name="connsiteX34" fmla="*/ 111050 w 363656"/>
                  <a:gd name="connsiteY34" fmla="*/ 105107 h 532749"/>
                  <a:gd name="connsiteX35" fmla="*/ 110090 w 363656"/>
                  <a:gd name="connsiteY35" fmla="*/ 106343 h 532749"/>
                  <a:gd name="connsiteX36" fmla="*/ 104719 w 363656"/>
                  <a:gd name="connsiteY36" fmla="*/ 115571 h 532749"/>
                  <a:gd name="connsiteX37" fmla="*/ 105513 w 363656"/>
                  <a:gd name="connsiteY37" fmla="*/ 113707 h 532749"/>
                  <a:gd name="connsiteX38" fmla="*/ 104719 w 363656"/>
                  <a:gd name="connsiteY38" fmla="*/ 115571 h 532749"/>
                  <a:gd name="connsiteX39" fmla="*/ 101582 w 363656"/>
                  <a:gd name="connsiteY39" fmla="*/ 127346 h 532749"/>
                  <a:gd name="connsiteX40" fmla="*/ 101859 w 363656"/>
                  <a:gd name="connsiteY40" fmla="*/ 125962 h 532749"/>
                  <a:gd name="connsiteX41" fmla="*/ 101582 w 363656"/>
                  <a:gd name="connsiteY41" fmla="*/ 127346 h 532749"/>
                  <a:gd name="connsiteX42" fmla="*/ 271949 w 363656"/>
                  <a:gd name="connsiteY42" fmla="*/ 221785 h 532749"/>
                  <a:gd name="connsiteX43" fmla="*/ 270158 w 363656"/>
                  <a:gd name="connsiteY43" fmla="*/ 221508 h 532749"/>
                  <a:gd name="connsiteX44" fmla="*/ 271949 w 363656"/>
                  <a:gd name="connsiteY44" fmla="*/ 221785 h 532749"/>
                  <a:gd name="connsiteX45" fmla="*/ 8896 w 363656"/>
                  <a:gd name="connsiteY45" fmla="*/ 76758 h 532749"/>
                  <a:gd name="connsiteX46" fmla="*/ 10575 w 363656"/>
                  <a:gd name="connsiteY46" fmla="*/ 71702 h 532749"/>
                  <a:gd name="connsiteX47" fmla="*/ 8896 w 363656"/>
                  <a:gd name="connsiteY47" fmla="*/ 76758 h 532749"/>
                  <a:gd name="connsiteX48" fmla="*/ 5112 w 363656"/>
                  <a:gd name="connsiteY48" fmla="*/ 89733 h 532749"/>
                  <a:gd name="connsiteX49" fmla="*/ 5980 w 363656"/>
                  <a:gd name="connsiteY49" fmla="*/ 85635 h 532749"/>
                  <a:gd name="connsiteX50" fmla="*/ 5112 w 363656"/>
                  <a:gd name="connsiteY50" fmla="*/ 89733 h 532749"/>
                  <a:gd name="connsiteX51" fmla="*/ 14396 w 363656"/>
                  <a:gd name="connsiteY51" fmla="*/ 63396 h 532749"/>
                  <a:gd name="connsiteX52" fmla="*/ 16297 w 363656"/>
                  <a:gd name="connsiteY52" fmla="*/ 59373 h 532749"/>
                  <a:gd name="connsiteX53" fmla="*/ 14396 w 363656"/>
                  <a:gd name="connsiteY53" fmla="*/ 63396 h 532749"/>
                  <a:gd name="connsiteX54" fmla="*/ 286621 w 363656"/>
                  <a:gd name="connsiteY54" fmla="*/ 225679 h 532749"/>
                  <a:gd name="connsiteX55" fmla="*/ 283834 w 363656"/>
                  <a:gd name="connsiteY55" fmla="*/ 224886 h 532749"/>
                  <a:gd name="connsiteX56" fmla="*/ 286621 w 363656"/>
                  <a:gd name="connsiteY56" fmla="*/ 225679 h 532749"/>
                  <a:gd name="connsiteX57" fmla="*/ 299872 w 363656"/>
                  <a:gd name="connsiteY57" fmla="*/ 231013 h 532749"/>
                  <a:gd name="connsiteX58" fmla="*/ 297159 w 363656"/>
                  <a:gd name="connsiteY58" fmla="*/ 229869 h 532749"/>
                  <a:gd name="connsiteX59" fmla="*/ 299872 w 363656"/>
                  <a:gd name="connsiteY59" fmla="*/ 231013 h 532749"/>
                  <a:gd name="connsiteX60" fmla="*/ 311721 w 363656"/>
                  <a:gd name="connsiteY60" fmla="*/ 237731 h 532749"/>
                  <a:gd name="connsiteX61" fmla="*/ 309617 w 363656"/>
                  <a:gd name="connsiteY61" fmla="*/ 236458 h 532749"/>
                  <a:gd name="connsiteX62" fmla="*/ 311721 w 363656"/>
                  <a:gd name="connsiteY62" fmla="*/ 237731 h 532749"/>
                  <a:gd name="connsiteX63" fmla="*/ 322296 w 363656"/>
                  <a:gd name="connsiteY63" fmla="*/ 245722 h 532749"/>
                  <a:gd name="connsiteX64" fmla="*/ 321263 w 363656"/>
                  <a:gd name="connsiteY64" fmla="*/ 244929 h 532749"/>
                  <a:gd name="connsiteX65" fmla="*/ 322296 w 363656"/>
                  <a:gd name="connsiteY65" fmla="*/ 245722 h 532749"/>
                  <a:gd name="connsiteX66" fmla="*/ 324843 w 363656"/>
                  <a:gd name="connsiteY66" fmla="*/ 247956 h 532749"/>
                  <a:gd name="connsiteX67" fmla="*/ 323976 w 363656"/>
                  <a:gd name="connsiteY67" fmla="*/ 247033 h 532749"/>
                  <a:gd name="connsiteX68" fmla="*/ 315191 w 363656"/>
                  <a:gd name="connsiteY68" fmla="*/ 240038 h 532749"/>
                  <a:gd name="connsiteX69" fmla="*/ 313641 w 363656"/>
                  <a:gd name="connsiteY69" fmla="*/ 238838 h 532749"/>
                  <a:gd name="connsiteX70" fmla="*/ 303730 w 363656"/>
                  <a:gd name="connsiteY70" fmla="*/ 232914 h 532749"/>
                  <a:gd name="connsiteX71" fmla="*/ 301976 w 363656"/>
                  <a:gd name="connsiteY71" fmla="*/ 231917 h 532749"/>
                  <a:gd name="connsiteX72" fmla="*/ 290552 w 363656"/>
                  <a:gd name="connsiteY72" fmla="*/ 226990 h 532749"/>
                  <a:gd name="connsiteX73" fmla="*/ 288836 w 363656"/>
                  <a:gd name="connsiteY73" fmla="*/ 226307 h 532749"/>
                  <a:gd name="connsiteX74" fmla="*/ 275068 w 363656"/>
                  <a:gd name="connsiteY74" fmla="*/ 222376 h 532749"/>
                  <a:gd name="connsiteX75" fmla="*/ 274274 w 363656"/>
                  <a:gd name="connsiteY75" fmla="*/ 222173 h 532749"/>
                  <a:gd name="connsiteX76" fmla="*/ 239466 w 363656"/>
                  <a:gd name="connsiteY76" fmla="*/ 218518 h 532749"/>
                  <a:gd name="connsiteX77" fmla="*/ 156341 w 363656"/>
                  <a:gd name="connsiteY77" fmla="*/ 218518 h 532749"/>
                  <a:gd name="connsiteX78" fmla="*/ 124283 w 363656"/>
                  <a:gd name="connsiteY78" fmla="*/ 214698 h 532749"/>
                  <a:gd name="connsiteX79" fmla="*/ 121570 w 363656"/>
                  <a:gd name="connsiteY79" fmla="*/ 213904 h 532749"/>
                  <a:gd name="connsiteX80" fmla="*/ 115405 w 363656"/>
                  <a:gd name="connsiteY80" fmla="*/ 210398 h 532749"/>
                  <a:gd name="connsiteX81" fmla="*/ 113892 w 363656"/>
                  <a:gd name="connsiteY81" fmla="*/ 209475 h 532749"/>
                  <a:gd name="connsiteX82" fmla="*/ 100530 w 363656"/>
                  <a:gd name="connsiteY82" fmla="*/ 168632 h 532749"/>
                  <a:gd name="connsiteX83" fmla="*/ 100530 w 363656"/>
                  <a:gd name="connsiteY83" fmla="*/ 142941 h 532749"/>
                  <a:gd name="connsiteX84" fmla="*/ 100881 w 363656"/>
                  <a:gd name="connsiteY84" fmla="*/ 136371 h 532749"/>
                  <a:gd name="connsiteX85" fmla="*/ 101397 w 363656"/>
                  <a:gd name="connsiteY85" fmla="*/ 129136 h 532749"/>
                  <a:gd name="connsiteX86" fmla="*/ 102634 w 363656"/>
                  <a:gd name="connsiteY86" fmla="*/ 123046 h 532749"/>
                  <a:gd name="connsiteX87" fmla="*/ 104221 w 363656"/>
                  <a:gd name="connsiteY87" fmla="*/ 117325 h 532749"/>
                  <a:gd name="connsiteX88" fmla="*/ 106251 w 363656"/>
                  <a:gd name="connsiteY88" fmla="*/ 112470 h 532749"/>
                  <a:gd name="connsiteX89" fmla="*/ 108835 w 363656"/>
                  <a:gd name="connsiteY89" fmla="*/ 108336 h 532749"/>
                  <a:gd name="connsiteX90" fmla="*/ 111769 w 363656"/>
                  <a:gd name="connsiteY90" fmla="*/ 104553 h 532749"/>
                  <a:gd name="connsiteX91" fmla="*/ 113763 w 363656"/>
                  <a:gd name="connsiteY91" fmla="*/ 102929 h 532749"/>
                  <a:gd name="connsiteX92" fmla="*/ 120370 w 363656"/>
                  <a:gd name="connsiteY92" fmla="*/ 98389 h 532749"/>
                  <a:gd name="connsiteX93" fmla="*/ 123028 w 363656"/>
                  <a:gd name="connsiteY93" fmla="*/ 97318 h 532749"/>
                  <a:gd name="connsiteX94" fmla="*/ 131185 w 363656"/>
                  <a:gd name="connsiteY94" fmla="*/ 94698 h 532749"/>
                  <a:gd name="connsiteX95" fmla="*/ 134175 w 363656"/>
                  <a:gd name="connsiteY95" fmla="*/ 94144 h 532749"/>
                  <a:gd name="connsiteX96" fmla="*/ 144362 w 363656"/>
                  <a:gd name="connsiteY96" fmla="*/ 92834 h 532749"/>
                  <a:gd name="connsiteX97" fmla="*/ 146559 w 363656"/>
                  <a:gd name="connsiteY97" fmla="*/ 92723 h 532749"/>
                  <a:gd name="connsiteX98" fmla="*/ 159847 w 363656"/>
                  <a:gd name="connsiteY98" fmla="*/ 92317 h 532749"/>
                  <a:gd name="connsiteX99" fmla="*/ 169241 w 363656"/>
                  <a:gd name="connsiteY99" fmla="*/ 92391 h 532749"/>
                  <a:gd name="connsiteX100" fmla="*/ 344905 w 363656"/>
                  <a:gd name="connsiteY100" fmla="*/ 99514 h 532749"/>
                  <a:gd name="connsiteX101" fmla="*/ 345016 w 363656"/>
                  <a:gd name="connsiteY101" fmla="*/ 99551 h 532749"/>
                  <a:gd name="connsiteX102" fmla="*/ 345016 w 363656"/>
                  <a:gd name="connsiteY102" fmla="*/ 20837 h 532749"/>
                  <a:gd name="connsiteX103" fmla="*/ 344905 w 363656"/>
                  <a:gd name="connsiteY103" fmla="*/ 20800 h 532749"/>
                  <a:gd name="connsiteX104" fmla="*/ 170884 w 363656"/>
                  <a:gd name="connsiteY104" fmla="*/ 203 h 532749"/>
                  <a:gd name="connsiteX105" fmla="*/ 170330 w 363656"/>
                  <a:gd name="connsiteY105" fmla="*/ 203 h 532749"/>
                  <a:gd name="connsiteX106" fmla="*/ 155252 w 363656"/>
                  <a:gd name="connsiteY106" fmla="*/ 0 h 532749"/>
                  <a:gd name="connsiteX107" fmla="*/ 142000 w 363656"/>
                  <a:gd name="connsiteY107" fmla="*/ 111 h 532749"/>
                  <a:gd name="connsiteX108" fmla="*/ 138217 w 363656"/>
                  <a:gd name="connsiteY108" fmla="*/ 388 h 532749"/>
                  <a:gd name="connsiteX109" fmla="*/ 112766 w 363656"/>
                  <a:gd name="connsiteY109" fmla="*/ 2215 h 532749"/>
                  <a:gd name="connsiteX110" fmla="*/ 106842 w 363656"/>
                  <a:gd name="connsiteY110" fmla="*/ 3137 h 532749"/>
                  <a:gd name="connsiteX111" fmla="*/ 85433 w 363656"/>
                  <a:gd name="connsiteY111" fmla="*/ 7512 h 532749"/>
                  <a:gd name="connsiteX112" fmla="*/ 80025 w 363656"/>
                  <a:gd name="connsiteY112" fmla="*/ 9265 h 532749"/>
                  <a:gd name="connsiteX113" fmla="*/ 61643 w 363656"/>
                  <a:gd name="connsiteY113" fmla="*/ 16352 h 532749"/>
                  <a:gd name="connsiteX114" fmla="*/ 57509 w 363656"/>
                  <a:gd name="connsiteY114" fmla="*/ 18659 h 532749"/>
                  <a:gd name="connsiteX115" fmla="*/ 42800 w 363656"/>
                  <a:gd name="connsiteY115" fmla="*/ 28090 h 532749"/>
                  <a:gd name="connsiteX116" fmla="*/ 40843 w 363656"/>
                  <a:gd name="connsiteY116" fmla="*/ 29326 h 532749"/>
                  <a:gd name="connsiteX117" fmla="*/ 0 w 363656"/>
                  <a:gd name="connsiteY117" fmla="*/ 135134 h 532749"/>
                  <a:gd name="connsiteX118" fmla="*/ 0 w 363656"/>
                  <a:gd name="connsiteY118" fmla="*/ 180075 h 532749"/>
                  <a:gd name="connsiteX119" fmla="*/ 20173 w 363656"/>
                  <a:gd name="connsiteY119" fmla="*/ 266467 h 532749"/>
                  <a:gd name="connsiteX120" fmla="*/ 25820 w 363656"/>
                  <a:gd name="connsiteY120" fmla="*/ 274219 h 532749"/>
                  <a:gd name="connsiteX121" fmla="*/ 28016 w 363656"/>
                  <a:gd name="connsiteY121" fmla="*/ 277208 h 532749"/>
                  <a:gd name="connsiteX122" fmla="*/ 34421 w 363656"/>
                  <a:gd name="connsiteY122" fmla="*/ 284055 h 532749"/>
                  <a:gd name="connsiteX123" fmla="*/ 37724 w 363656"/>
                  <a:gd name="connsiteY123" fmla="*/ 287396 h 532749"/>
                  <a:gd name="connsiteX124" fmla="*/ 45236 w 363656"/>
                  <a:gd name="connsiteY124" fmla="*/ 293450 h 532749"/>
                  <a:gd name="connsiteX125" fmla="*/ 49130 w 363656"/>
                  <a:gd name="connsiteY125" fmla="*/ 296347 h 532749"/>
                  <a:gd name="connsiteX126" fmla="*/ 58044 w 363656"/>
                  <a:gd name="connsiteY126" fmla="*/ 301644 h 532749"/>
                  <a:gd name="connsiteX127" fmla="*/ 62252 w 363656"/>
                  <a:gd name="connsiteY127" fmla="*/ 303914 h 532749"/>
                  <a:gd name="connsiteX128" fmla="*/ 73067 w 363656"/>
                  <a:gd name="connsiteY128" fmla="*/ 308491 h 532749"/>
                  <a:gd name="connsiteX129" fmla="*/ 77238 w 363656"/>
                  <a:gd name="connsiteY129" fmla="*/ 310041 h 532749"/>
                  <a:gd name="connsiteX130" fmla="*/ 90877 w 363656"/>
                  <a:gd name="connsiteY130" fmla="*/ 313825 h 532749"/>
                  <a:gd name="connsiteX131" fmla="*/ 94144 w 363656"/>
                  <a:gd name="connsiteY131" fmla="*/ 314619 h 532749"/>
                  <a:gd name="connsiteX132" fmla="*/ 135559 w 363656"/>
                  <a:gd name="connsiteY132" fmla="*/ 318679 h 532749"/>
                  <a:gd name="connsiteX133" fmla="*/ 215861 w 363656"/>
                  <a:gd name="connsiteY133" fmla="*/ 318679 h 532749"/>
                  <a:gd name="connsiteX134" fmla="*/ 263034 w 363656"/>
                  <a:gd name="connsiteY134" fmla="*/ 367809 h 532749"/>
                  <a:gd name="connsiteX135" fmla="*/ 263034 w 363656"/>
                  <a:gd name="connsiteY135" fmla="*/ 395622 h 532749"/>
                  <a:gd name="connsiteX136" fmla="*/ 261927 w 363656"/>
                  <a:gd name="connsiteY136" fmla="*/ 406400 h 532749"/>
                  <a:gd name="connsiteX137" fmla="*/ 261724 w 363656"/>
                  <a:gd name="connsiteY137" fmla="*/ 408153 h 532749"/>
                  <a:gd name="connsiteX138" fmla="*/ 258863 w 363656"/>
                  <a:gd name="connsiteY138" fmla="*/ 415794 h 532749"/>
                  <a:gd name="connsiteX139" fmla="*/ 257664 w 363656"/>
                  <a:gd name="connsiteY139" fmla="*/ 418692 h 532749"/>
                  <a:gd name="connsiteX140" fmla="*/ 251942 w 363656"/>
                  <a:gd name="connsiteY140" fmla="*/ 425963 h 532749"/>
                  <a:gd name="connsiteX141" fmla="*/ 251223 w 363656"/>
                  <a:gd name="connsiteY141" fmla="*/ 426757 h 532749"/>
                  <a:gd name="connsiteX142" fmla="*/ 242105 w 363656"/>
                  <a:gd name="connsiteY142" fmla="*/ 432995 h 532749"/>
                  <a:gd name="connsiteX143" fmla="*/ 198623 w 363656"/>
                  <a:gd name="connsiteY143" fmla="*/ 440506 h 532749"/>
                  <a:gd name="connsiteX144" fmla="*/ 15854 w 363656"/>
                  <a:gd name="connsiteY144" fmla="*/ 432626 h 532749"/>
                  <a:gd name="connsiteX145" fmla="*/ 15743 w 363656"/>
                  <a:gd name="connsiteY145" fmla="*/ 432626 h 532749"/>
                  <a:gd name="connsiteX146" fmla="*/ 15743 w 363656"/>
                  <a:gd name="connsiteY146" fmla="*/ 511304 h 532749"/>
                  <a:gd name="connsiteX147" fmla="*/ 15817 w 363656"/>
                  <a:gd name="connsiteY147" fmla="*/ 511341 h 532749"/>
                  <a:gd name="connsiteX148" fmla="*/ 218721 w 363656"/>
                  <a:gd name="connsiteY148" fmla="*/ 532749 h 532749"/>
                  <a:gd name="connsiteX149" fmla="*/ 222302 w 363656"/>
                  <a:gd name="connsiteY149" fmla="*/ 532583 h 532749"/>
                  <a:gd name="connsiteX150" fmla="*/ 246683 w 363656"/>
                  <a:gd name="connsiteY150" fmla="*/ 531273 h 532749"/>
                  <a:gd name="connsiteX151" fmla="*/ 252330 w 363656"/>
                  <a:gd name="connsiteY151" fmla="*/ 530590 h 532749"/>
                  <a:gd name="connsiteX152" fmla="*/ 273296 w 363656"/>
                  <a:gd name="connsiteY152" fmla="*/ 526770 h 532749"/>
                  <a:gd name="connsiteX153" fmla="*/ 278593 w 363656"/>
                  <a:gd name="connsiteY153" fmla="*/ 525293 h 532749"/>
                  <a:gd name="connsiteX154" fmla="*/ 296735 w 363656"/>
                  <a:gd name="connsiteY154" fmla="*/ 518889 h 532749"/>
                  <a:gd name="connsiteX155" fmla="*/ 301312 w 363656"/>
                  <a:gd name="connsiteY155" fmla="*/ 516582 h 532749"/>
                  <a:gd name="connsiteX156" fmla="*/ 315800 w 363656"/>
                  <a:gd name="connsiteY156" fmla="*/ 508037 h 532749"/>
                  <a:gd name="connsiteX157" fmla="*/ 317830 w 363656"/>
                  <a:gd name="connsiteY157" fmla="*/ 506838 h 532749"/>
                  <a:gd name="connsiteX158" fmla="*/ 333942 w 363656"/>
                  <a:gd name="connsiteY158" fmla="*/ 491371 h 532749"/>
                  <a:gd name="connsiteX159" fmla="*/ 336803 w 363656"/>
                  <a:gd name="connsiteY159" fmla="*/ 488068 h 532749"/>
                  <a:gd name="connsiteX160" fmla="*/ 341527 w 363656"/>
                  <a:gd name="connsiteY160" fmla="*/ 481110 h 532749"/>
                  <a:gd name="connsiteX161" fmla="*/ 344757 w 363656"/>
                  <a:gd name="connsiteY161" fmla="*/ 476090 h 532749"/>
                  <a:gd name="connsiteX162" fmla="*/ 348578 w 363656"/>
                  <a:gd name="connsiteY162" fmla="*/ 468578 h 532749"/>
                  <a:gd name="connsiteX163" fmla="*/ 351365 w 363656"/>
                  <a:gd name="connsiteY163" fmla="*/ 462691 h 532749"/>
                  <a:gd name="connsiteX164" fmla="*/ 354668 w 363656"/>
                  <a:gd name="connsiteY164" fmla="*/ 453537 h 532749"/>
                  <a:gd name="connsiteX165" fmla="*/ 356532 w 363656"/>
                  <a:gd name="connsiteY165" fmla="*/ 447852 h 532749"/>
                  <a:gd name="connsiteX166" fmla="*/ 359559 w 363656"/>
                  <a:gd name="connsiteY166" fmla="*/ 434970 h 532749"/>
                  <a:gd name="connsiteX167" fmla="*/ 360315 w 363656"/>
                  <a:gd name="connsiteY167" fmla="*/ 431556 h 532749"/>
                  <a:gd name="connsiteX168" fmla="*/ 363656 w 363656"/>
                  <a:gd name="connsiteY168" fmla="*/ 392060 h 532749"/>
                  <a:gd name="connsiteX169" fmla="*/ 363656 w 363656"/>
                  <a:gd name="connsiteY169" fmla="*/ 357104 h 532749"/>
                  <a:gd name="connsiteX170" fmla="*/ 340346 w 363656"/>
                  <a:gd name="connsiteY170" fmla="*/ 266135 h 532749"/>
                  <a:gd name="connsiteX171" fmla="*/ 324843 w 363656"/>
                  <a:gd name="connsiteY171" fmla="*/ 247956 h 53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63656" h="532749">
                    <a:moveTo>
                      <a:pt x="298396" y="518040"/>
                    </a:moveTo>
                    <a:lnTo>
                      <a:pt x="298433" y="518003"/>
                    </a:lnTo>
                    <a:lnTo>
                      <a:pt x="298396" y="518040"/>
                    </a:lnTo>
                    <a:close/>
                    <a:moveTo>
                      <a:pt x="100751" y="315578"/>
                    </a:moveTo>
                    <a:cubicBezTo>
                      <a:pt x="99441" y="315339"/>
                      <a:pt x="98038" y="315228"/>
                      <a:pt x="96728" y="314988"/>
                    </a:cubicBezTo>
                    <a:cubicBezTo>
                      <a:pt x="98001" y="315228"/>
                      <a:pt x="99422" y="315339"/>
                      <a:pt x="100751" y="315578"/>
                    </a:cubicBezTo>
                    <a:moveTo>
                      <a:pt x="79693" y="310688"/>
                    </a:moveTo>
                    <a:cubicBezTo>
                      <a:pt x="80930" y="311094"/>
                      <a:pt x="82240" y="311407"/>
                      <a:pt x="83513" y="311758"/>
                    </a:cubicBezTo>
                    <a:cubicBezTo>
                      <a:pt x="82240" y="311407"/>
                      <a:pt x="80930" y="311094"/>
                      <a:pt x="79693" y="310688"/>
                    </a:cubicBezTo>
                    <a:moveTo>
                      <a:pt x="64504" y="304837"/>
                    </a:moveTo>
                    <a:cubicBezTo>
                      <a:pt x="65537" y="305317"/>
                      <a:pt x="66645" y="305760"/>
                      <a:pt x="67734" y="306184"/>
                    </a:cubicBezTo>
                    <a:cubicBezTo>
                      <a:pt x="66663" y="305760"/>
                      <a:pt x="65537" y="305317"/>
                      <a:pt x="64504" y="304837"/>
                    </a:cubicBezTo>
                    <a:moveTo>
                      <a:pt x="51068" y="297473"/>
                    </a:moveTo>
                    <a:cubicBezTo>
                      <a:pt x="51861" y="297990"/>
                      <a:pt x="52747" y="298470"/>
                      <a:pt x="53578" y="298949"/>
                    </a:cubicBezTo>
                    <a:cubicBezTo>
                      <a:pt x="52729" y="298470"/>
                      <a:pt x="51861" y="297990"/>
                      <a:pt x="51068" y="297473"/>
                    </a:cubicBezTo>
                    <a:moveTo>
                      <a:pt x="39293" y="288651"/>
                    </a:moveTo>
                    <a:cubicBezTo>
                      <a:pt x="39810" y="289131"/>
                      <a:pt x="40400" y="289519"/>
                      <a:pt x="40917" y="289998"/>
                    </a:cubicBezTo>
                    <a:cubicBezTo>
                      <a:pt x="40400" y="289519"/>
                      <a:pt x="39810" y="289131"/>
                      <a:pt x="39293" y="288651"/>
                    </a:cubicBezTo>
                    <a:moveTo>
                      <a:pt x="29179" y="278463"/>
                    </a:moveTo>
                    <a:cubicBezTo>
                      <a:pt x="29216" y="278537"/>
                      <a:pt x="29253" y="278574"/>
                      <a:pt x="29345" y="278629"/>
                    </a:cubicBezTo>
                    <a:cubicBezTo>
                      <a:pt x="29271" y="278592"/>
                      <a:pt x="29216" y="278556"/>
                      <a:pt x="29179" y="278463"/>
                    </a:cubicBezTo>
                    <a:moveTo>
                      <a:pt x="23144" y="48391"/>
                    </a:moveTo>
                    <a:cubicBezTo>
                      <a:pt x="22867" y="48797"/>
                      <a:pt x="22627" y="49222"/>
                      <a:pt x="22387" y="49591"/>
                    </a:cubicBezTo>
                    <a:cubicBezTo>
                      <a:pt x="22627" y="49240"/>
                      <a:pt x="22867" y="48797"/>
                      <a:pt x="23144" y="48391"/>
                    </a:cubicBezTo>
                    <a:moveTo>
                      <a:pt x="138494" y="93387"/>
                    </a:moveTo>
                    <a:cubicBezTo>
                      <a:pt x="139361" y="93276"/>
                      <a:pt x="140247" y="93110"/>
                      <a:pt x="141206" y="93036"/>
                    </a:cubicBezTo>
                    <a:cubicBezTo>
                      <a:pt x="140247" y="93110"/>
                      <a:pt x="139416" y="93258"/>
                      <a:pt x="138494" y="93387"/>
                    </a:cubicBezTo>
                    <a:moveTo>
                      <a:pt x="125962" y="96174"/>
                    </a:moveTo>
                    <a:cubicBezTo>
                      <a:pt x="127106" y="95768"/>
                      <a:pt x="128269" y="95306"/>
                      <a:pt x="129543" y="94974"/>
                    </a:cubicBezTo>
                    <a:cubicBezTo>
                      <a:pt x="128306" y="95288"/>
                      <a:pt x="127125" y="95768"/>
                      <a:pt x="125962" y="96174"/>
                    </a:cubicBezTo>
                    <a:moveTo>
                      <a:pt x="116051" y="101102"/>
                    </a:moveTo>
                    <a:cubicBezTo>
                      <a:pt x="117158" y="100308"/>
                      <a:pt x="118192" y="99422"/>
                      <a:pt x="119429" y="98758"/>
                    </a:cubicBezTo>
                    <a:cubicBezTo>
                      <a:pt x="118210" y="99422"/>
                      <a:pt x="117177" y="100308"/>
                      <a:pt x="116051" y="101102"/>
                    </a:cubicBezTo>
                    <a:moveTo>
                      <a:pt x="110090" y="106343"/>
                    </a:moveTo>
                    <a:cubicBezTo>
                      <a:pt x="110404" y="105937"/>
                      <a:pt x="110680" y="105513"/>
                      <a:pt x="111050" y="105107"/>
                    </a:cubicBezTo>
                    <a:cubicBezTo>
                      <a:pt x="110680" y="105513"/>
                      <a:pt x="110404" y="105955"/>
                      <a:pt x="110090" y="106343"/>
                    </a:cubicBezTo>
                    <a:moveTo>
                      <a:pt x="104719" y="115571"/>
                    </a:moveTo>
                    <a:cubicBezTo>
                      <a:pt x="104996" y="114944"/>
                      <a:pt x="105236" y="114298"/>
                      <a:pt x="105513" y="113707"/>
                    </a:cubicBezTo>
                    <a:cubicBezTo>
                      <a:pt x="105236" y="114316"/>
                      <a:pt x="104996" y="114944"/>
                      <a:pt x="104719" y="115571"/>
                    </a:cubicBezTo>
                    <a:moveTo>
                      <a:pt x="101582" y="127346"/>
                    </a:moveTo>
                    <a:cubicBezTo>
                      <a:pt x="101656" y="126866"/>
                      <a:pt x="101785" y="126423"/>
                      <a:pt x="101859" y="125962"/>
                    </a:cubicBezTo>
                    <a:cubicBezTo>
                      <a:pt x="101785" y="126442"/>
                      <a:pt x="101656" y="126885"/>
                      <a:pt x="101582" y="127346"/>
                    </a:cubicBezTo>
                    <a:moveTo>
                      <a:pt x="271949" y="221785"/>
                    </a:moveTo>
                    <a:cubicBezTo>
                      <a:pt x="271358" y="221675"/>
                      <a:pt x="270712" y="221619"/>
                      <a:pt x="270158" y="221508"/>
                    </a:cubicBezTo>
                    <a:cubicBezTo>
                      <a:pt x="270749" y="221619"/>
                      <a:pt x="271339" y="221675"/>
                      <a:pt x="271949" y="221785"/>
                    </a:cubicBezTo>
                    <a:moveTo>
                      <a:pt x="8896" y="76758"/>
                    </a:moveTo>
                    <a:cubicBezTo>
                      <a:pt x="9450" y="75079"/>
                      <a:pt x="9930" y="73344"/>
                      <a:pt x="10575" y="71702"/>
                    </a:cubicBezTo>
                    <a:cubicBezTo>
                      <a:pt x="9930" y="73344"/>
                      <a:pt x="9450" y="75079"/>
                      <a:pt x="8896" y="76758"/>
                    </a:cubicBezTo>
                    <a:moveTo>
                      <a:pt x="5112" y="89733"/>
                    </a:moveTo>
                    <a:cubicBezTo>
                      <a:pt x="5426" y="88385"/>
                      <a:pt x="5666" y="86946"/>
                      <a:pt x="5980" y="85635"/>
                    </a:cubicBezTo>
                    <a:cubicBezTo>
                      <a:pt x="5685" y="86946"/>
                      <a:pt x="5445" y="88367"/>
                      <a:pt x="5112" y="89733"/>
                    </a:cubicBezTo>
                    <a:moveTo>
                      <a:pt x="14396" y="63396"/>
                    </a:moveTo>
                    <a:cubicBezTo>
                      <a:pt x="15023" y="62049"/>
                      <a:pt x="15632" y="60646"/>
                      <a:pt x="16297" y="59373"/>
                    </a:cubicBezTo>
                    <a:cubicBezTo>
                      <a:pt x="15614" y="60646"/>
                      <a:pt x="15023" y="62031"/>
                      <a:pt x="14396" y="63396"/>
                    </a:cubicBezTo>
                    <a:moveTo>
                      <a:pt x="286621" y="225679"/>
                    </a:moveTo>
                    <a:cubicBezTo>
                      <a:pt x="285698" y="225366"/>
                      <a:pt x="284757" y="225163"/>
                      <a:pt x="283834" y="224886"/>
                    </a:cubicBezTo>
                    <a:cubicBezTo>
                      <a:pt x="284757" y="225163"/>
                      <a:pt x="285717" y="225366"/>
                      <a:pt x="286621" y="225679"/>
                    </a:cubicBezTo>
                    <a:moveTo>
                      <a:pt x="299872" y="231013"/>
                    </a:moveTo>
                    <a:cubicBezTo>
                      <a:pt x="299005" y="230607"/>
                      <a:pt x="298082" y="230256"/>
                      <a:pt x="297159" y="229869"/>
                    </a:cubicBezTo>
                    <a:cubicBezTo>
                      <a:pt x="298082" y="230256"/>
                      <a:pt x="298986" y="230607"/>
                      <a:pt x="299872" y="231013"/>
                    </a:cubicBezTo>
                    <a:moveTo>
                      <a:pt x="311721" y="237731"/>
                    </a:moveTo>
                    <a:cubicBezTo>
                      <a:pt x="311038" y="237288"/>
                      <a:pt x="310337" y="236901"/>
                      <a:pt x="309617" y="236458"/>
                    </a:cubicBezTo>
                    <a:cubicBezTo>
                      <a:pt x="310337" y="236901"/>
                      <a:pt x="311038" y="237251"/>
                      <a:pt x="311721" y="237731"/>
                    </a:cubicBezTo>
                    <a:moveTo>
                      <a:pt x="322296" y="245722"/>
                    </a:moveTo>
                    <a:cubicBezTo>
                      <a:pt x="321946" y="245446"/>
                      <a:pt x="321576" y="245206"/>
                      <a:pt x="321263" y="244929"/>
                    </a:cubicBezTo>
                    <a:cubicBezTo>
                      <a:pt x="321595" y="245206"/>
                      <a:pt x="321946" y="245446"/>
                      <a:pt x="322296" y="245722"/>
                    </a:cubicBezTo>
                    <a:moveTo>
                      <a:pt x="324843" y="247956"/>
                    </a:moveTo>
                    <a:cubicBezTo>
                      <a:pt x="324530" y="247679"/>
                      <a:pt x="324253" y="247365"/>
                      <a:pt x="323976" y="247033"/>
                    </a:cubicBezTo>
                    <a:cubicBezTo>
                      <a:pt x="321189" y="244523"/>
                      <a:pt x="318255" y="242216"/>
                      <a:pt x="315191" y="240038"/>
                    </a:cubicBezTo>
                    <a:cubicBezTo>
                      <a:pt x="314674" y="239632"/>
                      <a:pt x="314194" y="239244"/>
                      <a:pt x="313641" y="238838"/>
                    </a:cubicBezTo>
                    <a:cubicBezTo>
                      <a:pt x="310503" y="236698"/>
                      <a:pt x="307163" y="234741"/>
                      <a:pt x="303730" y="232914"/>
                    </a:cubicBezTo>
                    <a:cubicBezTo>
                      <a:pt x="303139" y="232600"/>
                      <a:pt x="302586" y="232231"/>
                      <a:pt x="301976" y="231917"/>
                    </a:cubicBezTo>
                    <a:cubicBezTo>
                      <a:pt x="298322" y="230053"/>
                      <a:pt x="294502" y="228448"/>
                      <a:pt x="290552" y="226990"/>
                    </a:cubicBezTo>
                    <a:cubicBezTo>
                      <a:pt x="289962" y="226787"/>
                      <a:pt x="289445" y="226510"/>
                      <a:pt x="288836" y="226307"/>
                    </a:cubicBezTo>
                    <a:cubicBezTo>
                      <a:pt x="284425" y="224757"/>
                      <a:pt x="279848" y="223446"/>
                      <a:pt x="275068" y="222376"/>
                    </a:cubicBezTo>
                    <a:cubicBezTo>
                      <a:pt x="274791" y="222302"/>
                      <a:pt x="274551" y="222209"/>
                      <a:pt x="274274" y="222173"/>
                    </a:cubicBezTo>
                    <a:cubicBezTo>
                      <a:pt x="263570" y="219792"/>
                      <a:pt x="252035" y="218518"/>
                      <a:pt x="239466" y="218518"/>
                    </a:cubicBezTo>
                    <a:lnTo>
                      <a:pt x="156341" y="218518"/>
                    </a:lnTo>
                    <a:cubicBezTo>
                      <a:pt x="143126" y="218518"/>
                      <a:pt x="132625" y="217522"/>
                      <a:pt x="124283" y="214698"/>
                    </a:cubicBezTo>
                    <a:cubicBezTo>
                      <a:pt x="123415" y="214421"/>
                      <a:pt x="122418" y="214218"/>
                      <a:pt x="121570" y="213904"/>
                    </a:cubicBezTo>
                    <a:cubicBezTo>
                      <a:pt x="119300" y="212945"/>
                      <a:pt x="117306" y="211708"/>
                      <a:pt x="115405" y="210398"/>
                    </a:cubicBezTo>
                    <a:cubicBezTo>
                      <a:pt x="114925" y="210047"/>
                      <a:pt x="114335" y="209844"/>
                      <a:pt x="113892" y="209475"/>
                    </a:cubicBezTo>
                    <a:cubicBezTo>
                      <a:pt x="104830" y="202314"/>
                      <a:pt x="100530" y="189857"/>
                      <a:pt x="100530" y="168632"/>
                    </a:cubicBezTo>
                    <a:lnTo>
                      <a:pt x="100530" y="142941"/>
                    </a:lnTo>
                    <a:cubicBezTo>
                      <a:pt x="100530" y="140560"/>
                      <a:pt x="100770" y="138567"/>
                      <a:pt x="100881" y="136371"/>
                    </a:cubicBezTo>
                    <a:cubicBezTo>
                      <a:pt x="101046" y="133898"/>
                      <a:pt x="101120" y="131351"/>
                      <a:pt x="101397" y="129136"/>
                    </a:cubicBezTo>
                    <a:cubicBezTo>
                      <a:pt x="101711" y="126940"/>
                      <a:pt x="102191" y="125039"/>
                      <a:pt x="102634" y="123046"/>
                    </a:cubicBezTo>
                    <a:cubicBezTo>
                      <a:pt x="103114" y="121016"/>
                      <a:pt x="103593" y="119059"/>
                      <a:pt x="104221" y="117325"/>
                    </a:cubicBezTo>
                    <a:cubicBezTo>
                      <a:pt x="104811" y="115608"/>
                      <a:pt x="105494" y="113984"/>
                      <a:pt x="106251" y="112470"/>
                    </a:cubicBezTo>
                    <a:cubicBezTo>
                      <a:pt x="107008" y="110957"/>
                      <a:pt x="107930" y="109647"/>
                      <a:pt x="108835" y="108336"/>
                    </a:cubicBezTo>
                    <a:cubicBezTo>
                      <a:pt x="109794" y="107026"/>
                      <a:pt x="110662" y="105679"/>
                      <a:pt x="111769" y="104553"/>
                    </a:cubicBezTo>
                    <a:cubicBezTo>
                      <a:pt x="112360" y="103926"/>
                      <a:pt x="113117" y="103483"/>
                      <a:pt x="113763" y="102929"/>
                    </a:cubicBezTo>
                    <a:cubicBezTo>
                      <a:pt x="115793" y="101176"/>
                      <a:pt x="117897" y="99588"/>
                      <a:pt x="120370" y="98389"/>
                    </a:cubicBezTo>
                    <a:cubicBezTo>
                      <a:pt x="121201" y="97946"/>
                      <a:pt x="122160" y="97669"/>
                      <a:pt x="123028" y="97318"/>
                    </a:cubicBezTo>
                    <a:cubicBezTo>
                      <a:pt x="125574" y="96285"/>
                      <a:pt x="128232" y="95325"/>
                      <a:pt x="131185" y="94698"/>
                    </a:cubicBezTo>
                    <a:cubicBezTo>
                      <a:pt x="132145" y="94457"/>
                      <a:pt x="133178" y="94347"/>
                      <a:pt x="134175" y="94144"/>
                    </a:cubicBezTo>
                    <a:cubicBezTo>
                      <a:pt x="137405" y="93590"/>
                      <a:pt x="140782" y="93110"/>
                      <a:pt x="144362" y="92834"/>
                    </a:cubicBezTo>
                    <a:cubicBezTo>
                      <a:pt x="145082" y="92797"/>
                      <a:pt x="145839" y="92760"/>
                      <a:pt x="146559" y="92723"/>
                    </a:cubicBezTo>
                    <a:cubicBezTo>
                      <a:pt x="150767" y="92483"/>
                      <a:pt x="155159" y="92317"/>
                      <a:pt x="159847" y="92317"/>
                    </a:cubicBezTo>
                    <a:cubicBezTo>
                      <a:pt x="162911" y="92317"/>
                      <a:pt x="166012" y="92354"/>
                      <a:pt x="169241" y="92391"/>
                    </a:cubicBezTo>
                    <a:cubicBezTo>
                      <a:pt x="194747" y="92391"/>
                      <a:pt x="298433" y="95214"/>
                      <a:pt x="344905" y="99514"/>
                    </a:cubicBezTo>
                    <a:lnTo>
                      <a:pt x="345016" y="99551"/>
                    </a:lnTo>
                    <a:lnTo>
                      <a:pt x="345016" y="20837"/>
                    </a:lnTo>
                    <a:lnTo>
                      <a:pt x="344905" y="20800"/>
                    </a:lnTo>
                    <a:cubicBezTo>
                      <a:pt x="301238" y="8065"/>
                      <a:pt x="228596" y="1273"/>
                      <a:pt x="170884" y="203"/>
                    </a:cubicBezTo>
                    <a:cubicBezTo>
                      <a:pt x="170718" y="203"/>
                      <a:pt x="170533" y="203"/>
                      <a:pt x="170330" y="203"/>
                    </a:cubicBezTo>
                    <a:cubicBezTo>
                      <a:pt x="165236" y="129"/>
                      <a:pt x="160068" y="0"/>
                      <a:pt x="155252" y="0"/>
                    </a:cubicBezTo>
                    <a:cubicBezTo>
                      <a:pt x="150712" y="0"/>
                      <a:pt x="146263" y="37"/>
                      <a:pt x="142000" y="111"/>
                    </a:cubicBezTo>
                    <a:cubicBezTo>
                      <a:pt x="140690" y="148"/>
                      <a:pt x="139583" y="351"/>
                      <a:pt x="138217" y="388"/>
                    </a:cubicBezTo>
                    <a:cubicBezTo>
                      <a:pt x="129506" y="628"/>
                      <a:pt x="120997" y="1181"/>
                      <a:pt x="112766" y="2215"/>
                    </a:cubicBezTo>
                    <a:cubicBezTo>
                      <a:pt x="110736" y="2455"/>
                      <a:pt x="108835" y="2805"/>
                      <a:pt x="106842" y="3137"/>
                    </a:cubicBezTo>
                    <a:cubicBezTo>
                      <a:pt x="99441" y="4245"/>
                      <a:pt x="92280" y="5648"/>
                      <a:pt x="85433" y="7512"/>
                    </a:cubicBezTo>
                    <a:cubicBezTo>
                      <a:pt x="83569" y="8029"/>
                      <a:pt x="81852" y="8656"/>
                      <a:pt x="80025" y="9265"/>
                    </a:cubicBezTo>
                    <a:cubicBezTo>
                      <a:pt x="73621" y="11258"/>
                      <a:pt x="67420" y="13565"/>
                      <a:pt x="61643" y="16352"/>
                    </a:cubicBezTo>
                    <a:cubicBezTo>
                      <a:pt x="60204" y="17072"/>
                      <a:pt x="58856" y="17902"/>
                      <a:pt x="57509" y="18659"/>
                    </a:cubicBezTo>
                    <a:cubicBezTo>
                      <a:pt x="52304" y="21446"/>
                      <a:pt x="47414" y="24547"/>
                      <a:pt x="42800" y="28090"/>
                    </a:cubicBezTo>
                    <a:cubicBezTo>
                      <a:pt x="42246" y="28570"/>
                      <a:pt x="41452" y="28883"/>
                      <a:pt x="40843" y="29326"/>
                    </a:cubicBezTo>
                    <a:cubicBezTo>
                      <a:pt x="13325" y="51640"/>
                      <a:pt x="0" y="86245"/>
                      <a:pt x="0" y="135134"/>
                    </a:cubicBezTo>
                    <a:lnTo>
                      <a:pt x="0" y="180075"/>
                    </a:lnTo>
                    <a:cubicBezTo>
                      <a:pt x="0" y="203255"/>
                      <a:pt x="2067" y="237473"/>
                      <a:pt x="20173" y="266467"/>
                    </a:cubicBezTo>
                    <a:cubicBezTo>
                      <a:pt x="21889" y="269254"/>
                      <a:pt x="23864" y="271672"/>
                      <a:pt x="25820" y="274219"/>
                    </a:cubicBezTo>
                    <a:cubicBezTo>
                      <a:pt x="26540" y="275178"/>
                      <a:pt x="27204" y="276212"/>
                      <a:pt x="28016" y="277208"/>
                    </a:cubicBezTo>
                    <a:cubicBezTo>
                      <a:pt x="29972" y="279626"/>
                      <a:pt x="32188" y="281822"/>
                      <a:pt x="34421" y="284055"/>
                    </a:cubicBezTo>
                    <a:cubicBezTo>
                      <a:pt x="35528" y="285163"/>
                      <a:pt x="36524" y="286325"/>
                      <a:pt x="37724" y="287396"/>
                    </a:cubicBezTo>
                    <a:cubicBezTo>
                      <a:pt x="40105" y="289537"/>
                      <a:pt x="42652" y="291493"/>
                      <a:pt x="45236" y="293450"/>
                    </a:cubicBezTo>
                    <a:cubicBezTo>
                      <a:pt x="46509" y="294409"/>
                      <a:pt x="47783" y="295443"/>
                      <a:pt x="49130" y="296347"/>
                    </a:cubicBezTo>
                    <a:cubicBezTo>
                      <a:pt x="51954" y="298248"/>
                      <a:pt x="54980" y="299965"/>
                      <a:pt x="58044" y="301644"/>
                    </a:cubicBezTo>
                    <a:cubicBezTo>
                      <a:pt x="59483" y="302401"/>
                      <a:pt x="60794" y="303194"/>
                      <a:pt x="62252" y="303914"/>
                    </a:cubicBezTo>
                    <a:cubicBezTo>
                      <a:pt x="65722" y="305631"/>
                      <a:pt x="69376" y="307088"/>
                      <a:pt x="73067" y="308491"/>
                    </a:cubicBezTo>
                    <a:cubicBezTo>
                      <a:pt x="74507" y="309008"/>
                      <a:pt x="75817" y="309562"/>
                      <a:pt x="77238" y="310041"/>
                    </a:cubicBezTo>
                    <a:cubicBezTo>
                      <a:pt x="81612" y="311518"/>
                      <a:pt x="86190" y="312699"/>
                      <a:pt x="90877" y="313825"/>
                    </a:cubicBezTo>
                    <a:cubicBezTo>
                      <a:pt x="91985" y="314065"/>
                      <a:pt x="93018" y="314379"/>
                      <a:pt x="94144" y="314619"/>
                    </a:cubicBezTo>
                    <a:cubicBezTo>
                      <a:pt x="106786" y="317239"/>
                      <a:pt x="120517" y="318679"/>
                      <a:pt x="135559" y="318679"/>
                    </a:cubicBezTo>
                    <a:lnTo>
                      <a:pt x="215861" y="318679"/>
                    </a:lnTo>
                    <a:cubicBezTo>
                      <a:pt x="255006" y="318679"/>
                      <a:pt x="263034" y="338335"/>
                      <a:pt x="263034" y="367809"/>
                    </a:cubicBezTo>
                    <a:lnTo>
                      <a:pt x="263034" y="395622"/>
                    </a:lnTo>
                    <a:cubicBezTo>
                      <a:pt x="263034" y="399516"/>
                      <a:pt x="262554" y="403023"/>
                      <a:pt x="261927" y="406400"/>
                    </a:cubicBezTo>
                    <a:cubicBezTo>
                      <a:pt x="261853" y="406917"/>
                      <a:pt x="261853" y="407637"/>
                      <a:pt x="261724" y="408153"/>
                    </a:cubicBezTo>
                    <a:cubicBezTo>
                      <a:pt x="261096" y="410977"/>
                      <a:pt x="259971" y="413358"/>
                      <a:pt x="258863" y="415794"/>
                    </a:cubicBezTo>
                    <a:cubicBezTo>
                      <a:pt x="258420" y="416717"/>
                      <a:pt x="258144" y="417824"/>
                      <a:pt x="257664" y="418692"/>
                    </a:cubicBezTo>
                    <a:cubicBezTo>
                      <a:pt x="256113" y="421405"/>
                      <a:pt x="254157" y="423786"/>
                      <a:pt x="251942" y="425963"/>
                    </a:cubicBezTo>
                    <a:cubicBezTo>
                      <a:pt x="251702" y="426203"/>
                      <a:pt x="251499" y="426517"/>
                      <a:pt x="251223" y="426757"/>
                    </a:cubicBezTo>
                    <a:cubicBezTo>
                      <a:pt x="248639" y="429175"/>
                      <a:pt x="245612" y="431260"/>
                      <a:pt x="242105" y="432995"/>
                    </a:cubicBezTo>
                    <a:cubicBezTo>
                      <a:pt x="229020" y="439639"/>
                      <a:pt x="211985" y="440506"/>
                      <a:pt x="198623" y="440506"/>
                    </a:cubicBezTo>
                    <a:cubicBezTo>
                      <a:pt x="130613" y="440506"/>
                      <a:pt x="43501" y="435376"/>
                      <a:pt x="15854" y="432626"/>
                    </a:cubicBezTo>
                    <a:lnTo>
                      <a:pt x="15743" y="432626"/>
                    </a:lnTo>
                    <a:lnTo>
                      <a:pt x="15743" y="511304"/>
                    </a:lnTo>
                    <a:lnTo>
                      <a:pt x="15817" y="511341"/>
                    </a:lnTo>
                    <a:cubicBezTo>
                      <a:pt x="69191" y="526733"/>
                      <a:pt x="126128" y="532749"/>
                      <a:pt x="218721" y="532749"/>
                    </a:cubicBezTo>
                    <a:cubicBezTo>
                      <a:pt x="219995" y="532749"/>
                      <a:pt x="221028" y="532583"/>
                      <a:pt x="222302" y="532583"/>
                    </a:cubicBezTo>
                    <a:cubicBezTo>
                      <a:pt x="230460" y="532473"/>
                      <a:pt x="238617" y="532104"/>
                      <a:pt x="246683" y="531273"/>
                    </a:cubicBezTo>
                    <a:cubicBezTo>
                      <a:pt x="248584" y="531070"/>
                      <a:pt x="250466" y="530830"/>
                      <a:pt x="252330" y="530590"/>
                    </a:cubicBezTo>
                    <a:cubicBezTo>
                      <a:pt x="259454" y="529667"/>
                      <a:pt x="266449" y="528449"/>
                      <a:pt x="273296" y="526770"/>
                    </a:cubicBezTo>
                    <a:cubicBezTo>
                      <a:pt x="275123" y="526327"/>
                      <a:pt x="276839" y="525810"/>
                      <a:pt x="278593" y="525293"/>
                    </a:cubicBezTo>
                    <a:cubicBezTo>
                      <a:pt x="284831" y="523540"/>
                      <a:pt x="290921" y="521473"/>
                      <a:pt x="296735" y="518889"/>
                    </a:cubicBezTo>
                    <a:cubicBezTo>
                      <a:pt x="298322" y="518169"/>
                      <a:pt x="299799" y="517339"/>
                      <a:pt x="301312" y="516582"/>
                    </a:cubicBezTo>
                    <a:cubicBezTo>
                      <a:pt x="306369" y="514072"/>
                      <a:pt x="311223" y="511285"/>
                      <a:pt x="315800" y="508037"/>
                    </a:cubicBezTo>
                    <a:cubicBezTo>
                      <a:pt x="316428" y="507594"/>
                      <a:pt x="317240" y="507317"/>
                      <a:pt x="317830" y="506838"/>
                    </a:cubicBezTo>
                    <a:cubicBezTo>
                      <a:pt x="323828" y="502389"/>
                      <a:pt x="329088" y="497093"/>
                      <a:pt x="333942" y="491371"/>
                    </a:cubicBezTo>
                    <a:cubicBezTo>
                      <a:pt x="334865" y="490264"/>
                      <a:pt x="335898" y="489230"/>
                      <a:pt x="336803" y="488068"/>
                    </a:cubicBezTo>
                    <a:cubicBezTo>
                      <a:pt x="338519" y="485871"/>
                      <a:pt x="339977" y="483490"/>
                      <a:pt x="341527" y="481110"/>
                    </a:cubicBezTo>
                    <a:cubicBezTo>
                      <a:pt x="342598" y="479486"/>
                      <a:pt x="343761" y="477880"/>
                      <a:pt x="344757" y="476090"/>
                    </a:cubicBezTo>
                    <a:cubicBezTo>
                      <a:pt x="346141" y="473709"/>
                      <a:pt x="347341" y="471125"/>
                      <a:pt x="348578" y="468578"/>
                    </a:cubicBezTo>
                    <a:cubicBezTo>
                      <a:pt x="349537" y="466622"/>
                      <a:pt x="350534" y="464758"/>
                      <a:pt x="351365" y="462691"/>
                    </a:cubicBezTo>
                    <a:cubicBezTo>
                      <a:pt x="352601" y="459793"/>
                      <a:pt x="353635" y="456637"/>
                      <a:pt x="354668" y="453537"/>
                    </a:cubicBezTo>
                    <a:cubicBezTo>
                      <a:pt x="355259" y="451635"/>
                      <a:pt x="355979" y="449845"/>
                      <a:pt x="356532" y="447852"/>
                    </a:cubicBezTo>
                    <a:cubicBezTo>
                      <a:pt x="357732" y="443755"/>
                      <a:pt x="358673" y="439381"/>
                      <a:pt x="359559" y="434970"/>
                    </a:cubicBezTo>
                    <a:cubicBezTo>
                      <a:pt x="359799" y="433826"/>
                      <a:pt x="360076" y="432737"/>
                      <a:pt x="360315" y="431556"/>
                    </a:cubicBezTo>
                    <a:cubicBezTo>
                      <a:pt x="362457" y="419430"/>
                      <a:pt x="363656" y="406345"/>
                      <a:pt x="363656" y="392060"/>
                    </a:cubicBezTo>
                    <a:lnTo>
                      <a:pt x="363656" y="357104"/>
                    </a:lnTo>
                    <a:cubicBezTo>
                      <a:pt x="363656" y="331690"/>
                      <a:pt x="359633" y="295295"/>
                      <a:pt x="340346" y="266135"/>
                    </a:cubicBezTo>
                    <a:cubicBezTo>
                      <a:pt x="335825" y="259288"/>
                      <a:pt x="330583" y="253326"/>
                      <a:pt x="324843" y="24795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7C669F3-E4E0-45DA-87A7-6F5E09E9E7C7}"/>
                  </a:ext>
                </a:extLst>
              </p:cNvPr>
              <p:cNvSpPr/>
              <p:nvPr/>
            </p:nvSpPr>
            <p:spPr>
              <a:xfrm>
                <a:off x="4566961" y="5061963"/>
                <a:ext cx="361496" cy="532786"/>
              </a:xfrm>
              <a:custGeom>
                <a:avLst/>
                <a:gdLst>
                  <a:gd name="connsiteX0" fmla="*/ 83402 w 361496"/>
                  <a:gd name="connsiteY0" fmla="*/ 506431 h 532786"/>
                  <a:gd name="connsiteX1" fmla="*/ 79231 w 361496"/>
                  <a:gd name="connsiteY1" fmla="*/ 503847 h 532786"/>
                  <a:gd name="connsiteX2" fmla="*/ 83402 w 361496"/>
                  <a:gd name="connsiteY2" fmla="*/ 506431 h 532786"/>
                  <a:gd name="connsiteX3" fmla="*/ 64633 w 361496"/>
                  <a:gd name="connsiteY3" fmla="*/ 491796 h 532786"/>
                  <a:gd name="connsiteX4" fmla="*/ 64946 w 361496"/>
                  <a:gd name="connsiteY4" fmla="*/ 492035 h 532786"/>
                  <a:gd name="connsiteX5" fmla="*/ 64633 w 361496"/>
                  <a:gd name="connsiteY5" fmla="*/ 491796 h 532786"/>
                  <a:gd name="connsiteX6" fmla="*/ 100954 w 361496"/>
                  <a:gd name="connsiteY6" fmla="*/ 516268 h 532786"/>
                  <a:gd name="connsiteX7" fmla="*/ 95620 w 361496"/>
                  <a:gd name="connsiteY7" fmla="*/ 513887 h 532786"/>
                  <a:gd name="connsiteX8" fmla="*/ 100954 w 361496"/>
                  <a:gd name="connsiteY8" fmla="*/ 516268 h 532786"/>
                  <a:gd name="connsiteX9" fmla="*/ 117620 w 361496"/>
                  <a:gd name="connsiteY9" fmla="*/ 522949 h 532786"/>
                  <a:gd name="connsiteX10" fmla="*/ 113836 w 361496"/>
                  <a:gd name="connsiteY10" fmla="*/ 521842 h 532786"/>
                  <a:gd name="connsiteX11" fmla="*/ 117620 w 361496"/>
                  <a:gd name="connsiteY11" fmla="*/ 522949 h 532786"/>
                  <a:gd name="connsiteX12" fmla="*/ 178598 w 361496"/>
                  <a:gd name="connsiteY12" fmla="*/ 0 h 532786"/>
                  <a:gd name="connsiteX13" fmla="*/ 130188 w 361496"/>
                  <a:gd name="connsiteY13" fmla="*/ 4651 h 532786"/>
                  <a:gd name="connsiteX14" fmla="*/ 126774 w 361496"/>
                  <a:gd name="connsiteY14" fmla="*/ 5518 h 532786"/>
                  <a:gd name="connsiteX15" fmla="*/ 109831 w 361496"/>
                  <a:gd name="connsiteY15" fmla="*/ 10132 h 532786"/>
                  <a:gd name="connsiteX16" fmla="*/ 101600 w 361496"/>
                  <a:gd name="connsiteY16" fmla="*/ 13473 h 532786"/>
                  <a:gd name="connsiteX17" fmla="*/ 91302 w 361496"/>
                  <a:gd name="connsiteY17" fmla="*/ 17773 h 532786"/>
                  <a:gd name="connsiteX18" fmla="*/ 82830 w 361496"/>
                  <a:gd name="connsiteY18" fmla="*/ 22738 h 532786"/>
                  <a:gd name="connsiteX19" fmla="*/ 74562 w 361496"/>
                  <a:gd name="connsiteY19" fmla="*/ 27702 h 532786"/>
                  <a:gd name="connsiteX20" fmla="*/ 68324 w 361496"/>
                  <a:gd name="connsiteY20" fmla="*/ 32722 h 532786"/>
                  <a:gd name="connsiteX21" fmla="*/ 59613 w 361496"/>
                  <a:gd name="connsiteY21" fmla="*/ 39957 h 532786"/>
                  <a:gd name="connsiteX22" fmla="*/ 57509 w 361496"/>
                  <a:gd name="connsiteY22" fmla="*/ 42227 h 532786"/>
                  <a:gd name="connsiteX23" fmla="*/ 35749 w 361496"/>
                  <a:gd name="connsiteY23" fmla="*/ 70151 h 532786"/>
                  <a:gd name="connsiteX24" fmla="*/ 19047 w 361496"/>
                  <a:gd name="connsiteY24" fmla="*/ 108023 h 532786"/>
                  <a:gd name="connsiteX25" fmla="*/ 18604 w 361496"/>
                  <a:gd name="connsiteY25" fmla="*/ 109536 h 532786"/>
                  <a:gd name="connsiteX26" fmla="*/ 12993 w 361496"/>
                  <a:gd name="connsiteY26" fmla="*/ 129192 h 532786"/>
                  <a:gd name="connsiteX27" fmla="*/ 11922 w 361496"/>
                  <a:gd name="connsiteY27" fmla="*/ 134396 h 532786"/>
                  <a:gd name="connsiteX28" fmla="*/ 8176 w 361496"/>
                  <a:gd name="connsiteY28" fmla="*/ 152446 h 532786"/>
                  <a:gd name="connsiteX29" fmla="*/ 7106 w 361496"/>
                  <a:gd name="connsiteY29" fmla="*/ 159404 h 532786"/>
                  <a:gd name="connsiteX30" fmla="*/ 4522 w 361496"/>
                  <a:gd name="connsiteY30" fmla="*/ 178137 h 532786"/>
                  <a:gd name="connsiteX31" fmla="*/ 3931 w 361496"/>
                  <a:gd name="connsiteY31" fmla="*/ 183858 h 532786"/>
                  <a:gd name="connsiteX32" fmla="*/ 0 w 361496"/>
                  <a:gd name="connsiteY32" fmla="*/ 265599 h 532786"/>
                  <a:gd name="connsiteX33" fmla="*/ 39533 w 361496"/>
                  <a:gd name="connsiteY33" fmla="*/ 460660 h 532786"/>
                  <a:gd name="connsiteX34" fmla="*/ 178635 w 361496"/>
                  <a:gd name="connsiteY34" fmla="*/ 532583 h 532786"/>
                  <a:gd name="connsiteX35" fmla="*/ 198715 w 361496"/>
                  <a:gd name="connsiteY35" fmla="*/ 532786 h 532786"/>
                  <a:gd name="connsiteX36" fmla="*/ 204806 w 361496"/>
                  <a:gd name="connsiteY36" fmla="*/ 532620 h 532786"/>
                  <a:gd name="connsiteX37" fmla="*/ 237787 w 361496"/>
                  <a:gd name="connsiteY37" fmla="*/ 531790 h 532786"/>
                  <a:gd name="connsiteX38" fmla="*/ 252939 w 361496"/>
                  <a:gd name="connsiteY38" fmla="*/ 530959 h 532786"/>
                  <a:gd name="connsiteX39" fmla="*/ 283170 w 361496"/>
                  <a:gd name="connsiteY39" fmla="*/ 528302 h 532786"/>
                  <a:gd name="connsiteX40" fmla="*/ 295775 w 361496"/>
                  <a:gd name="connsiteY40" fmla="*/ 526677 h 532786"/>
                  <a:gd name="connsiteX41" fmla="*/ 323976 w 361496"/>
                  <a:gd name="connsiteY41" fmla="*/ 522063 h 532786"/>
                  <a:gd name="connsiteX42" fmla="*/ 333315 w 361496"/>
                  <a:gd name="connsiteY42" fmla="*/ 519959 h 532786"/>
                  <a:gd name="connsiteX43" fmla="*/ 356698 w 361496"/>
                  <a:gd name="connsiteY43" fmla="*/ 513869 h 532786"/>
                  <a:gd name="connsiteX44" fmla="*/ 361423 w 361496"/>
                  <a:gd name="connsiteY44" fmla="*/ 512632 h 532786"/>
                  <a:gd name="connsiteX45" fmla="*/ 361496 w 361496"/>
                  <a:gd name="connsiteY45" fmla="*/ 512596 h 532786"/>
                  <a:gd name="connsiteX46" fmla="*/ 361496 w 361496"/>
                  <a:gd name="connsiteY46" fmla="*/ 434638 h 532786"/>
                  <a:gd name="connsiteX47" fmla="*/ 361386 w 361496"/>
                  <a:gd name="connsiteY47" fmla="*/ 434638 h 532786"/>
                  <a:gd name="connsiteX48" fmla="*/ 202240 w 361496"/>
                  <a:gd name="connsiteY48" fmla="*/ 440322 h 532786"/>
                  <a:gd name="connsiteX49" fmla="*/ 120573 w 361496"/>
                  <a:gd name="connsiteY49" fmla="*/ 397596 h 532786"/>
                  <a:gd name="connsiteX50" fmla="*/ 100566 w 361496"/>
                  <a:gd name="connsiteY50" fmla="*/ 267039 h 532786"/>
                  <a:gd name="connsiteX51" fmla="*/ 123766 w 361496"/>
                  <a:gd name="connsiteY51" fmla="*/ 120222 h 532786"/>
                  <a:gd name="connsiteX52" fmla="*/ 202240 w 361496"/>
                  <a:gd name="connsiteY52" fmla="*/ 92298 h 532786"/>
                  <a:gd name="connsiteX53" fmla="*/ 359116 w 361496"/>
                  <a:gd name="connsiteY53" fmla="*/ 102043 h 532786"/>
                  <a:gd name="connsiteX54" fmla="*/ 361386 w 361496"/>
                  <a:gd name="connsiteY54" fmla="*/ 102283 h 532786"/>
                  <a:gd name="connsiteX55" fmla="*/ 361496 w 361496"/>
                  <a:gd name="connsiteY55" fmla="*/ 102283 h 532786"/>
                  <a:gd name="connsiteX56" fmla="*/ 361496 w 361496"/>
                  <a:gd name="connsiteY56" fmla="*/ 23568 h 532786"/>
                  <a:gd name="connsiteX57" fmla="*/ 361423 w 361496"/>
                  <a:gd name="connsiteY57" fmla="*/ 23531 h 532786"/>
                  <a:gd name="connsiteX58" fmla="*/ 178598 w 361496"/>
                  <a:gd name="connsiteY58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1496" h="532786">
                    <a:moveTo>
                      <a:pt x="83402" y="506431"/>
                    </a:moveTo>
                    <a:cubicBezTo>
                      <a:pt x="82055" y="505564"/>
                      <a:pt x="80579" y="504807"/>
                      <a:pt x="79231" y="503847"/>
                    </a:cubicBezTo>
                    <a:cubicBezTo>
                      <a:pt x="80579" y="504807"/>
                      <a:pt x="82055" y="505564"/>
                      <a:pt x="83402" y="506431"/>
                    </a:cubicBezTo>
                    <a:moveTo>
                      <a:pt x="64633" y="491796"/>
                    </a:moveTo>
                    <a:cubicBezTo>
                      <a:pt x="64744" y="491870"/>
                      <a:pt x="64836" y="491906"/>
                      <a:pt x="64946" y="492035"/>
                    </a:cubicBezTo>
                    <a:cubicBezTo>
                      <a:pt x="64836" y="491925"/>
                      <a:pt x="64744" y="491870"/>
                      <a:pt x="64633" y="491796"/>
                    </a:cubicBezTo>
                    <a:moveTo>
                      <a:pt x="100954" y="516268"/>
                    </a:moveTo>
                    <a:cubicBezTo>
                      <a:pt x="99201" y="515438"/>
                      <a:pt x="97337" y="514755"/>
                      <a:pt x="95620" y="513887"/>
                    </a:cubicBezTo>
                    <a:cubicBezTo>
                      <a:pt x="97318" y="514755"/>
                      <a:pt x="99201" y="515419"/>
                      <a:pt x="100954" y="516268"/>
                    </a:cubicBezTo>
                    <a:moveTo>
                      <a:pt x="117620" y="522949"/>
                    </a:moveTo>
                    <a:cubicBezTo>
                      <a:pt x="116420" y="522543"/>
                      <a:pt x="115073" y="522266"/>
                      <a:pt x="113836" y="521842"/>
                    </a:cubicBezTo>
                    <a:cubicBezTo>
                      <a:pt x="115036" y="522266"/>
                      <a:pt x="116420" y="522543"/>
                      <a:pt x="117620" y="522949"/>
                    </a:cubicBezTo>
                    <a:moveTo>
                      <a:pt x="178598" y="0"/>
                    </a:moveTo>
                    <a:cubicBezTo>
                      <a:pt x="161010" y="0"/>
                      <a:pt x="144953" y="1587"/>
                      <a:pt x="130188" y="4651"/>
                    </a:cubicBezTo>
                    <a:cubicBezTo>
                      <a:pt x="128951" y="4891"/>
                      <a:pt x="127918" y="5278"/>
                      <a:pt x="126774" y="5518"/>
                    </a:cubicBezTo>
                    <a:cubicBezTo>
                      <a:pt x="120923" y="6866"/>
                      <a:pt x="115202" y="8305"/>
                      <a:pt x="109831" y="10132"/>
                    </a:cubicBezTo>
                    <a:cubicBezTo>
                      <a:pt x="106934" y="11092"/>
                      <a:pt x="104350" y="12365"/>
                      <a:pt x="101600" y="13473"/>
                    </a:cubicBezTo>
                    <a:cubicBezTo>
                      <a:pt x="98130" y="14857"/>
                      <a:pt x="94568" y="16130"/>
                      <a:pt x="91302" y="17773"/>
                    </a:cubicBezTo>
                    <a:cubicBezTo>
                      <a:pt x="88312" y="19286"/>
                      <a:pt x="85654" y="21077"/>
                      <a:pt x="82830" y="22738"/>
                    </a:cubicBezTo>
                    <a:cubicBezTo>
                      <a:pt x="80043" y="24362"/>
                      <a:pt x="77183" y="25875"/>
                      <a:pt x="74562" y="27702"/>
                    </a:cubicBezTo>
                    <a:cubicBezTo>
                      <a:pt x="72366" y="29252"/>
                      <a:pt x="70428" y="31043"/>
                      <a:pt x="68324" y="32722"/>
                    </a:cubicBezTo>
                    <a:cubicBezTo>
                      <a:pt x="65389" y="35066"/>
                      <a:pt x="62363" y="37336"/>
                      <a:pt x="59613" y="39957"/>
                    </a:cubicBezTo>
                    <a:cubicBezTo>
                      <a:pt x="58856" y="40677"/>
                      <a:pt x="58266" y="41507"/>
                      <a:pt x="57509" y="42227"/>
                    </a:cubicBezTo>
                    <a:cubicBezTo>
                      <a:pt x="49351" y="50385"/>
                      <a:pt x="41987" y="59576"/>
                      <a:pt x="35749" y="70151"/>
                    </a:cubicBezTo>
                    <a:cubicBezTo>
                      <a:pt x="29271" y="81206"/>
                      <a:pt x="23734" y="93867"/>
                      <a:pt x="19047" y="108023"/>
                    </a:cubicBezTo>
                    <a:cubicBezTo>
                      <a:pt x="18880" y="108503"/>
                      <a:pt x="18770" y="109019"/>
                      <a:pt x="18604" y="109536"/>
                    </a:cubicBezTo>
                    <a:cubicBezTo>
                      <a:pt x="16573" y="115774"/>
                      <a:pt x="14709" y="122308"/>
                      <a:pt x="12993" y="129192"/>
                    </a:cubicBezTo>
                    <a:cubicBezTo>
                      <a:pt x="12587" y="130908"/>
                      <a:pt x="12273" y="132698"/>
                      <a:pt x="11922" y="134396"/>
                    </a:cubicBezTo>
                    <a:cubicBezTo>
                      <a:pt x="10575" y="140247"/>
                      <a:pt x="9302" y="146171"/>
                      <a:pt x="8176" y="152446"/>
                    </a:cubicBezTo>
                    <a:cubicBezTo>
                      <a:pt x="7825" y="154716"/>
                      <a:pt x="7493" y="157097"/>
                      <a:pt x="7106" y="159404"/>
                    </a:cubicBezTo>
                    <a:cubicBezTo>
                      <a:pt x="6183" y="165494"/>
                      <a:pt x="5278" y="171622"/>
                      <a:pt x="4522" y="178137"/>
                    </a:cubicBezTo>
                    <a:cubicBezTo>
                      <a:pt x="4282" y="180001"/>
                      <a:pt x="4116" y="181957"/>
                      <a:pt x="3931" y="183858"/>
                    </a:cubicBezTo>
                    <a:cubicBezTo>
                      <a:pt x="1384" y="208128"/>
                      <a:pt x="0" y="235092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2" y="532675"/>
                      <a:pt x="204806" y="532620"/>
                    </a:cubicBezTo>
                    <a:cubicBezTo>
                      <a:pt x="216174" y="532583"/>
                      <a:pt x="227119" y="532214"/>
                      <a:pt x="237787" y="531790"/>
                    </a:cubicBezTo>
                    <a:cubicBezTo>
                      <a:pt x="242917" y="531550"/>
                      <a:pt x="247974" y="531273"/>
                      <a:pt x="252939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520" y="525367"/>
                      <a:pt x="315025" y="523853"/>
                      <a:pt x="323976" y="522063"/>
                    </a:cubicBezTo>
                    <a:cubicBezTo>
                      <a:pt x="327206" y="521436"/>
                      <a:pt x="330214" y="520624"/>
                      <a:pt x="333315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2" y="513426"/>
                      <a:pt x="359965" y="513112"/>
                      <a:pt x="361423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6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914" y="440322"/>
                      <a:pt x="135928" y="426757"/>
                      <a:pt x="120573" y="397596"/>
                    </a:cubicBezTo>
                    <a:cubicBezTo>
                      <a:pt x="106731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66" y="120222"/>
                    </a:cubicBezTo>
                    <a:cubicBezTo>
                      <a:pt x="139638" y="96875"/>
                      <a:pt x="164572" y="92298"/>
                      <a:pt x="202240" y="92298"/>
                    </a:cubicBezTo>
                    <a:cubicBezTo>
                      <a:pt x="257848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56" y="6792"/>
                      <a:pt x="250669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8CD9C3A-9283-4B6D-9DD9-D02A375880DB}"/>
                </a:ext>
              </a:extLst>
            </p:cNvPr>
            <p:cNvSpPr/>
            <p:nvPr/>
          </p:nvSpPr>
          <p:spPr>
            <a:xfrm>
              <a:off x="5014222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4 w 100603"/>
                <a:gd name="connsiteY1" fmla="*/ 0 h 522598"/>
                <a:gd name="connsiteX2" fmla="*/ 100604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4" y="0"/>
                  </a:lnTo>
                  <a:lnTo>
                    <a:pt x="100604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D789567-E48C-4B14-8246-51E7F6BDD674}"/>
                </a:ext>
              </a:extLst>
            </p:cNvPr>
            <p:cNvSpPr/>
            <p:nvPr/>
          </p:nvSpPr>
          <p:spPr>
            <a:xfrm>
              <a:off x="5203821" y="5067666"/>
              <a:ext cx="344996" cy="524979"/>
            </a:xfrm>
            <a:custGeom>
              <a:avLst/>
              <a:gdLst>
                <a:gd name="connsiteX0" fmla="*/ 105328 w 344996"/>
                <a:gd name="connsiteY0" fmla="*/ 416293 h 524979"/>
                <a:gd name="connsiteX1" fmla="*/ 104405 w 344996"/>
                <a:gd name="connsiteY1" fmla="*/ 414816 h 524979"/>
                <a:gd name="connsiteX2" fmla="*/ 105328 w 344996"/>
                <a:gd name="connsiteY2" fmla="*/ 416293 h 524979"/>
                <a:gd name="connsiteX3" fmla="*/ 110293 w 344996"/>
                <a:gd name="connsiteY3" fmla="*/ 422660 h 524979"/>
                <a:gd name="connsiteX4" fmla="*/ 108946 w 344996"/>
                <a:gd name="connsiteY4" fmla="*/ 421553 h 524979"/>
                <a:gd name="connsiteX5" fmla="*/ 110293 w 344996"/>
                <a:gd name="connsiteY5" fmla="*/ 422660 h 524979"/>
                <a:gd name="connsiteX6" fmla="*/ 28071 w 344996"/>
                <a:gd name="connsiteY6" fmla="*/ 497610 h 524979"/>
                <a:gd name="connsiteX7" fmla="*/ 27961 w 344996"/>
                <a:gd name="connsiteY7" fmla="*/ 497443 h 524979"/>
                <a:gd name="connsiteX8" fmla="*/ 29825 w 344996"/>
                <a:gd name="connsiteY8" fmla="*/ 499160 h 524979"/>
                <a:gd name="connsiteX9" fmla="*/ 28071 w 344996"/>
                <a:gd name="connsiteY9" fmla="*/ 497610 h 524979"/>
                <a:gd name="connsiteX10" fmla="*/ 15540 w 344996"/>
                <a:gd name="connsiteY10" fmla="*/ 482014 h 524979"/>
                <a:gd name="connsiteX11" fmla="*/ 16370 w 344996"/>
                <a:gd name="connsiteY11" fmla="*/ 483325 h 524979"/>
                <a:gd name="connsiteX12" fmla="*/ 15540 w 344996"/>
                <a:gd name="connsiteY12" fmla="*/ 482014 h 524979"/>
                <a:gd name="connsiteX13" fmla="*/ 1864 w 344996"/>
                <a:gd name="connsiteY13" fmla="*/ 442629 h 524979"/>
                <a:gd name="connsiteX14" fmla="*/ 2270 w 344996"/>
                <a:gd name="connsiteY14" fmla="*/ 444936 h 524979"/>
                <a:gd name="connsiteX15" fmla="*/ 1864 w 344996"/>
                <a:gd name="connsiteY15" fmla="*/ 442629 h 524979"/>
                <a:gd name="connsiteX16" fmla="*/ 2141 w 344996"/>
                <a:gd name="connsiteY16" fmla="*/ 83440 h 524979"/>
                <a:gd name="connsiteX17" fmla="*/ 1901 w 344996"/>
                <a:gd name="connsiteY17" fmla="*/ 85119 h 524979"/>
                <a:gd name="connsiteX18" fmla="*/ 2141 w 344996"/>
                <a:gd name="connsiteY18" fmla="*/ 83440 h 524979"/>
                <a:gd name="connsiteX19" fmla="*/ 28311 w 344996"/>
                <a:gd name="connsiteY19" fmla="*/ 28828 h 524979"/>
                <a:gd name="connsiteX20" fmla="*/ 28514 w 344996"/>
                <a:gd name="connsiteY20" fmla="*/ 28662 h 524979"/>
                <a:gd name="connsiteX21" fmla="*/ 28108 w 344996"/>
                <a:gd name="connsiteY21" fmla="*/ 29068 h 524979"/>
                <a:gd name="connsiteX22" fmla="*/ 28311 w 344996"/>
                <a:gd name="connsiteY22" fmla="*/ 28828 h 524979"/>
                <a:gd name="connsiteX23" fmla="*/ 114076 w 344996"/>
                <a:gd name="connsiteY23" fmla="*/ 37 h 524979"/>
                <a:gd name="connsiteX24" fmla="*/ 111326 w 344996"/>
                <a:gd name="connsiteY24" fmla="*/ 0 h 524979"/>
                <a:gd name="connsiteX25" fmla="*/ 75411 w 344996"/>
                <a:gd name="connsiteY25" fmla="*/ 4024 h 524979"/>
                <a:gd name="connsiteX26" fmla="*/ 75374 w 344996"/>
                <a:gd name="connsiteY26" fmla="*/ 4061 h 524979"/>
                <a:gd name="connsiteX27" fmla="*/ 65795 w 344996"/>
                <a:gd name="connsiteY27" fmla="*/ 6681 h 524979"/>
                <a:gd name="connsiteX28" fmla="*/ 65592 w 344996"/>
                <a:gd name="connsiteY28" fmla="*/ 6755 h 524979"/>
                <a:gd name="connsiteX29" fmla="*/ 32335 w 344996"/>
                <a:gd name="connsiteY29" fmla="*/ 25137 h 524979"/>
                <a:gd name="connsiteX30" fmla="*/ 30064 w 344996"/>
                <a:gd name="connsiteY30" fmla="*/ 27038 h 524979"/>
                <a:gd name="connsiteX31" fmla="*/ 28108 w 344996"/>
                <a:gd name="connsiteY31" fmla="*/ 28662 h 524979"/>
                <a:gd name="connsiteX32" fmla="*/ 26429 w 344996"/>
                <a:gd name="connsiteY32" fmla="*/ 30803 h 524979"/>
                <a:gd name="connsiteX33" fmla="*/ 16481 w 344996"/>
                <a:gd name="connsiteY33" fmla="*/ 43206 h 524979"/>
                <a:gd name="connsiteX34" fmla="*/ 14580 w 344996"/>
                <a:gd name="connsiteY34" fmla="*/ 46749 h 524979"/>
                <a:gd name="connsiteX35" fmla="*/ 8489 w 344996"/>
                <a:gd name="connsiteY35" fmla="*/ 59520 h 524979"/>
                <a:gd name="connsiteX36" fmla="*/ 6625 w 344996"/>
                <a:gd name="connsiteY36" fmla="*/ 64171 h 524979"/>
                <a:gd name="connsiteX37" fmla="*/ 2491 w 344996"/>
                <a:gd name="connsiteY37" fmla="*/ 81040 h 524979"/>
                <a:gd name="connsiteX38" fmla="*/ 1458 w 344996"/>
                <a:gd name="connsiteY38" fmla="*/ 88164 h 524979"/>
                <a:gd name="connsiteX39" fmla="*/ 314 w 344996"/>
                <a:gd name="connsiteY39" fmla="*/ 104313 h 524979"/>
                <a:gd name="connsiteX40" fmla="*/ 0 w 344996"/>
                <a:gd name="connsiteY40" fmla="*/ 108613 h 524979"/>
                <a:gd name="connsiteX41" fmla="*/ 0 w 344996"/>
                <a:gd name="connsiteY41" fmla="*/ 419744 h 524979"/>
                <a:gd name="connsiteX42" fmla="*/ 351 w 344996"/>
                <a:gd name="connsiteY42" fmla="*/ 424635 h 524979"/>
                <a:gd name="connsiteX43" fmla="*/ 1458 w 344996"/>
                <a:gd name="connsiteY43" fmla="*/ 440027 h 524979"/>
                <a:gd name="connsiteX44" fmla="*/ 2658 w 344996"/>
                <a:gd name="connsiteY44" fmla="*/ 447539 h 524979"/>
                <a:gd name="connsiteX45" fmla="*/ 6164 w 344996"/>
                <a:gd name="connsiteY45" fmla="*/ 461454 h 524979"/>
                <a:gd name="connsiteX46" fmla="*/ 7751 w 344996"/>
                <a:gd name="connsiteY46" fmla="*/ 466382 h 524979"/>
                <a:gd name="connsiteX47" fmla="*/ 14432 w 344996"/>
                <a:gd name="connsiteY47" fmla="*/ 480187 h 524979"/>
                <a:gd name="connsiteX48" fmla="*/ 17330 w 344996"/>
                <a:gd name="connsiteY48" fmla="*/ 484838 h 524979"/>
                <a:gd name="connsiteX49" fmla="*/ 26872 w 344996"/>
                <a:gd name="connsiteY49" fmla="*/ 496484 h 524979"/>
                <a:gd name="connsiteX50" fmla="*/ 27905 w 344996"/>
                <a:gd name="connsiteY50" fmla="*/ 497720 h 524979"/>
                <a:gd name="connsiteX51" fmla="*/ 33036 w 344996"/>
                <a:gd name="connsiteY51" fmla="*/ 501984 h 524979"/>
                <a:gd name="connsiteX52" fmla="*/ 34863 w 344996"/>
                <a:gd name="connsiteY52" fmla="*/ 503497 h 524979"/>
                <a:gd name="connsiteX53" fmla="*/ 41673 w 344996"/>
                <a:gd name="connsiteY53" fmla="*/ 508111 h 524979"/>
                <a:gd name="connsiteX54" fmla="*/ 44220 w 344996"/>
                <a:gd name="connsiteY54" fmla="*/ 509624 h 524979"/>
                <a:gd name="connsiteX55" fmla="*/ 50975 w 344996"/>
                <a:gd name="connsiteY55" fmla="*/ 513131 h 524979"/>
                <a:gd name="connsiteX56" fmla="*/ 54113 w 344996"/>
                <a:gd name="connsiteY56" fmla="*/ 514570 h 524979"/>
                <a:gd name="connsiteX57" fmla="*/ 60923 w 344996"/>
                <a:gd name="connsiteY57" fmla="*/ 517228 h 524979"/>
                <a:gd name="connsiteX58" fmla="*/ 64337 w 344996"/>
                <a:gd name="connsiteY58" fmla="*/ 518336 h 524979"/>
                <a:gd name="connsiteX59" fmla="*/ 71332 w 344996"/>
                <a:gd name="connsiteY59" fmla="*/ 520329 h 524979"/>
                <a:gd name="connsiteX60" fmla="*/ 74433 w 344996"/>
                <a:gd name="connsiteY60" fmla="*/ 521049 h 524979"/>
                <a:gd name="connsiteX61" fmla="*/ 82147 w 344996"/>
                <a:gd name="connsiteY61" fmla="*/ 522599 h 524979"/>
                <a:gd name="connsiteX62" fmla="*/ 83864 w 344996"/>
                <a:gd name="connsiteY62" fmla="*/ 522876 h 524979"/>
                <a:gd name="connsiteX63" fmla="*/ 111474 w 344996"/>
                <a:gd name="connsiteY63" fmla="*/ 524980 h 524979"/>
                <a:gd name="connsiteX64" fmla="*/ 121255 w 344996"/>
                <a:gd name="connsiteY64" fmla="*/ 524777 h 524979"/>
                <a:gd name="connsiteX65" fmla="*/ 344923 w 344996"/>
                <a:gd name="connsiteY65" fmla="*/ 512596 h 524979"/>
                <a:gd name="connsiteX66" fmla="*/ 344997 w 344996"/>
                <a:gd name="connsiteY66" fmla="*/ 512596 h 524979"/>
                <a:gd name="connsiteX67" fmla="*/ 344997 w 344996"/>
                <a:gd name="connsiteY67" fmla="*/ 430301 h 524979"/>
                <a:gd name="connsiteX68" fmla="*/ 143716 w 344996"/>
                <a:gd name="connsiteY68" fmla="*/ 430301 h 524979"/>
                <a:gd name="connsiteX69" fmla="*/ 114445 w 344996"/>
                <a:gd name="connsiteY69" fmla="*/ 425687 h 524979"/>
                <a:gd name="connsiteX70" fmla="*/ 108447 w 344996"/>
                <a:gd name="connsiteY70" fmla="*/ 420833 h 524979"/>
                <a:gd name="connsiteX71" fmla="*/ 108004 w 344996"/>
                <a:gd name="connsiteY71" fmla="*/ 420150 h 524979"/>
                <a:gd name="connsiteX72" fmla="*/ 104110 w 344996"/>
                <a:gd name="connsiteY72" fmla="*/ 413857 h 524979"/>
                <a:gd name="connsiteX73" fmla="*/ 103630 w 344996"/>
                <a:gd name="connsiteY73" fmla="*/ 412472 h 524979"/>
                <a:gd name="connsiteX74" fmla="*/ 100566 w 344996"/>
                <a:gd name="connsiteY74" fmla="*/ 393296 h 524979"/>
                <a:gd name="connsiteX75" fmla="*/ 100566 w 344996"/>
                <a:gd name="connsiteY75" fmla="*/ 312127 h 524979"/>
                <a:gd name="connsiteX76" fmla="*/ 312625 w 344996"/>
                <a:gd name="connsiteY76" fmla="*/ 305723 h 524979"/>
                <a:gd name="connsiteX77" fmla="*/ 312736 w 344996"/>
                <a:gd name="connsiteY77" fmla="*/ 305723 h 524979"/>
                <a:gd name="connsiteX78" fmla="*/ 312736 w 344996"/>
                <a:gd name="connsiteY78" fmla="*/ 222671 h 524979"/>
                <a:gd name="connsiteX79" fmla="*/ 100566 w 344996"/>
                <a:gd name="connsiteY79" fmla="*/ 215547 h 524979"/>
                <a:gd name="connsiteX80" fmla="*/ 100566 w 344996"/>
                <a:gd name="connsiteY80" fmla="*/ 134286 h 524979"/>
                <a:gd name="connsiteX81" fmla="*/ 137718 w 344996"/>
                <a:gd name="connsiteY81" fmla="*/ 94476 h 524979"/>
                <a:gd name="connsiteX82" fmla="*/ 344997 w 344996"/>
                <a:gd name="connsiteY82" fmla="*/ 94476 h 524979"/>
                <a:gd name="connsiteX83" fmla="*/ 344997 w 344996"/>
                <a:gd name="connsiteY83" fmla="*/ 11462 h 524979"/>
                <a:gd name="connsiteX84" fmla="*/ 344923 w 344996"/>
                <a:gd name="connsiteY84" fmla="*/ 11425 h 524979"/>
                <a:gd name="connsiteX85" fmla="*/ 114076 w 344996"/>
                <a:gd name="connsiteY85" fmla="*/ 37 h 52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4996" h="524979">
                  <a:moveTo>
                    <a:pt x="105328" y="416293"/>
                  </a:moveTo>
                  <a:cubicBezTo>
                    <a:pt x="105014" y="415776"/>
                    <a:pt x="104701" y="415370"/>
                    <a:pt x="104405" y="414816"/>
                  </a:cubicBezTo>
                  <a:cubicBezTo>
                    <a:pt x="104645" y="415388"/>
                    <a:pt x="105014" y="415776"/>
                    <a:pt x="105328" y="416293"/>
                  </a:cubicBezTo>
                  <a:moveTo>
                    <a:pt x="110293" y="422660"/>
                  </a:moveTo>
                  <a:cubicBezTo>
                    <a:pt x="109850" y="422254"/>
                    <a:pt x="109333" y="421977"/>
                    <a:pt x="108946" y="421553"/>
                  </a:cubicBezTo>
                  <a:cubicBezTo>
                    <a:pt x="109352" y="421996"/>
                    <a:pt x="109905" y="422272"/>
                    <a:pt x="110293" y="422660"/>
                  </a:cubicBezTo>
                  <a:moveTo>
                    <a:pt x="28071" y="497610"/>
                  </a:moveTo>
                  <a:cubicBezTo>
                    <a:pt x="28034" y="497573"/>
                    <a:pt x="27998" y="497536"/>
                    <a:pt x="27961" y="497443"/>
                  </a:cubicBezTo>
                  <a:cubicBezTo>
                    <a:pt x="28551" y="498034"/>
                    <a:pt x="29234" y="498551"/>
                    <a:pt x="29825" y="499160"/>
                  </a:cubicBezTo>
                  <a:cubicBezTo>
                    <a:pt x="29271" y="498643"/>
                    <a:pt x="28588" y="498126"/>
                    <a:pt x="28071" y="497610"/>
                  </a:cubicBezTo>
                  <a:moveTo>
                    <a:pt x="15540" y="482014"/>
                  </a:moveTo>
                  <a:cubicBezTo>
                    <a:pt x="15816" y="482457"/>
                    <a:pt x="16094" y="482882"/>
                    <a:pt x="16370" y="483325"/>
                  </a:cubicBezTo>
                  <a:cubicBezTo>
                    <a:pt x="16112" y="482882"/>
                    <a:pt x="15835" y="482457"/>
                    <a:pt x="15540" y="482014"/>
                  </a:cubicBezTo>
                  <a:moveTo>
                    <a:pt x="1864" y="442629"/>
                  </a:moveTo>
                  <a:cubicBezTo>
                    <a:pt x="1974" y="443386"/>
                    <a:pt x="2141" y="444180"/>
                    <a:pt x="2270" y="444936"/>
                  </a:cubicBezTo>
                  <a:cubicBezTo>
                    <a:pt x="2141" y="444143"/>
                    <a:pt x="1974" y="443386"/>
                    <a:pt x="1864" y="442629"/>
                  </a:cubicBezTo>
                  <a:moveTo>
                    <a:pt x="2141" y="83440"/>
                  </a:moveTo>
                  <a:cubicBezTo>
                    <a:pt x="2067" y="83993"/>
                    <a:pt x="1974" y="84547"/>
                    <a:pt x="1901" y="85119"/>
                  </a:cubicBezTo>
                  <a:cubicBezTo>
                    <a:pt x="1974" y="84565"/>
                    <a:pt x="2067" y="83993"/>
                    <a:pt x="2141" y="83440"/>
                  </a:cubicBezTo>
                  <a:moveTo>
                    <a:pt x="28311" y="28828"/>
                  </a:moveTo>
                  <a:cubicBezTo>
                    <a:pt x="28348" y="28791"/>
                    <a:pt x="28422" y="28718"/>
                    <a:pt x="28514" y="28662"/>
                  </a:cubicBezTo>
                  <a:cubicBezTo>
                    <a:pt x="28348" y="28773"/>
                    <a:pt x="28237" y="28939"/>
                    <a:pt x="28108" y="29068"/>
                  </a:cubicBezTo>
                  <a:cubicBezTo>
                    <a:pt x="28201" y="28995"/>
                    <a:pt x="28237" y="28902"/>
                    <a:pt x="28311" y="28828"/>
                  </a:cubicBezTo>
                  <a:moveTo>
                    <a:pt x="114076" y="37"/>
                  </a:moveTo>
                  <a:cubicBezTo>
                    <a:pt x="113209" y="0"/>
                    <a:pt x="112286" y="0"/>
                    <a:pt x="111326" y="0"/>
                  </a:cubicBezTo>
                  <a:cubicBezTo>
                    <a:pt x="100474" y="0"/>
                    <a:pt x="88016" y="1071"/>
                    <a:pt x="75411" y="4024"/>
                  </a:cubicBezTo>
                  <a:lnTo>
                    <a:pt x="75374" y="4061"/>
                  </a:lnTo>
                  <a:cubicBezTo>
                    <a:pt x="72144" y="4817"/>
                    <a:pt x="68970" y="5685"/>
                    <a:pt x="65795" y="6681"/>
                  </a:cubicBezTo>
                  <a:cubicBezTo>
                    <a:pt x="65721" y="6718"/>
                    <a:pt x="65684" y="6755"/>
                    <a:pt x="65592" y="6755"/>
                  </a:cubicBezTo>
                  <a:cubicBezTo>
                    <a:pt x="53817" y="10576"/>
                    <a:pt x="42356" y="16463"/>
                    <a:pt x="32335" y="25137"/>
                  </a:cubicBezTo>
                  <a:cubicBezTo>
                    <a:pt x="31578" y="25765"/>
                    <a:pt x="30784" y="26374"/>
                    <a:pt x="30064" y="27038"/>
                  </a:cubicBezTo>
                  <a:cubicBezTo>
                    <a:pt x="29437" y="27629"/>
                    <a:pt x="28754" y="28072"/>
                    <a:pt x="28108" y="28662"/>
                  </a:cubicBezTo>
                  <a:cubicBezTo>
                    <a:pt x="27481" y="29290"/>
                    <a:pt x="27038" y="30139"/>
                    <a:pt x="26429" y="30803"/>
                  </a:cubicBezTo>
                  <a:cubicBezTo>
                    <a:pt x="22848" y="34550"/>
                    <a:pt x="19471" y="38555"/>
                    <a:pt x="16481" y="43206"/>
                  </a:cubicBezTo>
                  <a:cubicBezTo>
                    <a:pt x="15761" y="44313"/>
                    <a:pt x="15208" y="45587"/>
                    <a:pt x="14580" y="46749"/>
                  </a:cubicBezTo>
                  <a:cubicBezTo>
                    <a:pt x="12273" y="50680"/>
                    <a:pt x="10280" y="54943"/>
                    <a:pt x="8489" y="59520"/>
                  </a:cubicBezTo>
                  <a:cubicBezTo>
                    <a:pt x="7899" y="61071"/>
                    <a:pt x="7179" y="62547"/>
                    <a:pt x="6625" y="64171"/>
                  </a:cubicBezTo>
                  <a:cubicBezTo>
                    <a:pt x="4872" y="69339"/>
                    <a:pt x="3562" y="75024"/>
                    <a:pt x="2491" y="81040"/>
                  </a:cubicBezTo>
                  <a:cubicBezTo>
                    <a:pt x="2085" y="83347"/>
                    <a:pt x="1735" y="85728"/>
                    <a:pt x="1458" y="88164"/>
                  </a:cubicBezTo>
                  <a:cubicBezTo>
                    <a:pt x="830" y="93258"/>
                    <a:pt x="424" y="98629"/>
                    <a:pt x="314" y="104313"/>
                  </a:cubicBezTo>
                  <a:cubicBezTo>
                    <a:pt x="277" y="105790"/>
                    <a:pt x="0" y="107100"/>
                    <a:pt x="0" y="108613"/>
                  </a:cubicBezTo>
                  <a:lnTo>
                    <a:pt x="0" y="419744"/>
                  </a:lnTo>
                  <a:cubicBezTo>
                    <a:pt x="0" y="421497"/>
                    <a:pt x="314" y="422974"/>
                    <a:pt x="351" y="424635"/>
                  </a:cubicBezTo>
                  <a:cubicBezTo>
                    <a:pt x="517" y="430042"/>
                    <a:pt x="830" y="435210"/>
                    <a:pt x="1458" y="440027"/>
                  </a:cubicBezTo>
                  <a:cubicBezTo>
                    <a:pt x="1772" y="442611"/>
                    <a:pt x="2215" y="445121"/>
                    <a:pt x="2658" y="447539"/>
                  </a:cubicBezTo>
                  <a:cubicBezTo>
                    <a:pt x="3617" y="452466"/>
                    <a:pt x="4724" y="457117"/>
                    <a:pt x="6164" y="461454"/>
                  </a:cubicBezTo>
                  <a:cubicBezTo>
                    <a:pt x="6681" y="463079"/>
                    <a:pt x="7161" y="464795"/>
                    <a:pt x="7751" y="466382"/>
                  </a:cubicBezTo>
                  <a:cubicBezTo>
                    <a:pt x="9652" y="471439"/>
                    <a:pt x="11922" y="475924"/>
                    <a:pt x="14432" y="480187"/>
                  </a:cubicBezTo>
                  <a:cubicBezTo>
                    <a:pt x="15355" y="481774"/>
                    <a:pt x="16296" y="483325"/>
                    <a:pt x="17330" y="484838"/>
                  </a:cubicBezTo>
                  <a:cubicBezTo>
                    <a:pt x="20265" y="489101"/>
                    <a:pt x="23420" y="493033"/>
                    <a:pt x="26872" y="496484"/>
                  </a:cubicBezTo>
                  <a:cubicBezTo>
                    <a:pt x="27278" y="496835"/>
                    <a:pt x="27499" y="497351"/>
                    <a:pt x="27905" y="497720"/>
                  </a:cubicBezTo>
                  <a:cubicBezTo>
                    <a:pt x="29530" y="499270"/>
                    <a:pt x="31320" y="500581"/>
                    <a:pt x="33036" y="501984"/>
                  </a:cubicBezTo>
                  <a:cubicBezTo>
                    <a:pt x="33664" y="502463"/>
                    <a:pt x="34272" y="503017"/>
                    <a:pt x="34863" y="503497"/>
                  </a:cubicBezTo>
                  <a:cubicBezTo>
                    <a:pt x="37059" y="505177"/>
                    <a:pt x="39366" y="506671"/>
                    <a:pt x="41673" y="508111"/>
                  </a:cubicBezTo>
                  <a:cubicBezTo>
                    <a:pt x="42541" y="508628"/>
                    <a:pt x="43353" y="509145"/>
                    <a:pt x="44220" y="509624"/>
                  </a:cubicBezTo>
                  <a:cubicBezTo>
                    <a:pt x="46417" y="510898"/>
                    <a:pt x="48668" y="512042"/>
                    <a:pt x="50975" y="513131"/>
                  </a:cubicBezTo>
                  <a:cubicBezTo>
                    <a:pt x="52009" y="513648"/>
                    <a:pt x="53079" y="514128"/>
                    <a:pt x="54113" y="514570"/>
                  </a:cubicBezTo>
                  <a:cubicBezTo>
                    <a:pt x="56383" y="515530"/>
                    <a:pt x="58616" y="516435"/>
                    <a:pt x="60923" y="517228"/>
                  </a:cubicBezTo>
                  <a:cubicBezTo>
                    <a:pt x="62030" y="517634"/>
                    <a:pt x="63193" y="517985"/>
                    <a:pt x="64337" y="518336"/>
                  </a:cubicBezTo>
                  <a:cubicBezTo>
                    <a:pt x="66681" y="519056"/>
                    <a:pt x="68988" y="519775"/>
                    <a:pt x="71332" y="520329"/>
                  </a:cubicBezTo>
                  <a:cubicBezTo>
                    <a:pt x="72366" y="520606"/>
                    <a:pt x="73399" y="520846"/>
                    <a:pt x="74433" y="521049"/>
                  </a:cubicBezTo>
                  <a:cubicBezTo>
                    <a:pt x="76980" y="521639"/>
                    <a:pt x="79563" y="522156"/>
                    <a:pt x="82147" y="522599"/>
                  </a:cubicBezTo>
                  <a:cubicBezTo>
                    <a:pt x="82701" y="522710"/>
                    <a:pt x="83255" y="522802"/>
                    <a:pt x="83864" y="522876"/>
                  </a:cubicBezTo>
                  <a:cubicBezTo>
                    <a:pt x="93331" y="524352"/>
                    <a:pt x="102726" y="524980"/>
                    <a:pt x="111474" y="524980"/>
                  </a:cubicBezTo>
                  <a:cubicBezTo>
                    <a:pt x="114851" y="524980"/>
                    <a:pt x="118118" y="524906"/>
                    <a:pt x="121255" y="524777"/>
                  </a:cubicBezTo>
                  <a:cubicBezTo>
                    <a:pt x="123083" y="524703"/>
                    <a:pt x="304505" y="518262"/>
                    <a:pt x="344923" y="512596"/>
                  </a:cubicBezTo>
                  <a:lnTo>
                    <a:pt x="344997" y="512596"/>
                  </a:lnTo>
                  <a:lnTo>
                    <a:pt x="344997" y="430301"/>
                  </a:lnTo>
                  <a:lnTo>
                    <a:pt x="143716" y="430301"/>
                  </a:lnTo>
                  <a:cubicBezTo>
                    <a:pt x="133326" y="430301"/>
                    <a:pt x="122677" y="430338"/>
                    <a:pt x="114445" y="425687"/>
                  </a:cubicBezTo>
                  <a:cubicBezTo>
                    <a:pt x="112138" y="424413"/>
                    <a:pt x="110145" y="422789"/>
                    <a:pt x="108447" y="420833"/>
                  </a:cubicBezTo>
                  <a:cubicBezTo>
                    <a:pt x="108244" y="420630"/>
                    <a:pt x="108170" y="420353"/>
                    <a:pt x="108004" y="420150"/>
                  </a:cubicBezTo>
                  <a:cubicBezTo>
                    <a:pt x="106454" y="418323"/>
                    <a:pt x="105143" y="416256"/>
                    <a:pt x="104110" y="413857"/>
                  </a:cubicBezTo>
                  <a:cubicBezTo>
                    <a:pt x="103907" y="413450"/>
                    <a:pt x="103833" y="412897"/>
                    <a:pt x="103630" y="412472"/>
                  </a:cubicBezTo>
                  <a:cubicBezTo>
                    <a:pt x="101637" y="407305"/>
                    <a:pt x="100566" y="401011"/>
                    <a:pt x="100566" y="393296"/>
                  </a:cubicBezTo>
                  <a:lnTo>
                    <a:pt x="100566" y="312127"/>
                  </a:lnTo>
                  <a:lnTo>
                    <a:pt x="312625" y="305723"/>
                  </a:lnTo>
                  <a:lnTo>
                    <a:pt x="312736" y="305723"/>
                  </a:lnTo>
                  <a:lnTo>
                    <a:pt x="312736" y="222671"/>
                  </a:lnTo>
                  <a:lnTo>
                    <a:pt x="100566" y="215547"/>
                  </a:lnTo>
                  <a:lnTo>
                    <a:pt x="100566" y="134286"/>
                  </a:lnTo>
                  <a:cubicBezTo>
                    <a:pt x="100566" y="114722"/>
                    <a:pt x="100566" y="94476"/>
                    <a:pt x="137718" y="94476"/>
                  </a:cubicBezTo>
                  <a:lnTo>
                    <a:pt x="344997" y="94476"/>
                  </a:lnTo>
                  <a:lnTo>
                    <a:pt x="344997" y="11462"/>
                  </a:lnTo>
                  <a:lnTo>
                    <a:pt x="344923" y="11425"/>
                  </a:lnTo>
                  <a:cubicBezTo>
                    <a:pt x="299595" y="5075"/>
                    <a:pt x="115903" y="74"/>
                    <a:pt x="114076" y="37"/>
                  </a:cubicBezTo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AC83AEE-1D7B-482F-AEA0-8609FEB27D2C}"/>
                </a:ext>
              </a:extLst>
            </p:cNvPr>
            <p:cNvSpPr/>
            <p:nvPr/>
          </p:nvSpPr>
          <p:spPr>
            <a:xfrm>
              <a:off x="5619430" y="5067703"/>
              <a:ext cx="410275" cy="522598"/>
            </a:xfrm>
            <a:custGeom>
              <a:avLst/>
              <a:gdLst>
                <a:gd name="connsiteX0" fmla="*/ 309672 w 410275"/>
                <a:gd name="connsiteY0" fmla="*/ 0 h 522598"/>
                <a:gd name="connsiteX1" fmla="*/ 309672 w 410275"/>
                <a:gd name="connsiteY1" fmla="*/ 337246 h 522598"/>
                <a:gd name="connsiteX2" fmla="*/ 101877 w 410275"/>
                <a:gd name="connsiteY2" fmla="*/ 0 h 522598"/>
                <a:gd name="connsiteX3" fmla="*/ 0 w 410275"/>
                <a:gd name="connsiteY3" fmla="*/ 0 h 522598"/>
                <a:gd name="connsiteX4" fmla="*/ 0 w 410275"/>
                <a:gd name="connsiteY4" fmla="*/ 522599 h 522598"/>
                <a:gd name="connsiteX5" fmla="*/ 101323 w 410275"/>
                <a:gd name="connsiteY5" fmla="*/ 522599 h 522598"/>
                <a:gd name="connsiteX6" fmla="*/ 101323 w 410275"/>
                <a:gd name="connsiteY6" fmla="*/ 188915 h 522598"/>
                <a:gd name="connsiteX7" fmla="*/ 309783 w 410275"/>
                <a:gd name="connsiteY7" fmla="*/ 522599 h 522598"/>
                <a:gd name="connsiteX8" fmla="*/ 410276 w 410275"/>
                <a:gd name="connsiteY8" fmla="*/ 522599 h 522598"/>
                <a:gd name="connsiteX9" fmla="*/ 410276 w 410275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75" h="522598">
                  <a:moveTo>
                    <a:pt x="309672" y="0"/>
                  </a:moveTo>
                  <a:lnTo>
                    <a:pt x="309672" y="337246"/>
                  </a:lnTo>
                  <a:lnTo>
                    <a:pt x="101877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23" y="522599"/>
                  </a:lnTo>
                  <a:lnTo>
                    <a:pt x="101323" y="188915"/>
                  </a:lnTo>
                  <a:lnTo>
                    <a:pt x="309783" y="522599"/>
                  </a:lnTo>
                  <a:lnTo>
                    <a:pt x="410276" y="522599"/>
                  </a:lnTo>
                  <a:lnTo>
                    <a:pt x="41027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2" name="Graphic 4">
              <a:extLst>
                <a:ext uri="{FF2B5EF4-FFF2-40B4-BE49-F238E27FC236}">
                  <a16:creationId xmlns:a16="http://schemas.microsoft.com/office/drawing/2014/main" id="{3E028A52-E7EE-4555-A2F5-646216296FCD}"/>
                </a:ext>
              </a:extLst>
            </p:cNvPr>
            <p:cNvGrpSpPr/>
            <p:nvPr/>
          </p:nvGrpSpPr>
          <p:grpSpPr>
            <a:xfrm>
              <a:off x="6098860" y="5061963"/>
              <a:ext cx="1521102" cy="532786"/>
              <a:chOff x="6098860" y="5061963"/>
              <a:chExt cx="1521102" cy="532786"/>
            </a:xfrm>
            <a:solidFill>
              <a:srgbClr val="9C9B9B"/>
            </a:solidFill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334A13E-704B-4199-9F63-B9AE48D4E321}"/>
                  </a:ext>
                </a:extLst>
              </p:cNvPr>
              <p:cNvSpPr/>
              <p:nvPr/>
            </p:nvSpPr>
            <p:spPr>
              <a:xfrm>
                <a:off x="6098860" y="5061963"/>
                <a:ext cx="361514" cy="532786"/>
              </a:xfrm>
              <a:custGeom>
                <a:avLst/>
                <a:gdLst>
                  <a:gd name="connsiteX0" fmla="*/ 117472 w 361514"/>
                  <a:gd name="connsiteY0" fmla="*/ 522913 h 532786"/>
                  <a:gd name="connsiteX1" fmla="*/ 113892 w 361514"/>
                  <a:gd name="connsiteY1" fmla="*/ 521842 h 532786"/>
                  <a:gd name="connsiteX2" fmla="*/ 117472 w 361514"/>
                  <a:gd name="connsiteY2" fmla="*/ 522913 h 532786"/>
                  <a:gd name="connsiteX3" fmla="*/ 82941 w 361514"/>
                  <a:gd name="connsiteY3" fmla="*/ 506117 h 532786"/>
                  <a:gd name="connsiteX4" fmla="*/ 79287 w 361514"/>
                  <a:gd name="connsiteY4" fmla="*/ 503884 h 532786"/>
                  <a:gd name="connsiteX5" fmla="*/ 82941 w 361514"/>
                  <a:gd name="connsiteY5" fmla="*/ 506117 h 532786"/>
                  <a:gd name="connsiteX6" fmla="*/ 100677 w 361514"/>
                  <a:gd name="connsiteY6" fmla="*/ 516102 h 532786"/>
                  <a:gd name="connsiteX7" fmla="*/ 95657 w 361514"/>
                  <a:gd name="connsiteY7" fmla="*/ 513869 h 532786"/>
                  <a:gd name="connsiteX8" fmla="*/ 100677 w 361514"/>
                  <a:gd name="connsiteY8" fmla="*/ 516102 h 532786"/>
                  <a:gd name="connsiteX9" fmla="*/ 178598 w 361514"/>
                  <a:gd name="connsiteY9" fmla="*/ 0 h 532786"/>
                  <a:gd name="connsiteX10" fmla="*/ 130151 w 361514"/>
                  <a:gd name="connsiteY10" fmla="*/ 4651 h 532786"/>
                  <a:gd name="connsiteX11" fmla="*/ 126922 w 361514"/>
                  <a:gd name="connsiteY11" fmla="*/ 5481 h 532786"/>
                  <a:gd name="connsiteX12" fmla="*/ 109776 w 361514"/>
                  <a:gd name="connsiteY12" fmla="*/ 10132 h 532786"/>
                  <a:gd name="connsiteX13" fmla="*/ 101619 w 361514"/>
                  <a:gd name="connsiteY13" fmla="*/ 13436 h 532786"/>
                  <a:gd name="connsiteX14" fmla="*/ 91283 w 361514"/>
                  <a:gd name="connsiteY14" fmla="*/ 17773 h 532786"/>
                  <a:gd name="connsiteX15" fmla="*/ 82738 w 361514"/>
                  <a:gd name="connsiteY15" fmla="*/ 22793 h 532786"/>
                  <a:gd name="connsiteX16" fmla="*/ 74543 w 361514"/>
                  <a:gd name="connsiteY16" fmla="*/ 27721 h 532786"/>
                  <a:gd name="connsiteX17" fmla="*/ 68065 w 361514"/>
                  <a:gd name="connsiteY17" fmla="*/ 32925 h 532786"/>
                  <a:gd name="connsiteX18" fmla="*/ 59594 w 361514"/>
                  <a:gd name="connsiteY18" fmla="*/ 39920 h 532786"/>
                  <a:gd name="connsiteX19" fmla="*/ 56973 w 361514"/>
                  <a:gd name="connsiteY19" fmla="*/ 42781 h 532786"/>
                  <a:gd name="connsiteX20" fmla="*/ 35730 w 361514"/>
                  <a:gd name="connsiteY20" fmla="*/ 70151 h 532786"/>
                  <a:gd name="connsiteX21" fmla="*/ 19102 w 361514"/>
                  <a:gd name="connsiteY21" fmla="*/ 107820 h 532786"/>
                  <a:gd name="connsiteX22" fmla="*/ 18234 w 361514"/>
                  <a:gd name="connsiteY22" fmla="*/ 110680 h 532786"/>
                  <a:gd name="connsiteX23" fmla="*/ 13067 w 361514"/>
                  <a:gd name="connsiteY23" fmla="*/ 128970 h 532786"/>
                  <a:gd name="connsiteX24" fmla="*/ 11627 w 361514"/>
                  <a:gd name="connsiteY24" fmla="*/ 135485 h 532786"/>
                  <a:gd name="connsiteX25" fmla="*/ 8213 w 361514"/>
                  <a:gd name="connsiteY25" fmla="*/ 152188 h 532786"/>
                  <a:gd name="connsiteX26" fmla="*/ 6939 w 361514"/>
                  <a:gd name="connsiteY26" fmla="*/ 160696 h 532786"/>
                  <a:gd name="connsiteX27" fmla="*/ 4559 w 361514"/>
                  <a:gd name="connsiteY27" fmla="*/ 177768 h 532786"/>
                  <a:gd name="connsiteX28" fmla="*/ 3765 w 361514"/>
                  <a:gd name="connsiteY28" fmla="*/ 185648 h 532786"/>
                  <a:gd name="connsiteX29" fmla="*/ 1938 w 361514"/>
                  <a:gd name="connsiteY29" fmla="*/ 205968 h 532786"/>
                  <a:gd name="connsiteX30" fmla="*/ 1864 w 361514"/>
                  <a:gd name="connsiteY30" fmla="*/ 207962 h 532786"/>
                  <a:gd name="connsiteX31" fmla="*/ 0 w 361514"/>
                  <a:gd name="connsiteY31" fmla="*/ 265599 h 532786"/>
                  <a:gd name="connsiteX32" fmla="*/ 39533 w 361514"/>
                  <a:gd name="connsiteY32" fmla="*/ 460660 h 532786"/>
                  <a:gd name="connsiteX33" fmla="*/ 178635 w 361514"/>
                  <a:gd name="connsiteY33" fmla="*/ 532583 h 532786"/>
                  <a:gd name="connsiteX34" fmla="*/ 198715 w 361514"/>
                  <a:gd name="connsiteY34" fmla="*/ 532786 h 532786"/>
                  <a:gd name="connsiteX35" fmla="*/ 204806 w 361514"/>
                  <a:gd name="connsiteY35" fmla="*/ 532620 h 532786"/>
                  <a:gd name="connsiteX36" fmla="*/ 237786 w 361514"/>
                  <a:gd name="connsiteY36" fmla="*/ 531790 h 532786"/>
                  <a:gd name="connsiteX37" fmla="*/ 252902 w 361514"/>
                  <a:gd name="connsiteY37" fmla="*/ 530959 h 532786"/>
                  <a:gd name="connsiteX38" fmla="*/ 283170 w 361514"/>
                  <a:gd name="connsiteY38" fmla="*/ 528302 h 532786"/>
                  <a:gd name="connsiteX39" fmla="*/ 295775 w 361514"/>
                  <a:gd name="connsiteY39" fmla="*/ 526677 h 532786"/>
                  <a:gd name="connsiteX40" fmla="*/ 323976 w 361514"/>
                  <a:gd name="connsiteY40" fmla="*/ 522063 h 532786"/>
                  <a:gd name="connsiteX41" fmla="*/ 333370 w 361514"/>
                  <a:gd name="connsiteY41" fmla="*/ 519959 h 532786"/>
                  <a:gd name="connsiteX42" fmla="*/ 356550 w 361514"/>
                  <a:gd name="connsiteY42" fmla="*/ 513906 h 532786"/>
                  <a:gd name="connsiteX43" fmla="*/ 361441 w 361514"/>
                  <a:gd name="connsiteY43" fmla="*/ 512632 h 532786"/>
                  <a:gd name="connsiteX44" fmla="*/ 361515 w 361514"/>
                  <a:gd name="connsiteY44" fmla="*/ 512596 h 532786"/>
                  <a:gd name="connsiteX45" fmla="*/ 361515 w 361514"/>
                  <a:gd name="connsiteY45" fmla="*/ 434638 h 532786"/>
                  <a:gd name="connsiteX46" fmla="*/ 361405 w 361514"/>
                  <a:gd name="connsiteY46" fmla="*/ 434638 h 532786"/>
                  <a:gd name="connsiteX47" fmla="*/ 202258 w 361514"/>
                  <a:gd name="connsiteY47" fmla="*/ 440322 h 532786"/>
                  <a:gd name="connsiteX48" fmla="*/ 120554 w 361514"/>
                  <a:gd name="connsiteY48" fmla="*/ 397596 h 532786"/>
                  <a:gd name="connsiteX49" fmla="*/ 100585 w 361514"/>
                  <a:gd name="connsiteY49" fmla="*/ 267039 h 532786"/>
                  <a:gd name="connsiteX50" fmla="*/ 123766 w 361514"/>
                  <a:gd name="connsiteY50" fmla="*/ 120222 h 532786"/>
                  <a:gd name="connsiteX51" fmla="*/ 202240 w 361514"/>
                  <a:gd name="connsiteY51" fmla="*/ 92298 h 532786"/>
                  <a:gd name="connsiteX52" fmla="*/ 359116 w 361514"/>
                  <a:gd name="connsiteY52" fmla="*/ 102043 h 532786"/>
                  <a:gd name="connsiteX53" fmla="*/ 361386 w 361514"/>
                  <a:gd name="connsiteY53" fmla="*/ 102283 h 532786"/>
                  <a:gd name="connsiteX54" fmla="*/ 361496 w 361514"/>
                  <a:gd name="connsiteY54" fmla="*/ 102283 h 532786"/>
                  <a:gd name="connsiteX55" fmla="*/ 361496 w 361514"/>
                  <a:gd name="connsiteY55" fmla="*/ 23568 h 532786"/>
                  <a:gd name="connsiteX56" fmla="*/ 361423 w 361514"/>
                  <a:gd name="connsiteY56" fmla="*/ 23531 h 532786"/>
                  <a:gd name="connsiteX57" fmla="*/ 178598 w 361514"/>
                  <a:gd name="connsiteY57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61514" h="532786">
                    <a:moveTo>
                      <a:pt x="117472" y="522913"/>
                    </a:moveTo>
                    <a:cubicBezTo>
                      <a:pt x="116309" y="522506"/>
                      <a:pt x="114999" y="522229"/>
                      <a:pt x="113892" y="521842"/>
                    </a:cubicBezTo>
                    <a:cubicBezTo>
                      <a:pt x="114999" y="522229"/>
                      <a:pt x="116309" y="522506"/>
                      <a:pt x="117472" y="522913"/>
                    </a:cubicBezTo>
                    <a:moveTo>
                      <a:pt x="82941" y="506117"/>
                    </a:moveTo>
                    <a:cubicBezTo>
                      <a:pt x="81741" y="505361"/>
                      <a:pt x="80468" y="504678"/>
                      <a:pt x="79287" y="503884"/>
                    </a:cubicBezTo>
                    <a:cubicBezTo>
                      <a:pt x="80468" y="504678"/>
                      <a:pt x="81741" y="505361"/>
                      <a:pt x="82941" y="506117"/>
                    </a:cubicBezTo>
                    <a:moveTo>
                      <a:pt x="100677" y="516102"/>
                    </a:moveTo>
                    <a:cubicBezTo>
                      <a:pt x="99053" y="515345"/>
                      <a:pt x="97263" y="514718"/>
                      <a:pt x="95657" y="513869"/>
                    </a:cubicBezTo>
                    <a:cubicBezTo>
                      <a:pt x="97263" y="514718"/>
                      <a:pt x="99053" y="515345"/>
                      <a:pt x="100677" y="516102"/>
                    </a:cubicBezTo>
                    <a:moveTo>
                      <a:pt x="178598" y="0"/>
                    </a:moveTo>
                    <a:cubicBezTo>
                      <a:pt x="161010" y="0"/>
                      <a:pt x="144916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4" y="6829"/>
                      <a:pt x="115220" y="8268"/>
                      <a:pt x="109776" y="10132"/>
                    </a:cubicBezTo>
                    <a:cubicBezTo>
                      <a:pt x="106915" y="11092"/>
                      <a:pt x="104368" y="12328"/>
                      <a:pt x="101619" y="13436"/>
                    </a:cubicBezTo>
                    <a:cubicBezTo>
                      <a:pt x="98149" y="14820"/>
                      <a:pt x="94587" y="16149"/>
                      <a:pt x="91283" y="17773"/>
                    </a:cubicBezTo>
                    <a:cubicBezTo>
                      <a:pt x="88256" y="19286"/>
                      <a:pt x="85562" y="21077"/>
                      <a:pt x="82738" y="22793"/>
                    </a:cubicBezTo>
                    <a:cubicBezTo>
                      <a:pt x="79988" y="24417"/>
                      <a:pt x="77127" y="25894"/>
                      <a:pt x="74543" y="27721"/>
                    </a:cubicBezTo>
                    <a:cubicBezTo>
                      <a:pt x="72236" y="29308"/>
                      <a:pt x="70207" y="31227"/>
                      <a:pt x="68065" y="32925"/>
                    </a:cubicBezTo>
                    <a:cubicBezTo>
                      <a:pt x="65205" y="35232"/>
                      <a:pt x="62252" y="37373"/>
                      <a:pt x="59594" y="39920"/>
                    </a:cubicBezTo>
                    <a:cubicBezTo>
                      <a:pt x="58672" y="40787"/>
                      <a:pt x="57878" y="41876"/>
                      <a:pt x="56973" y="42781"/>
                    </a:cubicBezTo>
                    <a:cubicBezTo>
                      <a:pt x="49019" y="50809"/>
                      <a:pt x="41858" y="59797"/>
                      <a:pt x="35730" y="70151"/>
                    </a:cubicBezTo>
                    <a:cubicBezTo>
                      <a:pt x="29289" y="81169"/>
                      <a:pt x="23753" y="93738"/>
                      <a:pt x="19102" y="107820"/>
                    </a:cubicBezTo>
                    <a:cubicBezTo>
                      <a:pt x="18788" y="108779"/>
                      <a:pt x="18548" y="109776"/>
                      <a:pt x="18234" y="110680"/>
                    </a:cubicBezTo>
                    <a:cubicBezTo>
                      <a:pt x="16407" y="116531"/>
                      <a:pt x="14617" y="122566"/>
                      <a:pt x="13067" y="128970"/>
                    </a:cubicBezTo>
                    <a:cubicBezTo>
                      <a:pt x="12550" y="131074"/>
                      <a:pt x="12107" y="133344"/>
                      <a:pt x="11627" y="135485"/>
                    </a:cubicBezTo>
                    <a:cubicBezTo>
                      <a:pt x="10427" y="140892"/>
                      <a:pt x="9246" y="146337"/>
                      <a:pt x="8213" y="152188"/>
                    </a:cubicBezTo>
                    <a:cubicBezTo>
                      <a:pt x="7733" y="154938"/>
                      <a:pt x="7382" y="157872"/>
                      <a:pt x="6939" y="160696"/>
                    </a:cubicBezTo>
                    <a:cubicBezTo>
                      <a:pt x="6072" y="166269"/>
                      <a:pt x="5223" y="171825"/>
                      <a:pt x="4559" y="177768"/>
                    </a:cubicBezTo>
                    <a:cubicBezTo>
                      <a:pt x="4245" y="180315"/>
                      <a:pt x="4042" y="183064"/>
                      <a:pt x="3765" y="185648"/>
                    </a:cubicBezTo>
                    <a:cubicBezTo>
                      <a:pt x="3082" y="192292"/>
                      <a:pt x="2418" y="198937"/>
                      <a:pt x="1938" y="205968"/>
                    </a:cubicBezTo>
                    <a:cubicBezTo>
                      <a:pt x="1901" y="206596"/>
                      <a:pt x="1901" y="207279"/>
                      <a:pt x="1864" y="207962"/>
                    </a:cubicBezTo>
                    <a:cubicBezTo>
                      <a:pt x="664" y="225790"/>
                      <a:pt x="0" y="244836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1" y="532675"/>
                      <a:pt x="204806" y="532620"/>
                    </a:cubicBezTo>
                    <a:cubicBezTo>
                      <a:pt x="216174" y="532583"/>
                      <a:pt x="227119" y="532214"/>
                      <a:pt x="237786" y="531790"/>
                    </a:cubicBezTo>
                    <a:cubicBezTo>
                      <a:pt x="242880" y="531550"/>
                      <a:pt x="247974" y="531273"/>
                      <a:pt x="252902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206" y="521381"/>
                      <a:pt x="330214" y="520624"/>
                      <a:pt x="333370" y="519959"/>
                    </a:cubicBezTo>
                    <a:cubicBezTo>
                      <a:pt x="341361" y="518132"/>
                      <a:pt x="349113" y="516139"/>
                      <a:pt x="356550" y="513906"/>
                    </a:cubicBezTo>
                    <a:cubicBezTo>
                      <a:pt x="358101" y="513426"/>
                      <a:pt x="359928" y="513112"/>
                      <a:pt x="361441" y="512632"/>
                    </a:cubicBezTo>
                    <a:lnTo>
                      <a:pt x="361515" y="512596"/>
                    </a:lnTo>
                    <a:lnTo>
                      <a:pt x="361515" y="434638"/>
                    </a:lnTo>
                    <a:lnTo>
                      <a:pt x="361405" y="434638"/>
                    </a:lnTo>
                    <a:cubicBezTo>
                      <a:pt x="360574" y="434675"/>
                      <a:pt x="276673" y="440322"/>
                      <a:pt x="202258" y="440322"/>
                    </a:cubicBezTo>
                    <a:cubicBezTo>
                      <a:pt x="161877" y="440322"/>
                      <a:pt x="135946" y="426757"/>
                      <a:pt x="120554" y="397596"/>
                    </a:cubicBezTo>
                    <a:cubicBezTo>
                      <a:pt x="106712" y="371389"/>
                      <a:pt x="100585" y="331137"/>
                      <a:pt x="100585" y="267039"/>
                    </a:cubicBezTo>
                    <a:cubicBezTo>
                      <a:pt x="100585" y="188084"/>
                      <a:pt x="107506" y="144215"/>
                      <a:pt x="123766" y="120222"/>
                    </a:cubicBezTo>
                    <a:cubicBezTo>
                      <a:pt x="139638" y="96875"/>
                      <a:pt x="164535" y="92298"/>
                      <a:pt x="202240" y="92298"/>
                    </a:cubicBezTo>
                    <a:cubicBezTo>
                      <a:pt x="257811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19" y="6792"/>
                      <a:pt x="250687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F22CF10-51F1-4781-A3F4-72CDAD33EF57}"/>
                  </a:ext>
                </a:extLst>
              </p:cNvPr>
              <p:cNvSpPr/>
              <p:nvPr/>
            </p:nvSpPr>
            <p:spPr>
              <a:xfrm>
                <a:off x="6526651" y="5067666"/>
                <a:ext cx="345015" cy="524961"/>
              </a:xfrm>
              <a:custGeom>
                <a:avLst/>
                <a:gdLst>
                  <a:gd name="connsiteX0" fmla="*/ 101526 w 345015"/>
                  <a:gd name="connsiteY0" fmla="*/ 405791 h 524961"/>
                  <a:gd name="connsiteX1" fmla="*/ 101526 w 345015"/>
                  <a:gd name="connsiteY1" fmla="*/ 405828 h 524961"/>
                  <a:gd name="connsiteX2" fmla="*/ 101526 w 345015"/>
                  <a:gd name="connsiteY2" fmla="*/ 405791 h 524961"/>
                  <a:gd name="connsiteX3" fmla="*/ 105346 w 345015"/>
                  <a:gd name="connsiteY3" fmla="*/ 416385 h 524961"/>
                  <a:gd name="connsiteX4" fmla="*/ 104387 w 345015"/>
                  <a:gd name="connsiteY4" fmla="*/ 414834 h 524961"/>
                  <a:gd name="connsiteX5" fmla="*/ 105346 w 345015"/>
                  <a:gd name="connsiteY5" fmla="*/ 416385 h 524961"/>
                  <a:gd name="connsiteX6" fmla="*/ 110348 w 345015"/>
                  <a:gd name="connsiteY6" fmla="*/ 422697 h 524961"/>
                  <a:gd name="connsiteX7" fmla="*/ 108909 w 345015"/>
                  <a:gd name="connsiteY7" fmla="*/ 421553 h 524961"/>
                  <a:gd name="connsiteX8" fmla="*/ 110348 w 345015"/>
                  <a:gd name="connsiteY8" fmla="*/ 422697 h 524961"/>
                  <a:gd name="connsiteX9" fmla="*/ 28090 w 345015"/>
                  <a:gd name="connsiteY9" fmla="*/ 497610 h 524961"/>
                  <a:gd name="connsiteX10" fmla="*/ 27924 w 345015"/>
                  <a:gd name="connsiteY10" fmla="*/ 497443 h 524961"/>
                  <a:gd name="connsiteX11" fmla="*/ 30028 w 345015"/>
                  <a:gd name="connsiteY11" fmla="*/ 499307 h 524961"/>
                  <a:gd name="connsiteX12" fmla="*/ 28090 w 345015"/>
                  <a:gd name="connsiteY12" fmla="*/ 497610 h 524961"/>
                  <a:gd name="connsiteX13" fmla="*/ 15521 w 345015"/>
                  <a:gd name="connsiteY13" fmla="*/ 481977 h 524961"/>
                  <a:gd name="connsiteX14" fmla="*/ 16389 w 345015"/>
                  <a:gd name="connsiteY14" fmla="*/ 483362 h 524961"/>
                  <a:gd name="connsiteX15" fmla="*/ 15521 w 345015"/>
                  <a:gd name="connsiteY15" fmla="*/ 481977 h 524961"/>
                  <a:gd name="connsiteX16" fmla="*/ 1883 w 345015"/>
                  <a:gd name="connsiteY16" fmla="*/ 442555 h 524961"/>
                  <a:gd name="connsiteX17" fmla="*/ 2289 w 345015"/>
                  <a:gd name="connsiteY17" fmla="*/ 444973 h 524961"/>
                  <a:gd name="connsiteX18" fmla="*/ 1883 w 345015"/>
                  <a:gd name="connsiteY18" fmla="*/ 442555 h 524961"/>
                  <a:gd name="connsiteX19" fmla="*/ 2196 w 345015"/>
                  <a:gd name="connsiteY19" fmla="*/ 83366 h 524961"/>
                  <a:gd name="connsiteX20" fmla="*/ 1919 w 345015"/>
                  <a:gd name="connsiteY20" fmla="*/ 85193 h 524961"/>
                  <a:gd name="connsiteX21" fmla="*/ 2196 w 345015"/>
                  <a:gd name="connsiteY21" fmla="*/ 83366 h 524961"/>
                  <a:gd name="connsiteX22" fmla="*/ 28330 w 345015"/>
                  <a:gd name="connsiteY22" fmla="*/ 28828 h 524961"/>
                  <a:gd name="connsiteX23" fmla="*/ 28533 w 345015"/>
                  <a:gd name="connsiteY23" fmla="*/ 28662 h 524961"/>
                  <a:gd name="connsiteX24" fmla="*/ 28127 w 345015"/>
                  <a:gd name="connsiteY24" fmla="*/ 29068 h 524961"/>
                  <a:gd name="connsiteX25" fmla="*/ 28330 w 345015"/>
                  <a:gd name="connsiteY25" fmla="*/ 28828 h 524961"/>
                  <a:gd name="connsiteX26" fmla="*/ 114094 w 345015"/>
                  <a:gd name="connsiteY26" fmla="*/ 37 h 524961"/>
                  <a:gd name="connsiteX27" fmla="*/ 111344 w 345015"/>
                  <a:gd name="connsiteY27" fmla="*/ 0 h 524961"/>
                  <a:gd name="connsiteX28" fmla="*/ 75466 w 345015"/>
                  <a:gd name="connsiteY28" fmla="*/ 4024 h 524961"/>
                  <a:gd name="connsiteX29" fmla="*/ 75392 w 345015"/>
                  <a:gd name="connsiteY29" fmla="*/ 4061 h 524961"/>
                  <a:gd name="connsiteX30" fmla="*/ 65814 w 345015"/>
                  <a:gd name="connsiteY30" fmla="*/ 6681 h 524961"/>
                  <a:gd name="connsiteX31" fmla="*/ 65574 w 345015"/>
                  <a:gd name="connsiteY31" fmla="*/ 6755 h 524961"/>
                  <a:gd name="connsiteX32" fmla="*/ 32353 w 345015"/>
                  <a:gd name="connsiteY32" fmla="*/ 25137 h 524961"/>
                  <a:gd name="connsiteX33" fmla="*/ 30083 w 345015"/>
                  <a:gd name="connsiteY33" fmla="*/ 27038 h 524961"/>
                  <a:gd name="connsiteX34" fmla="*/ 28127 w 345015"/>
                  <a:gd name="connsiteY34" fmla="*/ 28662 h 524961"/>
                  <a:gd name="connsiteX35" fmla="*/ 26447 w 345015"/>
                  <a:gd name="connsiteY35" fmla="*/ 30803 h 524961"/>
                  <a:gd name="connsiteX36" fmla="*/ 16536 w 345015"/>
                  <a:gd name="connsiteY36" fmla="*/ 43206 h 524961"/>
                  <a:gd name="connsiteX37" fmla="*/ 14543 w 345015"/>
                  <a:gd name="connsiteY37" fmla="*/ 46786 h 524961"/>
                  <a:gd name="connsiteX38" fmla="*/ 8489 w 345015"/>
                  <a:gd name="connsiteY38" fmla="*/ 59484 h 524961"/>
                  <a:gd name="connsiteX39" fmla="*/ 6625 w 345015"/>
                  <a:gd name="connsiteY39" fmla="*/ 64208 h 524961"/>
                  <a:gd name="connsiteX40" fmla="*/ 2491 w 345015"/>
                  <a:gd name="connsiteY40" fmla="*/ 80948 h 524961"/>
                  <a:gd name="connsiteX41" fmla="*/ 1421 w 345015"/>
                  <a:gd name="connsiteY41" fmla="*/ 88220 h 524961"/>
                  <a:gd name="connsiteX42" fmla="*/ 314 w 345015"/>
                  <a:gd name="connsiteY42" fmla="*/ 104092 h 524961"/>
                  <a:gd name="connsiteX43" fmla="*/ 0 w 345015"/>
                  <a:gd name="connsiteY43" fmla="*/ 108595 h 524961"/>
                  <a:gd name="connsiteX44" fmla="*/ 0 w 345015"/>
                  <a:gd name="connsiteY44" fmla="*/ 419726 h 524961"/>
                  <a:gd name="connsiteX45" fmla="*/ 351 w 345015"/>
                  <a:gd name="connsiteY45" fmla="*/ 424856 h 524961"/>
                  <a:gd name="connsiteX46" fmla="*/ 1458 w 345015"/>
                  <a:gd name="connsiteY46" fmla="*/ 439972 h 524961"/>
                  <a:gd name="connsiteX47" fmla="*/ 2694 w 345015"/>
                  <a:gd name="connsiteY47" fmla="*/ 447612 h 524961"/>
                  <a:gd name="connsiteX48" fmla="*/ 6109 w 345015"/>
                  <a:gd name="connsiteY48" fmla="*/ 461344 h 524961"/>
                  <a:gd name="connsiteX49" fmla="*/ 7788 w 345015"/>
                  <a:gd name="connsiteY49" fmla="*/ 466548 h 524961"/>
                  <a:gd name="connsiteX50" fmla="*/ 14395 w 345015"/>
                  <a:gd name="connsiteY50" fmla="*/ 480150 h 524961"/>
                  <a:gd name="connsiteX51" fmla="*/ 17385 w 345015"/>
                  <a:gd name="connsiteY51" fmla="*/ 484875 h 524961"/>
                  <a:gd name="connsiteX52" fmla="*/ 26890 w 345015"/>
                  <a:gd name="connsiteY52" fmla="*/ 496447 h 524961"/>
                  <a:gd name="connsiteX53" fmla="*/ 27924 w 345015"/>
                  <a:gd name="connsiteY53" fmla="*/ 497720 h 524961"/>
                  <a:gd name="connsiteX54" fmla="*/ 33128 w 345015"/>
                  <a:gd name="connsiteY54" fmla="*/ 502020 h 524961"/>
                  <a:gd name="connsiteX55" fmla="*/ 34882 w 345015"/>
                  <a:gd name="connsiteY55" fmla="*/ 503460 h 524961"/>
                  <a:gd name="connsiteX56" fmla="*/ 41766 w 345015"/>
                  <a:gd name="connsiteY56" fmla="*/ 508111 h 524961"/>
                  <a:gd name="connsiteX57" fmla="*/ 44183 w 345015"/>
                  <a:gd name="connsiteY57" fmla="*/ 509624 h 524961"/>
                  <a:gd name="connsiteX58" fmla="*/ 51031 w 345015"/>
                  <a:gd name="connsiteY58" fmla="*/ 513168 h 524961"/>
                  <a:gd name="connsiteX59" fmla="*/ 54131 w 345015"/>
                  <a:gd name="connsiteY59" fmla="*/ 514552 h 524961"/>
                  <a:gd name="connsiteX60" fmla="*/ 60978 w 345015"/>
                  <a:gd name="connsiteY60" fmla="*/ 517210 h 524961"/>
                  <a:gd name="connsiteX61" fmla="*/ 64319 w 345015"/>
                  <a:gd name="connsiteY61" fmla="*/ 518317 h 524961"/>
                  <a:gd name="connsiteX62" fmla="*/ 71406 w 345015"/>
                  <a:gd name="connsiteY62" fmla="*/ 520347 h 524961"/>
                  <a:gd name="connsiteX63" fmla="*/ 74433 w 345015"/>
                  <a:gd name="connsiteY63" fmla="*/ 521030 h 524961"/>
                  <a:gd name="connsiteX64" fmla="*/ 82184 w 345015"/>
                  <a:gd name="connsiteY64" fmla="*/ 522581 h 524961"/>
                  <a:gd name="connsiteX65" fmla="*/ 83808 w 345015"/>
                  <a:gd name="connsiteY65" fmla="*/ 522857 h 524961"/>
                  <a:gd name="connsiteX66" fmla="*/ 111455 w 345015"/>
                  <a:gd name="connsiteY66" fmla="*/ 524961 h 524961"/>
                  <a:gd name="connsiteX67" fmla="*/ 121237 w 345015"/>
                  <a:gd name="connsiteY67" fmla="*/ 524758 h 524961"/>
                  <a:gd name="connsiteX68" fmla="*/ 344942 w 345015"/>
                  <a:gd name="connsiteY68" fmla="*/ 512578 h 524961"/>
                  <a:gd name="connsiteX69" fmla="*/ 345015 w 345015"/>
                  <a:gd name="connsiteY69" fmla="*/ 512578 h 524961"/>
                  <a:gd name="connsiteX70" fmla="*/ 345015 w 345015"/>
                  <a:gd name="connsiteY70" fmla="*/ 430282 h 524961"/>
                  <a:gd name="connsiteX71" fmla="*/ 143735 w 345015"/>
                  <a:gd name="connsiteY71" fmla="*/ 430282 h 524961"/>
                  <a:gd name="connsiteX72" fmla="*/ 142535 w 345015"/>
                  <a:gd name="connsiteY72" fmla="*/ 430282 h 524961"/>
                  <a:gd name="connsiteX73" fmla="*/ 114445 w 345015"/>
                  <a:gd name="connsiteY73" fmla="*/ 425668 h 524961"/>
                  <a:gd name="connsiteX74" fmla="*/ 108392 w 345015"/>
                  <a:gd name="connsiteY74" fmla="*/ 420814 h 524961"/>
                  <a:gd name="connsiteX75" fmla="*/ 107986 w 345015"/>
                  <a:gd name="connsiteY75" fmla="*/ 420224 h 524961"/>
                  <a:gd name="connsiteX76" fmla="*/ 104054 w 345015"/>
                  <a:gd name="connsiteY76" fmla="*/ 413857 h 524961"/>
                  <a:gd name="connsiteX77" fmla="*/ 103648 w 345015"/>
                  <a:gd name="connsiteY77" fmla="*/ 412657 h 524961"/>
                  <a:gd name="connsiteX78" fmla="*/ 100511 w 345015"/>
                  <a:gd name="connsiteY78" fmla="*/ 393278 h 524961"/>
                  <a:gd name="connsiteX79" fmla="*/ 100511 w 345015"/>
                  <a:gd name="connsiteY79" fmla="*/ 312127 h 524961"/>
                  <a:gd name="connsiteX80" fmla="*/ 312607 w 345015"/>
                  <a:gd name="connsiteY80" fmla="*/ 305723 h 524961"/>
                  <a:gd name="connsiteX81" fmla="*/ 312718 w 345015"/>
                  <a:gd name="connsiteY81" fmla="*/ 305723 h 524961"/>
                  <a:gd name="connsiteX82" fmla="*/ 312718 w 345015"/>
                  <a:gd name="connsiteY82" fmla="*/ 222671 h 524961"/>
                  <a:gd name="connsiteX83" fmla="*/ 100511 w 345015"/>
                  <a:gd name="connsiteY83" fmla="*/ 215547 h 524961"/>
                  <a:gd name="connsiteX84" fmla="*/ 100511 w 345015"/>
                  <a:gd name="connsiteY84" fmla="*/ 134286 h 524961"/>
                  <a:gd name="connsiteX85" fmla="*/ 137700 w 345015"/>
                  <a:gd name="connsiteY85" fmla="*/ 94476 h 524961"/>
                  <a:gd name="connsiteX86" fmla="*/ 344978 w 345015"/>
                  <a:gd name="connsiteY86" fmla="*/ 94476 h 524961"/>
                  <a:gd name="connsiteX87" fmla="*/ 344978 w 345015"/>
                  <a:gd name="connsiteY87" fmla="*/ 11462 h 524961"/>
                  <a:gd name="connsiteX88" fmla="*/ 344905 w 345015"/>
                  <a:gd name="connsiteY88" fmla="*/ 11425 h 524961"/>
                  <a:gd name="connsiteX89" fmla="*/ 114094 w 345015"/>
                  <a:gd name="connsiteY89" fmla="*/ 37 h 5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5015" h="524961">
                    <a:moveTo>
                      <a:pt x="101526" y="405791"/>
                    </a:moveTo>
                    <a:lnTo>
                      <a:pt x="101526" y="405828"/>
                    </a:lnTo>
                    <a:lnTo>
                      <a:pt x="101526" y="405791"/>
                    </a:lnTo>
                    <a:close/>
                    <a:moveTo>
                      <a:pt x="105346" y="416385"/>
                    </a:moveTo>
                    <a:cubicBezTo>
                      <a:pt x="105070" y="415831"/>
                      <a:pt x="104664" y="415425"/>
                      <a:pt x="104387" y="414834"/>
                    </a:cubicBezTo>
                    <a:cubicBezTo>
                      <a:pt x="104664" y="415388"/>
                      <a:pt x="105070" y="415831"/>
                      <a:pt x="105346" y="416385"/>
                    </a:cubicBezTo>
                    <a:moveTo>
                      <a:pt x="110348" y="422697"/>
                    </a:moveTo>
                    <a:cubicBezTo>
                      <a:pt x="109868" y="422254"/>
                      <a:pt x="109352" y="421977"/>
                      <a:pt x="108909" y="421553"/>
                    </a:cubicBezTo>
                    <a:cubicBezTo>
                      <a:pt x="109315" y="421996"/>
                      <a:pt x="109923" y="422272"/>
                      <a:pt x="110348" y="422697"/>
                    </a:cubicBezTo>
                    <a:moveTo>
                      <a:pt x="28090" y="497610"/>
                    </a:moveTo>
                    <a:cubicBezTo>
                      <a:pt x="28016" y="497573"/>
                      <a:pt x="28016" y="497499"/>
                      <a:pt x="27924" y="497443"/>
                    </a:cubicBezTo>
                    <a:cubicBezTo>
                      <a:pt x="28644" y="498071"/>
                      <a:pt x="29363" y="498680"/>
                      <a:pt x="30028" y="499307"/>
                    </a:cubicBezTo>
                    <a:cubicBezTo>
                      <a:pt x="29400" y="498754"/>
                      <a:pt x="28699" y="498163"/>
                      <a:pt x="28090" y="497610"/>
                    </a:cubicBezTo>
                    <a:moveTo>
                      <a:pt x="15521" y="481977"/>
                    </a:moveTo>
                    <a:cubicBezTo>
                      <a:pt x="15835" y="482420"/>
                      <a:pt x="16112" y="482937"/>
                      <a:pt x="16389" y="483362"/>
                    </a:cubicBezTo>
                    <a:cubicBezTo>
                      <a:pt x="16130" y="482882"/>
                      <a:pt x="15853" y="482402"/>
                      <a:pt x="15521" y="481977"/>
                    </a:cubicBezTo>
                    <a:moveTo>
                      <a:pt x="1883" y="442555"/>
                    </a:moveTo>
                    <a:cubicBezTo>
                      <a:pt x="1993" y="443386"/>
                      <a:pt x="2159" y="444180"/>
                      <a:pt x="2289" y="444973"/>
                    </a:cubicBezTo>
                    <a:cubicBezTo>
                      <a:pt x="2159" y="444180"/>
                      <a:pt x="2011" y="443386"/>
                      <a:pt x="1883" y="442555"/>
                    </a:cubicBezTo>
                    <a:moveTo>
                      <a:pt x="2196" y="83366"/>
                    </a:moveTo>
                    <a:cubicBezTo>
                      <a:pt x="2085" y="83957"/>
                      <a:pt x="1993" y="84602"/>
                      <a:pt x="1919" y="85193"/>
                    </a:cubicBezTo>
                    <a:cubicBezTo>
                      <a:pt x="2011" y="84565"/>
                      <a:pt x="2085" y="83957"/>
                      <a:pt x="2196" y="83366"/>
                    </a:cubicBezTo>
                    <a:moveTo>
                      <a:pt x="28330" y="28828"/>
                    </a:moveTo>
                    <a:cubicBezTo>
                      <a:pt x="28367" y="28791"/>
                      <a:pt x="28440" y="28718"/>
                      <a:pt x="28533" y="28662"/>
                    </a:cubicBezTo>
                    <a:cubicBezTo>
                      <a:pt x="28367" y="28773"/>
                      <a:pt x="28256" y="28939"/>
                      <a:pt x="28127" y="29068"/>
                    </a:cubicBezTo>
                    <a:cubicBezTo>
                      <a:pt x="28219" y="28995"/>
                      <a:pt x="28256" y="28902"/>
                      <a:pt x="28330" y="28828"/>
                    </a:cubicBezTo>
                    <a:moveTo>
                      <a:pt x="114094" y="37"/>
                    </a:moveTo>
                    <a:cubicBezTo>
                      <a:pt x="113227" y="0"/>
                      <a:pt x="112304" y="0"/>
                      <a:pt x="111344" y="0"/>
                    </a:cubicBezTo>
                    <a:cubicBezTo>
                      <a:pt x="100493" y="0"/>
                      <a:pt x="88035" y="1071"/>
                      <a:pt x="75466" y="4024"/>
                    </a:cubicBezTo>
                    <a:cubicBezTo>
                      <a:pt x="75429" y="4024"/>
                      <a:pt x="75392" y="4061"/>
                      <a:pt x="75392" y="4061"/>
                    </a:cubicBezTo>
                    <a:cubicBezTo>
                      <a:pt x="72162" y="4817"/>
                      <a:pt x="69025" y="5685"/>
                      <a:pt x="65814" y="6681"/>
                    </a:cubicBezTo>
                    <a:cubicBezTo>
                      <a:pt x="65740" y="6718"/>
                      <a:pt x="65647" y="6755"/>
                      <a:pt x="65574" y="6755"/>
                    </a:cubicBezTo>
                    <a:cubicBezTo>
                      <a:pt x="53836" y="10576"/>
                      <a:pt x="42375" y="16463"/>
                      <a:pt x="32353" y="25137"/>
                    </a:cubicBezTo>
                    <a:cubicBezTo>
                      <a:pt x="31596" y="25765"/>
                      <a:pt x="30803" y="26374"/>
                      <a:pt x="30083" y="27038"/>
                    </a:cubicBezTo>
                    <a:cubicBezTo>
                      <a:pt x="29456" y="27629"/>
                      <a:pt x="28773" y="28072"/>
                      <a:pt x="28127" y="28662"/>
                    </a:cubicBezTo>
                    <a:cubicBezTo>
                      <a:pt x="27499" y="29290"/>
                      <a:pt x="27056" y="30139"/>
                      <a:pt x="26447" y="30803"/>
                    </a:cubicBezTo>
                    <a:cubicBezTo>
                      <a:pt x="22867" y="34550"/>
                      <a:pt x="19489" y="38555"/>
                      <a:pt x="16536" y="43206"/>
                    </a:cubicBezTo>
                    <a:cubicBezTo>
                      <a:pt x="15779" y="44313"/>
                      <a:pt x="15226" y="45587"/>
                      <a:pt x="14543" y="46786"/>
                    </a:cubicBezTo>
                    <a:cubicBezTo>
                      <a:pt x="12273" y="50680"/>
                      <a:pt x="10280" y="54906"/>
                      <a:pt x="8489" y="59484"/>
                    </a:cubicBezTo>
                    <a:cubicBezTo>
                      <a:pt x="7899" y="61034"/>
                      <a:pt x="7179" y="62547"/>
                      <a:pt x="6625" y="64208"/>
                    </a:cubicBezTo>
                    <a:cubicBezTo>
                      <a:pt x="4909" y="69339"/>
                      <a:pt x="3562" y="74987"/>
                      <a:pt x="2491" y="80948"/>
                    </a:cubicBezTo>
                    <a:cubicBezTo>
                      <a:pt x="2085" y="83329"/>
                      <a:pt x="1735" y="85765"/>
                      <a:pt x="1421" y="88220"/>
                    </a:cubicBezTo>
                    <a:cubicBezTo>
                      <a:pt x="830" y="93239"/>
                      <a:pt x="461" y="98518"/>
                      <a:pt x="314" y="104092"/>
                    </a:cubicBezTo>
                    <a:cubicBezTo>
                      <a:pt x="277" y="105642"/>
                      <a:pt x="0" y="106990"/>
                      <a:pt x="0" y="108595"/>
                    </a:cubicBezTo>
                    <a:lnTo>
                      <a:pt x="0" y="419726"/>
                    </a:lnTo>
                    <a:cubicBezTo>
                      <a:pt x="0" y="421553"/>
                      <a:pt x="314" y="423103"/>
                      <a:pt x="351" y="424856"/>
                    </a:cubicBezTo>
                    <a:cubicBezTo>
                      <a:pt x="517" y="430153"/>
                      <a:pt x="867" y="435191"/>
                      <a:pt x="1458" y="439972"/>
                    </a:cubicBezTo>
                    <a:cubicBezTo>
                      <a:pt x="1772" y="442555"/>
                      <a:pt x="2215" y="445102"/>
                      <a:pt x="2694" y="447612"/>
                    </a:cubicBezTo>
                    <a:cubicBezTo>
                      <a:pt x="3617" y="452466"/>
                      <a:pt x="4724" y="457043"/>
                      <a:pt x="6109" y="461344"/>
                    </a:cubicBezTo>
                    <a:cubicBezTo>
                      <a:pt x="6662" y="463060"/>
                      <a:pt x="7142" y="464887"/>
                      <a:pt x="7788" y="466548"/>
                    </a:cubicBezTo>
                    <a:cubicBezTo>
                      <a:pt x="9689" y="471476"/>
                      <a:pt x="11959" y="475979"/>
                      <a:pt x="14395" y="480150"/>
                    </a:cubicBezTo>
                    <a:cubicBezTo>
                      <a:pt x="15355" y="481737"/>
                      <a:pt x="16296" y="483325"/>
                      <a:pt x="17385" y="484875"/>
                    </a:cubicBezTo>
                    <a:cubicBezTo>
                      <a:pt x="20283" y="489138"/>
                      <a:pt x="23439" y="493033"/>
                      <a:pt x="26890" y="496447"/>
                    </a:cubicBezTo>
                    <a:cubicBezTo>
                      <a:pt x="27241" y="496853"/>
                      <a:pt x="27518" y="497370"/>
                      <a:pt x="27924" y="497720"/>
                    </a:cubicBezTo>
                    <a:cubicBezTo>
                      <a:pt x="29548" y="499307"/>
                      <a:pt x="31394" y="500618"/>
                      <a:pt x="33128" y="502020"/>
                    </a:cubicBezTo>
                    <a:cubicBezTo>
                      <a:pt x="33682" y="502500"/>
                      <a:pt x="34272" y="503017"/>
                      <a:pt x="34882" y="503460"/>
                    </a:cubicBezTo>
                    <a:cubicBezTo>
                      <a:pt x="37078" y="505177"/>
                      <a:pt x="39422" y="506690"/>
                      <a:pt x="41766" y="508111"/>
                    </a:cubicBezTo>
                    <a:cubicBezTo>
                      <a:pt x="42559" y="508628"/>
                      <a:pt x="43353" y="509145"/>
                      <a:pt x="44183" y="509624"/>
                    </a:cubicBezTo>
                    <a:cubicBezTo>
                      <a:pt x="46417" y="510898"/>
                      <a:pt x="48687" y="512042"/>
                      <a:pt x="51031" y="513168"/>
                    </a:cubicBezTo>
                    <a:cubicBezTo>
                      <a:pt x="52064" y="513648"/>
                      <a:pt x="53061" y="514128"/>
                      <a:pt x="54131" y="514552"/>
                    </a:cubicBezTo>
                    <a:cubicBezTo>
                      <a:pt x="56364" y="515512"/>
                      <a:pt x="58635" y="516416"/>
                      <a:pt x="60978" y="517210"/>
                    </a:cubicBezTo>
                    <a:cubicBezTo>
                      <a:pt x="62086" y="517616"/>
                      <a:pt x="63212" y="517967"/>
                      <a:pt x="64319" y="518317"/>
                    </a:cubicBezTo>
                    <a:cubicBezTo>
                      <a:pt x="66663" y="519037"/>
                      <a:pt x="69007" y="519757"/>
                      <a:pt x="71406" y="520347"/>
                    </a:cubicBezTo>
                    <a:cubicBezTo>
                      <a:pt x="72403" y="520587"/>
                      <a:pt x="73436" y="520827"/>
                      <a:pt x="74433" y="521030"/>
                    </a:cubicBezTo>
                    <a:cubicBezTo>
                      <a:pt x="77017" y="521621"/>
                      <a:pt x="79600" y="522138"/>
                      <a:pt x="82184" y="522581"/>
                    </a:cubicBezTo>
                    <a:cubicBezTo>
                      <a:pt x="82738" y="522691"/>
                      <a:pt x="83291" y="522747"/>
                      <a:pt x="83808" y="522857"/>
                    </a:cubicBezTo>
                    <a:cubicBezTo>
                      <a:pt x="93313" y="524334"/>
                      <a:pt x="102744" y="524961"/>
                      <a:pt x="111455" y="524961"/>
                    </a:cubicBezTo>
                    <a:cubicBezTo>
                      <a:pt x="114833" y="524961"/>
                      <a:pt x="118100" y="524888"/>
                      <a:pt x="121237" y="524758"/>
                    </a:cubicBezTo>
                    <a:cubicBezTo>
                      <a:pt x="123064" y="524684"/>
                      <a:pt x="304523" y="518243"/>
                      <a:pt x="344942" y="512578"/>
                    </a:cubicBezTo>
                    <a:lnTo>
                      <a:pt x="345015" y="512578"/>
                    </a:lnTo>
                    <a:lnTo>
                      <a:pt x="345015" y="430282"/>
                    </a:lnTo>
                    <a:lnTo>
                      <a:pt x="143735" y="430282"/>
                    </a:lnTo>
                    <a:lnTo>
                      <a:pt x="142535" y="430282"/>
                    </a:lnTo>
                    <a:cubicBezTo>
                      <a:pt x="132550" y="430282"/>
                      <a:pt x="122363" y="430116"/>
                      <a:pt x="114445" y="425668"/>
                    </a:cubicBezTo>
                    <a:cubicBezTo>
                      <a:pt x="112138" y="424395"/>
                      <a:pt x="110108" y="422771"/>
                      <a:pt x="108392" y="420814"/>
                    </a:cubicBezTo>
                    <a:cubicBezTo>
                      <a:pt x="108225" y="420611"/>
                      <a:pt x="108152" y="420371"/>
                      <a:pt x="107986" y="420224"/>
                    </a:cubicBezTo>
                    <a:cubicBezTo>
                      <a:pt x="106435" y="418360"/>
                      <a:pt x="105088" y="416293"/>
                      <a:pt x="104054" y="413857"/>
                    </a:cubicBezTo>
                    <a:cubicBezTo>
                      <a:pt x="103888" y="413506"/>
                      <a:pt x="103815" y="413026"/>
                      <a:pt x="103648" y="412657"/>
                    </a:cubicBezTo>
                    <a:cubicBezTo>
                      <a:pt x="101618" y="407452"/>
                      <a:pt x="100511" y="401085"/>
                      <a:pt x="100511" y="393278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905" y="11425"/>
                    </a:lnTo>
                    <a:cubicBezTo>
                      <a:pt x="299577" y="5075"/>
                      <a:pt x="115921" y="74"/>
                      <a:pt x="114094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E38B5F-4875-4C6D-8A61-42BC091F7D32}"/>
                  </a:ext>
                </a:extLst>
              </p:cNvPr>
              <p:cNvSpPr/>
              <p:nvPr/>
            </p:nvSpPr>
            <p:spPr>
              <a:xfrm>
                <a:off x="7163250" y="5064475"/>
                <a:ext cx="456712" cy="529369"/>
              </a:xfrm>
              <a:custGeom>
                <a:avLst/>
                <a:gdLst>
                  <a:gd name="connsiteX0" fmla="*/ 222489 w 456712"/>
                  <a:gd name="connsiteY0" fmla="*/ 511634 h 529369"/>
                  <a:gd name="connsiteX1" fmla="*/ 223079 w 456712"/>
                  <a:gd name="connsiteY1" fmla="*/ 511283 h 529369"/>
                  <a:gd name="connsiteX2" fmla="*/ 222489 w 456712"/>
                  <a:gd name="connsiteY2" fmla="*/ 511634 h 529369"/>
                  <a:gd name="connsiteX3" fmla="*/ 199695 w 456712"/>
                  <a:gd name="connsiteY3" fmla="*/ 521434 h 529369"/>
                  <a:gd name="connsiteX4" fmla="*/ 201929 w 456712"/>
                  <a:gd name="connsiteY4" fmla="*/ 520677 h 529369"/>
                  <a:gd name="connsiteX5" fmla="*/ 199695 w 456712"/>
                  <a:gd name="connsiteY5" fmla="*/ 521434 h 529369"/>
                  <a:gd name="connsiteX6" fmla="*/ 175500 w 456712"/>
                  <a:gd name="connsiteY6" fmla="*/ 527192 h 529369"/>
                  <a:gd name="connsiteX7" fmla="*/ 177124 w 456712"/>
                  <a:gd name="connsiteY7" fmla="*/ 526952 h 529369"/>
                  <a:gd name="connsiteX8" fmla="*/ 175500 w 456712"/>
                  <a:gd name="connsiteY8" fmla="*/ 527192 h 529369"/>
                  <a:gd name="connsiteX9" fmla="*/ 130486 w 456712"/>
                  <a:gd name="connsiteY9" fmla="*/ 527912 h 529369"/>
                  <a:gd name="connsiteX10" fmla="*/ 129249 w 456712"/>
                  <a:gd name="connsiteY10" fmla="*/ 527672 h 529369"/>
                  <a:gd name="connsiteX11" fmla="*/ 131206 w 456712"/>
                  <a:gd name="connsiteY11" fmla="*/ 527949 h 529369"/>
                  <a:gd name="connsiteX12" fmla="*/ 130486 w 456712"/>
                  <a:gd name="connsiteY12" fmla="*/ 527912 h 529369"/>
                  <a:gd name="connsiteX13" fmla="*/ 113414 w 456712"/>
                  <a:gd name="connsiteY13" fmla="*/ 524738 h 529369"/>
                  <a:gd name="connsiteX14" fmla="*/ 116034 w 456712"/>
                  <a:gd name="connsiteY14" fmla="*/ 525365 h 529369"/>
                  <a:gd name="connsiteX15" fmla="*/ 113414 w 456712"/>
                  <a:gd name="connsiteY15" fmla="*/ 524738 h 529369"/>
                  <a:gd name="connsiteX16" fmla="*/ 98335 w 456712"/>
                  <a:gd name="connsiteY16" fmla="*/ 520308 h 529369"/>
                  <a:gd name="connsiteX17" fmla="*/ 101233 w 456712"/>
                  <a:gd name="connsiteY17" fmla="*/ 521305 h 529369"/>
                  <a:gd name="connsiteX18" fmla="*/ 98335 w 456712"/>
                  <a:gd name="connsiteY18" fmla="*/ 520308 h 529369"/>
                  <a:gd name="connsiteX19" fmla="*/ 84179 w 456712"/>
                  <a:gd name="connsiteY19" fmla="*/ 514457 h 529369"/>
                  <a:gd name="connsiteX20" fmla="*/ 86930 w 456712"/>
                  <a:gd name="connsiteY20" fmla="*/ 515731 h 529369"/>
                  <a:gd name="connsiteX21" fmla="*/ 84179 w 456712"/>
                  <a:gd name="connsiteY21" fmla="*/ 514457 h 529369"/>
                  <a:gd name="connsiteX22" fmla="*/ 70891 w 456712"/>
                  <a:gd name="connsiteY22" fmla="*/ 507315 h 529369"/>
                  <a:gd name="connsiteX23" fmla="*/ 73235 w 456712"/>
                  <a:gd name="connsiteY23" fmla="*/ 508755 h 529369"/>
                  <a:gd name="connsiteX24" fmla="*/ 70891 w 456712"/>
                  <a:gd name="connsiteY24" fmla="*/ 507315 h 529369"/>
                  <a:gd name="connsiteX25" fmla="*/ 58489 w 456712"/>
                  <a:gd name="connsiteY25" fmla="*/ 498715 h 529369"/>
                  <a:gd name="connsiteX26" fmla="*/ 60482 w 456712"/>
                  <a:gd name="connsiteY26" fmla="*/ 500265 h 529369"/>
                  <a:gd name="connsiteX27" fmla="*/ 58489 w 456712"/>
                  <a:gd name="connsiteY27" fmla="*/ 498715 h 529369"/>
                  <a:gd name="connsiteX28" fmla="*/ 47102 w 456712"/>
                  <a:gd name="connsiteY28" fmla="*/ 488896 h 529369"/>
                  <a:gd name="connsiteX29" fmla="*/ 48652 w 456712"/>
                  <a:gd name="connsiteY29" fmla="*/ 490446 h 529369"/>
                  <a:gd name="connsiteX30" fmla="*/ 47102 w 456712"/>
                  <a:gd name="connsiteY30" fmla="*/ 488896 h 529369"/>
                  <a:gd name="connsiteX31" fmla="*/ 65797 w 456712"/>
                  <a:gd name="connsiteY31" fmla="*/ 153921 h 529369"/>
                  <a:gd name="connsiteX32" fmla="*/ 65521 w 456712"/>
                  <a:gd name="connsiteY32" fmla="*/ 153515 h 529369"/>
                  <a:gd name="connsiteX33" fmla="*/ 65797 w 456712"/>
                  <a:gd name="connsiteY33" fmla="*/ 153921 h 529369"/>
                  <a:gd name="connsiteX34" fmla="*/ 60316 w 456712"/>
                  <a:gd name="connsiteY34" fmla="*/ 143309 h 529369"/>
                  <a:gd name="connsiteX35" fmla="*/ 58839 w 456712"/>
                  <a:gd name="connsiteY35" fmla="*/ 140245 h 529369"/>
                  <a:gd name="connsiteX36" fmla="*/ 60316 w 456712"/>
                  <a:gd name="connsiteY36" fmla="*/ 143309 h 529369"/>
                  <a:gd name="connsiteX37" fmla="*/ 54115 w 456712"/>
                  <a:gd name="connsiteY37" fmla="*/ 126882 h 529369"/>
                  <a:gd name="connsiteX38" fmla="*/ 55259 w 456712"/>
                  <a:gd name="connsiteY38" fmla="*/ 130500 h 529369"/>
                  <a:gd name="connsiteX39" fmla="*/ 54115 w 456712"/>
                  <a:gd name="connsiteY39" fmla="*/ 126882 h 529369"/>
                  <a:gd name="connsiteX40" fmla="*/ 51328 w 456712"/>
                  <a:gd name="connsiteY40" fmla="*/ 113465 h 529369"/>
                  <a:gd name="connsiteX41" fmla="*/ 52011 w 456712"/>
                  <a:gd name="connsiteY41" fmla="*/ 117563 h 529369"/>
                  <a:gd name="connsiteX42" fmla="*/ 51328 w 456712"/>
                  <a:gd name="connsiteY42" fmla="*/ 113465 h 529369"/>
                  <a:gd name="connsiteX43" fmla="*/ 50405 w 456712"/>
                  <a:gd name="connsiteY43" fmla="*/ 100269 h 529369"/>
                  <a:gd name="connsiteX44" fmla="*/ 50516 w 456712"/>
                  <a:gd name="connsiteY44" fmla="*/ 104570 h 529369"/>
                  <a:gd name="connsiteX45" fmla="*/ 50405 w 456712"/>
                  <a:gd name="connsiteY45" fmla="*/ 100269 h 529369"/>
                  <a:gd name="connsiteX46" fmla="*/ 51328 w 456712"/>
                  <a:gd name="connsiteY46" fmla="*/ 87498 h 529369"/>
                  <a:gd name="connsiteX47" fmla="*/ 50848 w 456712"/>
                  <a:gd name="connsiteY47" fmla="*/ 91484 h 529369"/>
                  <a:gd name="connsiteX48" fmla="*/ 51328 w 456712"/>
                  <a:gd name="connsiteY48" fmla="*/ 87498 h 529369"/>
                  <a:gd name="connsiteX49" fmla="*/ 53912 w 456712"/>
                  <a:gd name="connsiteY49" fmla="*/ 75206 h 529369"/>
                  <a:gd name="connsiteX50" fmla="*/ 53118 w 456712"/>
                  <a:gd name="connsiteY50" fmla="*/ 78270 h 529369"/>
                  <a:gd name="connsiteX51" fmla="*/ 53912 w 456712"/>
                  <a:gd name="connsiteY51" fmla="*/ 75206 h 529369"/>
                  <a:gd name="connsiteX52" fmla="*/ 57769 w 456712"/>
                  <a:gd name="connsiteY52" fmla="*/ 63874 h 529369"/>
                  <a:gd name="connsiteX53" fmla="*/ 58120 w 456712"/>
                  <a:gd name="connsiteY53" fmla="*/ 63154 h 529369"/>
                  <a:gd name="connsiteX54" fmla="*/ 57326 w 456712"/>
                  <a:gd name="connsiteY54" fmla="*/ 65147 h 529369"/>
                  <a:gd name="connsiteX55" fmla="*/ 57769 w 456712"/>
                  <a:gd name="connsiteY55" fmla="*/ 63874 h 529369"/>
                  <a:gd name="connsiteX56" fmla="*/ 63694 w 456712"/>
                  <a:gd name="connsiteY56" fmla="*/ 52099 h 529369"/>
                  <a:gd name="connsiteX57" fmla="*/ 62900 w 456712"/>
                  <a:gd name="connsiteY57" fmla="*/ 53575 h 529369"/>
                  <a:gd name="connsiteX58" fmla="*/ 63694 w 456712"/>
                  <a:gd name="connsiteY58" fmla="*/ 52099 h 529369"/>
                  <a:gd name="connsiteX59" fmla="*/ 70541 w 456712"/>
                  <a:gd name="connsiteY59" fmla="*/ 41912 h 529369"/>
                  <a:gd name="connsiteX60" fmla="*/ 69987 w 456712"/>
                  <a:gd name="connsiteY60" fmla="*/ 42668 h 529369"/>
                  <a:gd name="connsiteX61" fmla="*/ 70541 w 456712"/>
                  <a:gd name="connsiteY61" fmla="*/ 41912 h 529369"/>
                  <a:gd name="connsiteX62" fmla="*/ 78569 w 456712"/>
                  <a:gd name="connsiteY62" fmla="*/ 32573 h 529369"/>
                  <a:gd name="connsiteX63" fmla="*/ 78255 w 456712"/>
                  <a:gd name="connsiteY63" fmla="*/ 32886 h 529369"/>
                  <a:gd name="connsiteX64" fmla="*/ 78569 w 456712"/>
                  <a:gd name="connsiteY64" fmla="*/ 32573 h 529369"/>
                  <a:gd name="connsiteX65" fmla="*/ 87594 w 456712"/>
                  <a:gd name="connsiteY65" fmla="*/ 24249 h 529369"/>
                  <a:gd name="connsiteX66" fmla="*/ 87483 w 456712"/>
                  <a:gd name="connsiteY66" fmla="*/ 24360 h 529369"/>
                  <a:gd name="connsiteX67" fmla="*/ 87594 w 456712"/>
                  <a:gd name="connsiteY67" fmla="*/ 24249 h 529369"/>
                  <a:gd name="connsiteX68" fmla="*/ 177419 w 456712"/>
                  <a:gd name="connsiteY68" fmla="*/ 96652 h 529369"/>
                  <a:gd name="connsiteX69" fmla="*/ 179320 w 456712"/>
                  <a:gd name="connsiteY69" fmla="*/ 95729 h 529369"/>
                  <a:gd name="connsiteX70" fmla="*/ 177419 w 456712"/>
                  <a:gd name="connsiteY70" fmla="*/ 96652 h 529369"/>
                  <a:gd name="connsiteX71" fmla="*/ 168339 w 456712"/>
                  <a:gd name="connsiteY71" fmla="*/ 102539 h 529369"/>
                  <a:gd name="connsiteX72" fmla="*/ 169963 w 456712"/>
                  <a:gd name="connsiteY72" fmla="*/ 100675 h 529369"/>
                  <a:gd name="connsiteX73" fmla="*/ 168339 w 456712"/>
                  <a:gd name="connsiteY73" fmla="*/ 102539 h 529369"/>
                  <a:gd name="connsiteX74" fmla="*/ 163965 w 456712"/>
                  <a:gd name="connsiteY74" fmla="*/ 111361 h 529369"/>
                  <a:gd name="connsiteX75" fmla="*/ 164721 w 456712"/>
                  <a:gd name="connsiteY75" fmla="*/ 107670 h 529369"/>
                  <a:gd name="connsiteX76" fmla="*/ 163965 w 456712"/>
                  <a:gd name="connsiteY76" fmla="*/ 111361 h 529369"/>
                  <a:gd name="connsiteX77" fmla="*/ 164260 w 456712"/>
                  <a:gd name="connsiteY77" fmla="*/ 121309 h 529369"/>
                  <a:gd name="connsiteX78" fmla="*/ 163430 w 456712"/>
                  <a:gd name="connsiteY78" fmla="*/ 117415 h 529369"/>
                  <a:gd name="connsiteX79" fmla="*/ 164260 w 456712"/>
                  <a:gd name="connsiteY79" fmla="*/ 121309 h 529369"/>
                  <a:gd name="connsiteX80" fmla="*/ 167748 w 456712"/>
                  <a:gd name="connsiteY80" fmla="*/ 132253 h 529369"/>
                  <a:gd name="connsiteX81" fmla="*/ 166586 w 456712"/>
                  <a:gd name="connsiteY81" fmla="*/ 129836 h 529369"/>
                  <a:gd name="connsiteX82" fmla="*/ 167748 w 456712"/>
                  <a:gd name="connsiteY82" fmla="*/ 132253 h 529369"/>
                  <a:gd name="connsiteX83" fmla="*/ 185208 w 456712"/>
                  <a:gd name="connsiteY83" fmla="*/ 429376 h 529369"/>
                  <a:gd name="connsiteX84" fmla="*/ 183934 w 456712"/>
                  <a:gd name="connsiteY84" fmla="*/ 430095 h 529369"/>
                  <a:gd name="connsiteX85" fmla="*/ 185208 w 456712"/>
                  <a:gd name="connsiteY85" fmla="*/ 429376 h 529369"/>
                  <a:gd name="connsiteX86" fmla="*/ 173709 w 456712"/>
                  <a:gd name="connsiteY86" fmla="*/ 434562 h 529369"/>
                  <a:gd name="connsiteX87" fmla="*/ 172436 w 456712"/>
                  <a:gd name="connsiteY87" fmla="*/ 435005 h 529369"/>
                  <a:gd name="connsiteX88" fmla="*/ 173709 w 456712"/>
                  <a:gd name="connsiteY88" fmla="*/ 434562 h 529369"/>
                  <a:gd name="connsiteX89" fmla="*/ 152430 w 456712"/>
                  <a:gd name="connsiteY89" fmla="*/ 435835 h 529369"/>
                  <a:gd name="connsiteX90" fmla="*/ 147613 w 456712"/>
                  <a:gd name="connsiteY90" fmla="*/ 434876 h 529369"/>
                  <a:gd name="connsiteX91" fmla="*/ 152430 w 456712"/>
                  <a:gd name="connsiteY91" fmla="*/ 435835 h 529369"/>
                  <a:gd name="connsiteX92" fmla="*/ 141024 w 456712"/>
                  <a:gd name="connsiteY92" fmla="*/ 432679 h 529369"/>
                  <a:gd name="connsiteX93" fmla="*/ 136004 w 456712"/>
                  <a:gd name="connsiteY93" fmla="*/ 430483 h 529369"/>
                  <a:gd name="connsiteX94" fmla="*/ 141024 w 456712"/>
                  <a:gd name="connsiteY94" fmla="*/ 432679 h 529369"/>
                  <a:gd name="connsiteX95" fmla="*/ 129803 w 456712"/>
                  <a:gd name="connsiteY95" fmla="*/ 426995 h 529369"/>
                  <a:gd name="connsiteX96" fmla="*/ 125392 w 456712"/>
                  <a:gd name="connsiteY96" fmla="*/ 423857 h 529369"/>
                  <a:gd name="connsiteX97" fmla="*/ 129803 w 456712"/>
                  <a:gd name="connsiteY97" fmla="*/ 426995 h 529369"/>
                  <a:gd name="connsiteX98" fmla="*/ 119430 w 456712"/>
                  <a:gd name="connsiteY98" fmla="*/ 419114 h 529369"/>
                  <a:gd name="connsiteX99" fmla="*/ 115647 w 456712"/>
                  <a:gd name="connsiteY99" fmla="*/ 415220 h 529369"/>
                  <a:gd name="connsiteX100" fmla="*/ 119430 w 456712"/>
                  <a:gd name="connsiteY100" fmla="*/ 419114 h 529369"/>
                  <a:gd name="connsiteX101" fmla="*/ 101639 w 456712"/>
                  <a:gd name="connsiteY101" fmla="*/ 348317 h 529369"/>
                  <a:gd name="connsiteX102" fmla="*/ 102229 w 456712"/>
                  <a:gd name="connsiteY102" fmla="*/ 347007 h 529369"/>
                  <a:gd name="connsiteX103" fmla="*/ 101639 w 456712"/>
                  <a:gd name="connsiteY103" fmla="*/ 348317 h 529369"/>
                  <a:gd name="connsiteX104" fmla="*/ 186481 w 456712"/>
                  <a:gd name="connsiteY104" fmla="*/ 428379 h 529369"/>
                  <a:gd name="connsiteX105" fmla="*/ 181830 w 456712"/>
                  <a:gd name="connsiteY105" fmla="*/ 431000 h 529369"/>
                  <a:gd name="connsiteX106" fmla="*/ 175869 w 456712"/>
                  <a:gd name="connsiteY106" fmla="*/ 433621 h 529369"/>
                  <a:gd name="connsiteX107" fmla="*/ 171052 w 456712"/>
                  <a:gd name="connsiteY107" fmla="*/ 435171 h 529369"/>
                  <a:gd name="connsiteX108" fmla="*/ 165238 w 456712"/>
                  <a:gd name="connsiteY108" fmla="*/ 436038 h 529369"/>
                  <a:gd name="connsiteX109" fmla="*/ 160218 w 456712"/>
                  <a:gd name="connsiteY109" fmla="*/ 436555 h 529369"/>
                  <a:gd name="connsiteX110" fmla="*/ 160107 w 456712"/>
                  <a:gd name="connsiteY110" fmla="*/ 436555 h 529369"/>
                  <a:gd name="connsiteX111" fmla="*/ 155143 w 456712"/>
                  <a:gd name="connsiteY111" fmla="*/ 436075 h 529369"/>
                  <a:gd name="connsiteX112" fmla="*/ 145878 w 456712"/>
                  <a:gd name="connsiteY112" fmla="*/ 434285 h 529369"/>
                  <a:gd name="connsiteX113" fmla="*/ 143294 w 456712"/>
                  <a:gd name="connsiteY113" fmla="*/ 433418 h 529369"/>
                  <a:gd name="connsiteX114" fmla="*/ 133752 w 456712"/>
                  <a:gd name="connsiteY114" fmla="*/ 429209 h 529369"/>
                  <a:gd name="connsiteX115" fmla="*/ 131686 w 456712"/>
                  <a:gd name="connsiteY115" fmla="*/ 428065 h 529369"/>
                  <a:gd name="connsiteX116" fmla="*/ 122014 w 456712"/>
                  <a:gd name="connsiteY116" fmla="*/ 421181 h 529369"/>
                  <a:gd name="connsiteX117" fmla="*/ 120815 w 456712"/>
                  <a:gd name="connsiteY117" fmla="*/ 420222 h 529369"/>
                  <a:gd name="connsiteX118" fmla="*/ 111033 w 456712"/>
                  <a:gd name="connsiteY118" fmla="*/ 410034 h 529369"/>
                  <a:gd name="connsiteX119" fmla="*/ 98944 w 456712"/>
                  <a:gd name="connsiteY119" fmla="*/ 389825 h 529369"/>
                  <a:gd name="connsiteX120" fmla="*/ 98317 w 456712"/>
                  <a:gd name="connsiteY120" fmla="*/ 387868 h 529369"/>
                  <a:gd name="connsiteX121" fmla="*/ 96047 w 456712"/>
                  <a:gd name="connsiteY121" fmla="*/ 379711 h 529369"/>
                  <a:gd name="connsiteX122" fmla="*/ 95973 w 456712"/>
                  <a:gd name="connsiteY122" fmla="*/ 378677 h 529369"/>
                  <a:gd name="connsiteX123" fmla="*/ 95382 w 456712"/>
                  <a:gd name="connsiteY123" fmla="*/ 369763 h 529369"/>
                  <a:gd name="connsiteX124" fmla="*/ 123233 w 456712"/>
                  <a:gd name="connsiteY124" fmla="*/ 323106 h 529369"/>
                  <a:gd name="connsiteX125" fmla="*/ 160384 w 456712"/>
                  <a:gd name="connsiteY125" fmla="*/ 290365 h 529369"/>
                  <a:gd name="connsiteX126" fmla="*/ 232658 w 456712"/>
                  <a:gd name="connsiteY126" fmla="*/ 385783 h 529369"/>
                  <a:gd name="connsiteX127" fmla="*/ 196226 w 456712"/>
                  <a:gd name="connsiteY127" fmla="*/ 420702 h 529369"/>
                  <a:gd name="connsiteX128" fmla="*/ 193236 w 456712"/>
                  <a:gd name="connsiteY128" fmla="*/ 423174 h 529369"/>
                  <a:gd name="connsiteX129" fmla="*/ 186481 w 456712"/>
                  <a:gd name="connsiteY129" fmla="*/ 428379 h 529369"/>
                  <a:gd name="connsiteX130" fmla="*/ 232197 w 456712"/>
                  <a:gd name="connsiteY130" fmla="*/ 1936 h 529369"/>
                  <a:gd name="connsiteX131" fmla="*/ 233636 w 456712"/>
                  <a:gd name="connsiteY131" fmla="*/ 2047 h 529369"/>
                  <a:gd name="connsiteX132" fmla="*/ 232197 w 456712"/>
                  <a:gd name="connsiteY132" fmla="*/ 1936 h 529369"/>
                  <a:gd name="connsiteX133" fmla="*/ 385621 w 456712"/>
                  <a:gd name="connsiteY133" fmla="*/ 363783 h 529369"/>
                  <a:gd name="connsiteX134" fmla="*/ 428623 w 456712"/>
                  <a:gd name="connsiteY134" fmla="*/ 287412 h 529369"/>
                  <a:gd name="connsiteX135" fmla="*/ 428660 w 456712"/>
                  <a:gd name="connsiteY135" fmla="*/ 287302 h 529369"/>
                  <a:gd name="connsiteX136" fmla="*/ 393501 w 456712"/>
                  <a:gd name="connsiteY136" fmla="*/ 245185 h 529369"/>
                  <a:gd name="connsiteX137" fmla="*/ 393427 w 456712"/>
                  <a:gd name="connsiteY137" fmla="*/ 245111 h 529369"/>
                  <a:gd name="connsiteX138" fmla="*/ 306721 w 456712"/>
                  <a:gd name="connsiteY138" fmla="*/ 326447 h 529369"/>
                  <a:gd name="connsiteX139" fmla="*/ 185595 w 456712"/>
                  <a:gd name="connsiteY139" fmla="*/ 161691 h 529369"/>
                  <a:gd name="connsiteX140" fmla="*/ 166308 w 456712"/>
                  <a:gd name="connsiteY140" fmla="*/ 128673 h 529369"/>
                  <a:gd name="connsiteX141" fmla="*/ 165515 w 456712"/>
                  <a:gd name="connsiteY141" fmla="*/ 125738 h 529369"/>
                  <a:gd name="connsiteX142" fmla="*/ 163522 w 456712"/>
                  <a:gd name="connsiteY142" fmla="*/ 116750 h 529369"/>
                  <a:gd name="connsiteX143" fmla="*/ 163799 w 456712"/>
                  <a:gd name="connsiteY143" fmla="*/ 113520 h 529369"/>
                  <a:gd name="connsiteX144" fmla="*/ 165072 w 456712"/>
                  <a:gd name="connsiteY144" fmla="*/ 107227 h 529369"/>
                  <a:gd name="connsiteX145" fmla="*/ 167213 w 456712"/>
                  <a:gd name="connsiteY145" fmla="*/ 104164 h 529369"/>
                  <a:gd name="connsiteX146" fmla="*/ 170553 w 456712"/>
                  <a:gd name="connsiteY146" fmla="*/ 100380 h 529369"/>
                  <a:gd name="connsiteX147" fmla="*/ 173543 w 456712"/>
                  <a:gd name="connsiteY147" fmla="*/ 98756 h 529369"/>
                  <a:gd name="connsiteX148" fmla="*/ 180298 w 456712"/>
                  <a:gd name="connsiteY148" fmla="*/ 95526 h 529369"/>
                  <a:gd name="connsiteX149" fmla="*/ 180778 w 456712"/>
                  <a:gd name="connsiteY149" fmla="*/ 95452 h 529369"/>
                  <a:gd name="connsiteX150" fmla="*/ 211323 w 456712"/>
                  <a:gd name="connsiteY150" fmla="*/ 91945 h 529369"/>
                  <a:gd name="connsiteX151" fmla="*/ 329016 w 456712"/>
                  <a:gd name="connsiteY151" fmla="*/ 91945 h 529369"/>
                  <a:gd name="connsiteX152" fmla="*/ 329016 w 456712"/>
                  <a:gd name="connsiteY152" fmla="*/ 18915 h 529369"/>
                  <a:gd name="connsiteX153" fmla="*/ 328906 w 456712"/>
                  <a:gd name="connsiteY153" fmla="*/ 18915 h 529369"/>
                  <a:gd name="connsiteX154" fmla="*/ 130301 w 456712"/>
                  <a:gd name="connsiteY154" fmla="*/ 4630 h 529369"/>
                  <a:gd name="connsiteX155" fmla="*/ 89975 w 456712"/>
                  <a:gd name="connsiteY155" fmla="*/ 22293 h 529369"/>
                  <a:gd name="connsiteX156" fmla="*/ 89532 w 456712"/>
                  <a:gd name="connsiteY156" fmla="*/ 22569 h 529369"/>
                  <a:gd name="connsiteX157" fmla="*/ 81577 w 456712"/>
                  <a:gd name="connsiteY157" fmla="*/ 29454 h 529369"/>
                  <a:gd name="connsiteX158" fmla="*/ 80433 w 456712"/>
                  <a:gd name="connsiteY158" fmla="*/ 30561 h 529369"/>
                  <a:gd name="connsiteX159" fmla="*/ 73623 w 456712"/>
                  <a:gd name="connsiteY159" fmla="*/ 37925 h 529369"/>
                  <a:gd name="connsiteX160" fmla="*/ 72239 w 456712"/>
                  <a:gd name="connsiteY160" fmla="*/ 39605 h 529369"/>
                  <a:gd name="connsiteX161" fmla="*/ 66425 w 456712"/>
                  <a:gd name="connsiteY161" fmla="*/ 47688 h 529369"/>
                  <a:gd name="connsiteX162" fmla="*/ 65115 w 456712"/>
                  <a:gd name="connsiteY162" fmla="*/ 49589 h 529369"/>
                  <a:gd name="connsiteX163" fmla="*/ 60261 w 456712"/>
                  <a:gd name="connsiteY163" fmla="*/ 58411 h 529369"/>
                  <a:gd name="connsiteX164" fmla="*/ 59264 w 456712"/>
                  <a:gd name="connsiteY164" fmla="*/ 60404 h 529369"/>
                  <a:gd name="connsiteX165" fmla="*/ 57548 w 456712"/>
                  <a:gd name="connsiteY165" fmla="*/ 63782 h 529369"/>
                  <a:gd name="connsiteX166" fmla="*/ 55555 w 456712"/>
                  <a:gd name="connsiteY166" fmla="*/ 69669 h 529369"/>
                  <a:gd name="connsiteX167" fmla="*/ 54632 w 456712"/>
                  <a:gd name="connsiteY167" fmla="*/ 72290 h 529369"/>
                  <a:gd name="connsiteX168" fmla="*/ 52085 w 456712"/>
                  <a:gd name="connsiteY168" fmla="*/ 82275 h 529369"/>
                  <a:gd name="connsiteX169" fmla="*/ 51642 w 456712"/>
                  <a:gd name="connsiteY169" fmla="*/ 84415 h 529369"/>
                  <a:gd name="connsiteX170" fmla="*/ 50442 w 456712"/>
                  <a:gd name="connsiteY170" fmla="*/ 95268 h 529369"/>
                  <a:gd name="connsiteX171" fmla="*/ 50332 w 456712"/>
                  <a:gd name="connsiteY171" fmla="*/ 97169 h 529369"/>
                  <a:gd name="connsiteX172" fmla="*/ 50645 w 456712"/>
                  <a:gd name="connsiteY172" fmla="*/ 108463 h 529369"/>
                  <a:gd name="connsiteX173" fmla="*/ 50811 w 456712"/>
                  <a:gd name="connsiteY173" fmla="*/ 110568 h 529369"/>
                  <a:gd name="connsiteX174" fmla="*/ 52768 w 456712"/>
                  <a:gd name="connsiteY174" fmla="*/ 121899 h 529369"/>
                  <a:gd name="connsiteX175" fmla="*/ 53321 w 456712"/>
                  <a:gd name="connsiteY175" fmla="*/ 124280 h 529369"/>
                  <a:gd name="connsiteX176" fmla="*/ 57068 w 456712"/>
                  <a:gd name="connsiteY176" fmla="*/ 135982 h 529369"/>
                  <a:gd name="connsiteX177" fmla="*/ 57825 w 456712"/>
                  <a:gd name="connsiteY177" fmla="*/ 138011 h 529369"/>
                  <a:gd name="connsiteX178" fmla="*/ 73586 w 456712"/>
                  <a:gd name="connsiteY178" fmla="*/ 166046 h 529369"/>
                  <a:gd name="connsiteX179" fmla="*/ 110110 w 456712"/>
                  <a:gd name="connsiteY179" fmla="*/ 218793 h 529369"/>
                  <a:gd name="connsiteX180" fmla="*/ 60740 w 456712"/>
                  <a:gd name="connsiteY180" fmla="*/ 262239 h 529369"/>
                  <a:gd name="connsiteX181" fmla="*/ 2346 w 456712"/>
                  <a:gd name="connsiteY181" fmla="*/ 358302 h 529369"/>
                  <a:gd name="connsiteX182" fmla="*/ 28480 w 456712"/>
                  <a:gd name="connsiteY182" fmla="*/ 467247 h 529369"/>
                  <a:gd name="connsiteX183" fmla="*/ 50553 w 456712"/>
                  <a:gd name="connsiteY183" fmla="*/ 492273 h 529369"/>
                  <a:gd name="connsiteX184" fmla="*/ 52860 w 456712"/>
                  <a:gd name="connsiteY184" fmla="*/ 494230 h 529369"/>
                  <a:gd name="connsiteX185" fmla="*/ 62845 w 456712"/>
                  <a:gd name="connsiteY185" fmla="*/ 502110 h 529369"/>
                  <a:gd name="connsiteX186" fmla="*/ 66111 w 456712"/>
                  <a:gd name="connsiteY186" fmla="*/ 504307 h 529369"/>
                  <a:gd name="connsiteX187" fmla="*/ 76207 w 456712"/>
                  <a:gd name="connsiteY187" fmla="*/ 510508 h 529369"/>
                  <a:gd name="connsiteX188" fmla="*/ 79621 w 456712"/>
                  <a:gd name="connsiteY188" fmla="*/ 512298 h 529369"/>
                  <a:gd name="connsiteX189" fmla="*/ 90362 w 456712"/>
                  <a:gd name="connsiteY189" fmla="*/ 517355 h 529369"/>
                  <a:gd name="connsiteX190" fmla="*/ 93703 w 456712"/>
                  <a:gd name="connsiteY190" fmla="*/ 518665 h 529369"/>
                  <a:gd name="connsiteX191" fmla="*/ 105035 w 456712"/>
                  <a:gd name="connsiteY191" fmla="*/ 522597 h 529369"/>
                  <a:gd name="connsiteX192" fmla="*/ 108375 w 456712"/>
                  <a:gd name="connsiteY192" fmla="*/ 523557 h 529369"/>
                  <a:gd name="connsiteX193" fmla="*/ 119947 w 456712"/>
                  <a:gd name="connsiteY193" fmla="*/ 526270 h 529369"/>
                  <a:gd name="connsiteX194" fmla="*/ 123694 w 456712"/>
                  <a:gd name="connsiteY194" fmla="*/ 526897 h 529369"/>
                  <a:gd name="connsiteX195" fmla="*/ 130449 w 456712"/>
                  <a:gd name="connsiteY195" fmla="*/ 528097 h 529369"/>
                  <a:gd name="connsiteX196" fmla="*/ 134343 w 456712"/>
                  <a:gd name="connsiteY196" fmla="*/ 528336 h 529369"/>
                  <a:gd name="connsiteX197" fmla="*/ 143848 w 456712"/>
                  <a:gd name="connsiteY197" fmla="*/ 528927 h 529369"/>
                  <a:gd name="connsiteX198" fmla="*/ 150769 w 456712"/>
                  <a:gd name="connsiteY198" fmla="*/ 529370 h 529369"/>
                  <a:gd name="connsiteX199" fmla="*/ 153519 w 456712"/>
                  <a:gd name="connsiteY199" fmla="*/ 529167 h 529369"/>
                  <a:gd name="connsiteX200" fmla="*/ 172048 w 456712"/>
                  <a:gd name="connsiteY200" fmla="*/ 527691 h 529369"/>
                  <a:gd name="connsiteX201" fmla="*/ 179412 w 456712"/>
                  <a:gd name="connsiteY201" fmla="*/ 526620 h 529369"/>
                  <a:gd name="connsiteX202" fmla="*/ 197315 w 456712"/>
                  <a:gd name="connsiteY202" fmla="*/ 522246 h 529369"/>
                  <a:gd name="connsiteX203" fmla="*/ 204439 w 456712"/>
                  <a:gd name="connsiteY203" fmla="*/ 519828 h 529369"/>
                  <a:gd name="connsiteX204" fmla="*/ 220901 w 456712"/>
                  <a:gd name="connsiteY204" fmla="*/ 512593 h 529369"/>
                  <a:gd name="connsiteX205" fmla="*/ 225755 w 456712"/>
                  <a:gd name="connsiteY205" fmla="*/ 509696 h 529369"/>
                  <a:gd name="connsiteX206" fmla="*/ 239671 w 456712"/>
                  <a:gd name="connsiteY206" fmla="*/ 499951 h 529369"/>
                  <a:gd name="connsiteX207" fmla="*/ 241461 w 456712"/>
                  <a:gd name="connsiteY207" fmla="*/ 498678 h 529369"/>
                  <a:gd name="connsiteX208" fmla="*/ 288007 w 456712"/>
                  <a:gd name="connsiteY208" fmla="*/ 457429 h 529369"/>
                  <a:gd name="connsiteX209" fmla="*/ 338890 w 456712"/>
                  <a:gd name="connsiteY209" fmla="*/ 525845 h 529369"/>
                  <a:gd name="connsiteX210" fmla="*/ 456713 w 456712"/>
                  <a:gd name="connsiteY210" fmla="*/ 525845 h 529369"/>
                  <a:gd name="connsiteX211" fmla="*/ 359137 w 456712"/>
                  <a:gd name="connsiteY211" fmla="*/ 395140 h 529369"/>
                  <a:gd name="connsiteX212" fmla="*/ 385621 w 456712"/>
                  <a:gd name="connsiteY212" fmla="*/ 363783 h 5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456712" h="529369">
                    <a:moveTo>
                      <a:pt x="222489" y="511634"/>
                    </a:moveTo>
                    <a:cubicBezTo>
                      <a:pt x="222691" y="511523"/>
                      <a:pt x="222895" y="511394"/>
                      <a:pt x="223079" y="511283"/>
                    </a:cubicBezTo>
                    <a:cubicBezTo>
                      <a:pt x="222876" y="511412"/>
                      <a:pt x="222691" y="511523"/>
                      <a:pt x="222489" y="511634"/>
                    </a:cubicBezTo>
                    <a:moveTo>
                      <a:pt x="199695" y="521434"/>
                    </a:moveTo>
                    <a:cubicBezTo>
                      <a:pt x="200452" y="521194"/>
                      <a:pt x="201172" y="520954"/>
                      <a:pt x="201929" y="520677"/>
                    </a:cubicBezTo>
                    <a:cubicBezTo>
                      <a:pt x="201172" y="520954"/>
                      <a:pt x="200452" y="521194"/>
                      <a:pt x="199695" y="521434"/>
                    </a:cubicBezTo>
                    <a:moveTo>
                      <a:pt x="175500" y="527192"/>
                    </a:moveTo>
                    <a:cubicBezTo>
                      <a:pt x="176053" y="527118"/>
                      <a:pt x="176607" y="527081"/>
                      <a:pt x="177124" y="526952"/>
                    </a:cubicBezTo>
                    <a:cubicBezTo>
                      <a:pt x="176625" y="527081"/>
                      <a:pt x="176072" y="527118"/>
                      <a:pt x="175500" y="527192"/>
                    </a:cubicBezTo>
                    <a:moveTo>
                      <a:pt x="130486" y="527912"/>
                    </a:moveTo>
                    <a:cubicBezTo>
                      <a:pt x="130043" y="527838"/>
                      <a:pt x="129655" y="527746"/>
                      <a:pt x="129249" y="527672"/>
                    </a:cubicBezTo>
                    <a:cubicBezTo>
                      <a:pt x="129895" y="527746"/>
                      <a:pt x="130523" y="527875"/>
                      <a:pt x="131206" y="527949"/>
                    </a:cubicBezTo>
                    <a:cubicBezTo>
                      <a:pt x="130965" y="527912"/>
                      <a:pt x="130726" y="527912"/>
                      <a:pt x="130486" y="527912"/>
                    </a:cubicBezTo>
                    <a:moveTo>
                      <a:pt x="113414" y="524738"/>
                    </a:moveTo>
                    <a:cubicBezTo>
                      <a:pt x="114281" y="524978"/>
                      <a:pt x="115167" y="525180"/>
                      <a:pt x="116034" y="525365"/>
                    </a:cubicBezTo>
                    <a:cubicBezTo>
                      <a:pt x="115167" y="525162"/>
                      <a:pt x="114281" y="524959"/>
                      <a:pt x="113414" y="524738"/>
                    </a:cubicBezTo>
                    <a:moveTo>
                      <a:pt x="98335" y="520308"/>
                    </a:moveTo>
                    <a:cubicBezTo>
                      <a:pt x="99295" y="520622"/>
                      <a:pt x="100236" y="520991"/>
                      <a:pt x="101233" y="521305"/>
                    </a:cubicBezTo>
                    <a:cubicBezTo>
                      <a:pt x="100255" y="520991"/>
                      <a:pt x="99295" y="520640"/>
                      <a:pt x="98335" y="520308"/>
                    </a:cubicBezTo>
                    <a:moveTo>
                      <a:pt x="84179" y="514457"/>
                    </a:moveTo>
                    <a:cubicBezTo>
                      <a:pt x="85102" y="514900"/>
                      <a:pt x="85970" y="515325"/>
                      <a:pt x="86930" y="515731"/>
                    </a:cubicBezTo>
                    <a:cubicBezTo>
                      <a:pt x="85970" y="515343"/>
                      <a:pt x="85102" y="514900"/>
                      <a:pt x="84179" y="514457"/>
                    </a:cubicBezTo>
                    <a:moveTo>
                      <a:pt x="70891" y="507315"/>
                    </a:moveTo>
                    <a:cubicBezTo>
                      <a:pt x="71685" y="507795"/>
                      <a:pt x="72442" y="508275"/>
                      <a:pt x="73235" y="508755"/>
                    </a:cubicBezTo>
                    <a:cubicBezTo>
                      <a:pt x="72442" y="508256"/>
                      <a:pt x="71685" y="507777"/>
                      <a:pt x="70891" y="507315"/>
                    </a:cubicBezTo>
                    <a:moveTo>
                      <a:pt x="58489" y="498715"/>
                    </a:moveTo>
                    <a:cubicBezTo>
                      <a:pt x="59172" y="499231"/>
                      <a:pt x="59799" y="499785"/>
                      <a:pt x="60482" y="500265"/>
                    </a:cubicBezTo>
                    <a:cubicBezTo>
                      <a:pt x="59799" y="499785"/>
                      <a:pt x="59154" y="499231"/>
                      <a:pt x="58489" y="498715"/>
                    </a:cubicBezTo>
                    <a:moveTo>
                      <a:pt x="47102" y="488896"/>
                    </a:moveTo>
                    <a:cubicBezTo>
                      <a:pt x="47619" y="489413"/>
                      <a:pt x="48135" y="489966"/>
                      <a:pt x="48652" y="490446"/>
                    </a:cubicBezTo>
                    <a:cubicBezTo>
                      <a:pt x="48135" y="489966"/>
                      <a:pt x="47619" y="489413"/>
                      <a:pt x="47102" y="488896"/>
                    </a:cubicBezTo>
                    <a:moveTo>
                      <a:pt x="65797" y="153921"/>
                    </a:moveTo>
                    <a:cubicBezTo>
                      <a:pt x="65724" y="153810"/>
                      <a:pt x="65595" y="153644"/>
                      <a:pt x="65521" y="153515"/>
                    </a:cubicBezTo>
                    <a:cubicBezTo>
                      <a:pt x="65595" y="153644"/>
                      <a:pt x="65724" y="153810"/>
                      <a:pt x="65797" y="153921"/>
                    </a:cubicBezTo>
                    <a:moveTo>
                      <a:pt x="60316" y="143309"/>
                    </a:moveTo>
                    <a:cubicBezTo>
                      <a:pt x="59836" y="142275"/>
                      <a:pt x="59282" y="141278"/>
                      <a:pt x="58839" y="140245"/>
                    </a:cubicBezTo>
                    <a:cubicBezTo>
                      <a:pt x="59282" y="141278"/>
                      <a:pt x="59836" y="142275"/>
                      <a:pt x="60316" y="143309"/>
                    </a:cubicBezTo>
                    <a:moveTo>
                      <a:pt x="54115" y="126882"/>
                    </a:moveTo>
                    <a:cubicBezTo>
                      <a:pt x="54466" y="128082"/>
                      <a:pt x="54909" y="129300"/>
                      <a:pt x="55259" y="130500"/>
                    </a:cubicBezTo>
                    <a:cubicBezTo>
                      <a:pt x="54909" y="129300"/>
                      <a:pt x="54466" y="128064"/>
                      <a:pt x="54115" y="126882"/>
                    </a:cubicBezTo>
                    <a:moveTo>
                      <a:pt x="51328" y="113465"/>
                    </a:moveTo>
                    <a:cubicBezTo>
                      <a:pt x="51531" y="114813"/>
                      <a:pt x="51771" y="116178"/>
                      <a:pt x="52011" y="117563"/>
                    </a:cubicBezTo>
                    <a:cubicBezTo>
                      <a:pt x="51753" y="116215"/>
                      <a:pt x="51531" y="114831"/>
                      <a:pt x="51328" y="113465"/>
                    </a:cubicBezTo>
                    <a:moveTo>
                      <a:pt x="50405" y="100269"/>
                    </a:moveTo>
                    <a:cubicBezTo>
                      <a:pt x="50405" y="101709"/>
                      <a:pt x="50442" y="103130"/>
                      <a:pt x="50516" y="104570"/>
                    </a:cubicBezTo>
                    <a:cubicBezTo>
                      <a:pt x="50442" y="103130"/>
                      <a:pt x="50405" y="101690"/>
                      <a:pt x="50405" y="100269"/>
                    </a:cubicBezTo>
                    <a:moveTo>
                      <a:pt x="51328" y="87498"/>
                    </a:moveTo>
                    <a:cubicBezTo>
                      <a:pt x="51125" y="88808"/>
                      <a:pt x="51014" y="90118"/>
                      <a:pt x="50848" y="91484"/>
                    </a:cubicBezTo>
                    <a:cubicBezTo>
                      <a:pt x="51014" y="90118"/>
                      <a:pt x="51125" y="88808"/>
                      <a:pt x="51328" y="87498"/>
                    </a:cubicBezTo>
                    <a:moveTo>
                      <a:pt x="53912" y="75206"/>
                    </a:moveTo>
                    <a:cubicBezTo>
                      <a:pt x="53598" y="76202"/>
                      <a:pt x="53358" y="77236"/>
                      <a:pt x="53118" y="78270"/>
                    </a:cubicBezTo>
                    <a:cubicBezTo>
                      <a:pt x="53358" y="77236"/>
                      <a:pt x="53598" y="76202"/>
                      <a:pt x="53912" y="75206"/>
                    </a:cubicBezTo>
                    <a:moveTo>
                      <a:pt x="57769" y="63874"/>
                    </a:moveTo>
                    <a:cubicBezTo>
                      <a:pt x="57880" y="63634"/>
                      <a:pt x="58046" y="63394"/>
                      <a:pt x="58120" y="63154"/>
                    </a:cubicBezTo>
                    <a:cubicBezTo>
                      <a:pt x="57843" y="63837"/>
                      <a:pt x="57603" y="64502"/>
                      <a:pt x="57326" y="65147"/>
                    </a:cubicBezTo>
                    <a:cubicBezTo>
                      <a:pt x="57492" y="64741"/>
                      <a:pt x="57566" y="64298"/>
                      <a:pt x="57769" y="63874"/>
                    </a:cubicBezTo>
                    <a:moveTo>
                      <a:pt x="63694" y="52099"/>
                    </a:moveTo>
                    <a:cubicBezTo>
                      <a:pt x="63417" y="52579"/>
                      <a:pt x="63177" y="53096"/>
                      <a:pt x="62900" y="53575"/>
                    </a:cubicBezTo>
                    <a:cubicBezTo>
                      <a:pt x="63177" y="53096"/>
                      <a:pt x="63417" y="52616"/>
                      <a:pt x="63694" y="52099"/>
                    </a:cubicBezTo>
                    <a:moveTo>
                      <a:pt x="70541" y="41912"/>
                    </a:moveTo>
                    <a:cubicBezTo>
                      <a:pt x="70337" y="42151"/>
                      <a:pt x="70190" y="42428"/>
                      <a:pt x="69987" y="42668"/>
                    </a:cubicBezTo>
                    <a:cubicBezTo>
                      <a:pt x="70172" y="42428"/>
                      <a:pt x="70337" y="42151"/>
                      <a:pt x="70541" y="41912"/>
                    </a:cubicBezTo>
                    <a:moveTo>
                      <a:pt x="78569" y="32573"/>
                    </a:moveTo>
                    <a:cubicBezTo>
                      <a:pt x="78458" y="32684"/>
                      <a:pt x="78329" y="32813"/>
                      <a:pt x="78255" y="32886"/>
                    </a:cubicBezTo>
                    <a:cubicBezTo>
                      <a:pt x="78329" y="32794"/>
                      <a:pt x="78458" y="32684"/>
                      <a:pt x="78569" y="32573"/>
                    </a:cubicBezTo>
                    <a:moveTo>
                      <a:pt x="87594" y="24249"/>
                    </a:moveTo>
                    <a:cubicBezTo>
                      <a:pt x="87557" y="24286"/>
                      <a:pt x="87520" y="24323"/>
                      <a:pt x="87483" y="24360"/>
                    </a:cubicBezTo>
                    <a:cubicBezTo>
                      <a:pt x="87520" y="24323"/>
                      <a:pt x="87557" y="24286"/>
                      <a:pt x="87594" y="24249"/>
                    </a:cubicBezTo>
                    <a:moveTo>
                      <a:pt x="177419" y="96652"/>
                    </a:moveTo>
                    <a:cubicBezTo>
                      <a:pt x="178102" y="96375"/>
                      <a:pt x="178563" y="96024"/>
                      <a:pt x="179320" y="95729"/>
                    </a:cubicBezTo>
                    <a:cubicBezTo>
                      <a:pt x="178563" y="96006"/>
                      <a:pt x="178102" y="96375"/>
                      <a:pt x="177419" y="96652"/>
                    </a:cubicBezTo>
                    <a:moveTo>
                      <a:pt x="168339" y="102539"/>
                    </a:moveTo>
                    <a:cubicBezTo>
                      <a:pt x="168893" y="101948"/>
                      <a:pt x="169299" y="101229"/>
                      <a:pt x="169963" y="100675"/>
                    </a:cubicBezTo>
                    <a:cubicBezTo>
                      <a:pt x="169299" y="101229"/>
                      <a:pt x="168911" y="101930"/>
                      <a:pt x="168339" y="102539"/>
                    </a:cubicBezTo>
                    <a:moveTo>
                      <a:pt x="163965" y="111361"/>
                    </a:moveTo>
                    <a:cubicBezTo>
                      <a:pt x="164205" y="110125"/>
                      <a:pt x="164279" y="108778"/>
                      <a:pt x="164721" y="107670"/>
                    </a:cubicBezTo>
                    <a:cubicBezTo>
                      <a:pt x="164297" y="108778"/>
                      <a:pt x="164205" y="110125"/>
                      <a:pt x="163965" y="111361"/>
                    </a:cubicBezTo>
                    <a:moveTo>
                      <a:pt x="164260" y="121309"/>
                    </a:moveTo>
                    <a:cubicBezTo>
                      <a:pt x="164020" y="120035"/>
                      <a:pt x="163540" y="118596"/>
                      <a:pt x="163430" y="117415"/>
                    </a:cubicBezTo>
                    <a:cubicBezTo>
                      <a:pt x="163540" y="118596"/>
                      <a:pt x="164020" y="120035"/>
                      <a:pt x="164260" y="121309"/>
                    </a:cubicBezTo>
                    <a:moveTo>
                      <a:pt x="167748" y="132253"/>
                    </a:moveTo>
                    <a:cubicBezTo>
                      <a:pt x="167434" y="131496"/>
                      <a:pt x="166881" y="130574"/>
                      <a:pt x="166586" y="129836"/>
                    </a:cubicBezTo>
                    <a:cubicBezTo>
                      <a:pt x="166881" y="130574"/>
                      <a:pt x="167434" y="131496"/>
                      <a:pt x="167748" y="132253"/>
                    </a:cubicBezTo>
                    <a:moveTo>
                      <a:pt x="185208" y="429376"/>
                    </a:moveTo>
                    <a:cubicBezTo>
                      <a:pt x="184801" y="429652"/>
                      <a:pt x="184377" y="429856"/>
                      <a:pt x="183934" y="430095"/>
                    </a:cubicBezTo>
                    <a:cubicBezTo>
                      <a:pt x="184377" y="429856"/>
                      <a:pt x="184820" y="429652"/>
                      <a:pt x="185208" y="429376"/>
                    </a:cubicBezTo>
                    <a:moveTo>
                      <a:pt x="173709" y="434562"/>
                    </a:moveTo>
                    <a:cubicBezTo>
                      <a:pt x="173303" y="434728"/>
                      <a:pt x="172879" y="434876"/>
                      <a:pt x="172436" y="435005"/>
                    </a:cubicBezTo>
                    <a:cubicBezTo>
                      <a:pt x="172879" y="434876"/>
                      <a:pt x="173322" y="434709"/>
                      <a:pt x="173709" y="434562"/>
                    </a:cubicBezTo>
                    <a:moveTo>
                      <a:pt x="152430" y="435835"/>
                    </a:moveTo>
                    <a:cubicBezTo>
                      <a:pt x="150806" y="435558"/>
                      <a:pt x="149200" y="435319"/>
                      <a:pt x="147613" y="434876"/>
                    </a:cubicBezTo>
                    <a:cubicBezTo>
                      <a:pt x="149255" y="435319"/>
                      <a:pt x="150843" y="435540"/>
                      <a:pt x="152430" y="435835"/>
                    </a:cubicBezTo>
                    <a:moveTo>
                      <a:pt x="141024" y="432679"/>
                    </a:moveTo>
                    <a:cubicBezTo>
                      <a:pt x="139308" y="432052"/>
                      <a:pt x="137647" y="431295"/>
                      <a:pt x="136004" y="430483"/>
                    </a:cubicBezTo>
                    <a:cubicBezTo>
                      <a:pt x="137684" y="431295"/>
                      <a:pt x="139345" y="432052"/>
                      <a:pt x="141024" y="432679"/>
                    </a:cubicBezTo>
                    <a:moveTo>
                      <a:pt x="129803" y="426995"/>
                    </a:moveTo>
                    <a:cubicBezTo>
                      <a:pt x="128252" y="426035"/>
                      <a:pt x="126813" y="424965"/>
                      <a:pt x="125392" y="423857"/>
                    </a:cubicBezTo>
                    <a:cubicBezTo>
                      <a:pt x="126813" y="424965"/>
                      <a:pt x="128289" y="426035"/>
                      <a:pt x="129803" y="426995"/>
                    </a:cubicBezTo>
                    <a:moveTo>
                      <a:pt x="119430" y="419114"/>
                    </a:moveTo>
                    <a:cubicBezTo>
                      <a:pt x="118083" y="417878"/>
                      <a:pt x="116921" y="416530"/>
                      <a:pt x="115647" y="415220"/>
                    </a:cubicBezTo>
                    <a:cubicBezTo>
                      <a:pt x="116921" y="416530"/>
                      <a:pt x="118102" y="417933"/>
                      <a:pt x="119430" y="419114"/>
                    </a:cubicBezTo>
                    <a:moveTo>
                      <a:pt x="101639" y="348317"/>
                    </a:moveTo>
                    <a:cubicBezTo>
                      <a:pt x="101879" y="347874"/>
                      <a:pt x="101990" y="347450"/>
                      <a:pt x="102229" y="347007"/>
                    </a:cubicBezTo>
                    <a:cubicBezTo>
                      <a:pt x="102008" y="347450"/>
                      <a:pt x="101879" y="347874"/>
                      <a:pt x="101639" y="348317"/>
                    </a:cubicBezTo>
                    <a:moveTo>
                      <a:pt x="186481" y="428379"/>
                    </a:moveTo>
                    <a:cubicBezTo>
                      <a:pt x="184968" y="429376"/>
                      <a:pt x="183417" y="430206"/>
                      <a:pt x="181830" y="431000"/>
                    </a:cubicBezTo>
                    <a:cubicBezTo>
                      <a:pt x="179837" y="432033"/>
                      <a:pt x="177843" y="432901"/>
                      <a:pt x="175869" y="433621"/>
                    </a:cubicBezTo>
                    <a:cubicBezTo>
                      <a:pt x="174282" y="434174"/>
                      <a:pt x="172695" y="434765"/>
                      <a:pt x="171052" y="435171"/>
                    </a:cubicBezTo>
                    <a:cubicBezTo>
                      <a:pt x="169151" y="435651"/>
                      <a:pt x="167195" y="435854"/>
                      <a:pt x="165238" y="436038"/>
                    </a:cubicBezTo>
                    <a:cubicBezTo>
                      <a:pt x="163559" y="436241"/>
                      <a:pt x="161935" y="436555"/>
                      <a:pt x="160218" y="436555"/>
                    </a:cubicBezTo>
                    <a:cubicBezTo>
                      <a:pt x="160181" y="436555"/>
                      <a:pt x="160144" y="436555"/>
                      <a:pt x="160107" y="436555"/>
                    </a:cubicBezTo>
                    <a:cubicBezTo>
                      <a:pt x="158428" y="436555"/>
                      <a:pt x="156767" y="436241"/>
                      <a:pt x="155143" y="436075"/>
                    </a:cubicBezTo>
                    <a:cubicBezTo>
                      <a:pt x="152042" y="435724"/>
                      <a:pt x="148942" y="435208"/>
                      <a:pt x="145878" y="434285"/>
                    </a:cubicBezTo>
                    <a:cubicBezTo>
                      <a:pt x="145011" y="434008"/>
                      <a:pt x="144161" y="433731"/>
                      <a:pt x="143294" y="433418"/>
                    </a:cubicBezTo>
                    <a:cubicBezTo>
                      <a:pt x="140064" y="432310"/>
                      <a:pt x="136890" y="430907"/>
                      <a:pt x="133752" y="429209"/>
                    </a:cubicBezTo>
                    <a:cubicBezTo>
                      <a:pt x="133033" y="428804"/>
                      <a:pt x="132368" y="428453"/>
                      <a:pt x="131686" y="428065"/>
                    </a:cubicBezTo>
                    <a:cubicBezTo>
                      <a:pt x="128345" y="426072"/>
                      <a:pt x="125115" y="423765"/>
                      <a:pt x="122014" y="421181"/>
                    </a:cubicBezTo>
                    <a:cubicBezTo>
                      <a:pt x="121608" y="420867"/>
                      <a:pt x="121221" y="420591"/>
                      <a:pt x="120815" y="420222"/>
                    </a:cubicBezTo>
                    <a:cubicBezTo>
                      <a:pt x="117308" y="417158"/>
                      <a:pt x="114005" y="413781"/>
                      <a:pt x="111033" y="410034"/>
                    </a:cubicBezTo>
                    <a:cubicBezTo>
                      <a:pt x="105496" y="403150"/>
                      <a:pt x="101528" y="396432"/>
                      <a:pt x="98944" y="389825"/>
                    </a:cubicBezTo>
                    <a:cubicBezTo>
                      <a:pt x="98668" y="389197"/>
                      <a:pt x="98538" y="388514"/>
                      <a:pt x="98317" y="387868"/>
                    </a:cubicBezTo>
                    <a:cubicBezTo>
                      <a:pt x="97357" y="385118"/>
                      <a:pt x="96527" y="382424"/>
                      <a:pt x="96047" y="379711"/>
                    </a:cubicBezTo>
                    <a:cubicBezTo>
                      <a:pt x="95973" y="379360"/>
                      <a:pt x="96010" y="378991"/>
                      <a:pt x="95973" y="378677"/>
                    </a:cubicBezTo>
                    <a:cubicBezTo>
                      <a:pt x="95530" y="375687"/>
                      <a:pt x="95253" y="372716"/>
                      <a:pt x="95382" y="369763"/>
                    </a:cubicBezTo>
                    <a:cubicBezTo>
                      <a:pt x="96102" y="353854"/>
                      <a:pt x="105478" y="338185"/>
                      <a:pt x="123233" y="323106"/>
                    </a:cubicBezTo>
                    <a:lnTo>
                      <a:pt x="160384" y="290365"/>
                    </a:lnTo>
                    <a:lnTo>
                      <a:pt x="232658" y="385783"/>
                    </a:lnTo>
                    <a:lnTo>
                      <a:pt x="196226" y="420702"/>
                    </a:lnTo>
                    <a:cubicBezTo>
                      <a:pt x="195229" y="421624"/>
                      <a:pt x="194233" y="422289"/>
                      <a:pt x="193236" y="423174"/>
                    </a:cubicBezTo>
                    <a:cubicBezTo>
                      <a:pt x="190984" y="425131"/>
                      <a:pt x="188751" y="426958"/>
                      <a:pt x="186481" y="428379"/>
                    </a:cubicBezTo>
                    <a:moveTo>
                      <a:pt x="232197" y="1936"/>
                    </a:moveTo>
                    <a:cubicBezTo>
                      <a:pt x="232676" y="2010"/>
                      <a:pt x="233156" y="2010"/>
                      <a:pt x="233636" y="2047"/>
                    </a:cubicBezTo>
                    <a:cubicBezTo>
                      <a:pt x="233138" y="2010"/>
                      <a:pt x="232676" y="2010"/>
                      <a:pt x="232197" y="1936"/>
                    </a:cubicBezTo>
                    <a:moveTo>
                      <a:pt x="385621" y="363783"/>
                    </a:moveTo>
                    <a:lnTo>
                      <a:pt x="428623" y="287412"/>
                    </a:lnTo>
                    <a:lnTo>
                      <a:pt x="428660" y="287302"/>
                    </a:lnTo>
                    <a:lnTo>
                      <a:pt x="393501" y="245185"/>
                    </a:lnTo>
                    <a:lnTo>
                      <a:pt x="393427" y="245111"/>
                    </a:lnTo>
                    <a:lnTo>
                      <a:pt x="306721" y="326447"/>
                    </a:lnTo>
                    <a:lnTo>
                      <a:pt x="185595" y="161691"/>
                    </a:lnTo>
                    <a:cubicBezTo>
                      <a:pt x="176053" y="148568"/>
                      <a:pt x="169686" y="137698"/>
                      <a:pt x="166308" y="128673"/>
                    </a:cubicBezTo>
                    <a:cubicBezTo>
                      <a:pt x="165902" y="127639"/>
                      <a:pt x="165829" y="126772"/>
                      <a:pt x="165515" y="125738"/>
                    </a:cubicBezTo>
                    <a:cubicBezTo>
                      <a:pt x="164481" y="122509"/>
                      <a:pt x="163688" y="119445"/>
                      <a:pt x="163522" y="116750"/>
                    </a:cubicBezTo>
                    <a:cubicBezTo>
                      <a:pt x="163448" y="115551"/>
                      <a:pt x="163725" y="114609"/>
                      <a:pt x="163799" y="113520"/>
                    </a:cubicBezTo>
                    <a:cubicBezTo>
                      <a:pt x="163965" y="111250"/>
                      <a:pt x="164242" y="109073"/>
                      <a:pt x="165072" y="107227"/>
                    </a:cubicBezTo>
                    <a:cubicBezTo>
                      <a:pt x="165589" y="106083"/>
                      <a:pt x="166456" y="105160"/>
                      <a:pt x="167213" y="104164"/>
                    </a:cubicBezTo>
                    <a:cubicBezTo>
                      <a:pt x="168209" y="102853"/>
                      <a:pt x="169077" y="101451"/>
                      <a:pt x="170553" y="100380"/>
                    </a:cubicBezTo>
                    <a:cubicBezTo>
                      <a:pt x="171347" y="99752"/>
                      <a:pt x="172584" y="99309"/>
                      <a:pt x="173543" y="98756"/>
                    </a:cubicBezTo>
                    <a:cubicBezTo>
                      <a:pt x="175610" y="97612"/>
                      <a:pt x="177604" y="96412"/>
                      <a:pt x="180298" y="95526"/>
                    </a:cubicBezTo>
                    <a:cubicBezTo>
                      <a:pt x="180464" y="95489"/>
                      <a:pt x="180612" y="95489"/>
                      <a:pt x="180778" y="95452"/>
                    </a:cubicBezTo>
                    <a:cubicBezTo>
                      <a:pt x="188382" y="93108"/>
                      <a:pt x="198477" y="91945"/>
                      <a:pt x="211323" y="91945"/>
                    </a:cubicBezTo>
                    <a:lnTo>
                      <a:pt x="329016" y="91945"/>
                    </a:lnTo>
                    <a:lnTo>
                      <a:pt x="329016" y="18915"/>
                    </a:lnTo>
                    <a:lnTo>
                      <a:pt x="328906" y="18915"/>
                    </a:lnTo>
                    <a:cubicBezTo>
                      <a:pt x="278705" y="7104"/>
                      <a:pt x="216176" y="-7661"/>
                      <a:pt x="130301" y="4630"/>
                    </a:cubicBezTo>
                    <a:cubicBezTo>
                      <a:pt x="116053" y="6587"/>
                      <a:pt x="102138" y="12991"/>
                      <a:pt x="89975" y="22293"/>
                    </a:cubicBezTo>
                    <a:cubicBezTo>
                      <a:pt x="89809" y="22367"/>
                      <a:pt x="89698" y="22496"/>
                      <a:pt x="89532" y="22569"/>
                    </a:cubicBezTo>
                    <a:cubicBezTo>
                      <a:pt x="86745" y="24711"/>
                      <a:pt x="84124" y="27018"/>
                      <a:pt x="81577" y="29454"/>
                    </a:cubicBezTo>
                    <a:cubicBezTo>
                      <a:pt x="81227" y="29860"/>
                      <a:pt x="80784" y="30173"/>
                      <a:pt x="80433" y="30561"/>
                    </a:cubicBezTo>
                    <a:cubicBezTo>
                      <a:pt x="78052" y="32868"/>
                      <a:pt x="75819" y="35378"/>
                      <a:pt x="73623" y="37925"/>
                    </a:cubicBezTo>
                    <a:cubicBezTo>
                      <a:pt x="73180" y="38516"/>
                      <a:pt x="72663" y="39032"/>
                      <a:pt x="72239" y="39605"/>
                    </a:cubicBezTo>
                    <a:cubicBezTo>
                      <a:pt x="70135" y="42188"/>
                      <a:pt x="68252" y="44901"/>
                      <a:pt x="66425" y="47688"/>
                    </a:cubicBezTo>
                    <a:cubicBezTo>
                      <a:pt x="65982" y="48316"/>
                      <a:pt x="65558" y="48925"/>
                      <a:pt x="65115" y="49589"/>
                    </a:cubicBezTo>
                    <a:cubicBezTo>
                      <a:pt x="63325" y="52450"/>
                      <a:pt x="61737" y="55403"/>
                      <a:pt x="60261" y="58411"/>
                    </a:cubicBezTo>
                    <a:cubicBezTo>
                      <a:pt x="59947" y="59094"/>
                      <a:pt x="59578" y="59721"/>
                      <a:pt x="59264" y="60404"/>
                    </a:cubicBezTo>
                    <a:cubicBezTo>
                      <a:pt x="58711" y="61549"/>
                      <a:pt x="58064" y="62638"/>
                      <a:pt x="57548" y="63782"/>
                    </a:cubicBezTo>
                    <a:cubicBezTo>
                      <a:pt x="56754" y="65738"/>
                      <a:pt x="56237" y="67713"/>
                      <a:pt x="55555" y="69669"/>
                    </a:cubicBezTo>
                    <a:cubicBezTo>
                      <a:pt x="55241" y="70537"/>
                      <a:pt x="54927" y="71386"/>
                      <a:pt x="54632" y="72290"/>
                    </a:cubicBezTo>
                    <a:cubicBezTo>
                      <a:pt x="53598" y="75594"/>
                      <a:pt x="52768" y="78934"/>
                      <a:pt x="52085" y="82275"/>
                    </a:cubicBezTo>
                    <a:cubicBezTo>
                      <a:pt x="51974" y="82995"/>
                      <a:pt x="51808" y="83714"/>
                      <a:pt x="51642" y="84415"/>
                    </a:cubicBezTo>
                    <a:cubicBezTo>
                      <a:pt x="51051" y="88033"/>
                      <a:pt x="50645" y="91650"/>
                      <a:pt x="50442" y="95268"/>
                    </a:cubicBezTo>
                    <a:cubicBezTo>
                      <a:pt x="50405" y="95895"/>
                      <a:pt x="50368" y="96541"/>
                      <a:pt x="50332" y="97169"/>
                    </a:cubicBezTo>
                    <a:cubicBezTo>
                      <a:pt x="50221" y="100952"/>
                      <a:pt x="50295" y="104680"/>
                      <a:pt x="50645" y="108463"/>
                    </a:cubicBezTo>
                    <a:cubicBezTo>
                      <a:pt x="50682" y="109147"/>
                      <a:pt x="50756" y="109848"/>
                      <a:pt x="50811" y="110568"/>
                    </a:cubicBezTo>
                    <a:cubicBezTo>
                      <a:pt x="51254" y="114351"/>
                      <a:pt x="51882" y="118116"/>
                      <a:pt x="52768" y="121899"/>
                    </a:cubicBezTo>
                    <a:cubicBezTo>
                      <a:pt x="52971" y="122693"/>
                      <a:pt x="53118" y="123487"/>
                      <a:pt x="53321" y="124280"/>
                    </a:cubicBezTo>
                    <a:cubicBezTo>
                      <a:pt x="54318" y="128175"/>
                      <a:pt x="55591" y="132124"/>
                      <a:pt x="57068" y="135982"/>
                    </a:cubicBezTo>
                    <a:cubicBezTo>
                      <a:pt x="57345" y="136664"/>
                      <a:pt x="57548" y="137329"/>
                      <a:pt x="57825" y="138011"/>
                    </a:cubicBezTo>
                    <a:cubicBezTo>
                      <a:pt x="61682" y="147553"/>
                      <a:pt x="66813" y="156947"/>
                      <a:pt x="73586" y="166046"/>
                    </a:cubicBezTo>
                    <a:lnTo>
                      <a:pt x="110110" y="218793"/>
                    </a:lnTo>
                    <a:lnTo>
                      <a:pt x="60740" y="262239"/>
                    </a:lnTo>
                    <a:cubicBezTo>
                      <a:pt x="29679" y="289203"/>
                      <a:pt x="8953" y="323291"/>
                      <a:pt x="2346" y="358302"/>
                    </a:cubicBezTo>
                    <a:cubicBezTo>
                      <a:pt x="-4741" y="396007"/>
                      <a:pt x="4303" y="433676"/>
                      <a:pt x="28480" y="467247"/>
                    </a:cubicBezTo>
                    <a:cubicBezTo>
                      <a:pt x="34847" y="476549"/>
                      <a:pt x="42321" y="484873"/>
                      <a:pt x="50553" y="492273"/>
                    </a:cubicBezTo>
                    <a:cubicBezTo>
                      <a:pt x="51310" y="492956"/>
                      <a:pt x="52103" y="493547"/>
                      <a:pt x="52860" y="494230"/>
                    </a:cubicBezTo>
                    <a:cubicBezTo>
                      <a:pt x="56090" y="497017"/>
                      <a:pt x="59375" y="499638"/>
                      <a:pt x="62845" y="502110"/>
                    </a:cubicBezTo>
                    <a:cubicBezTo>
                      <a:pt x="63915" y="502867"/>
                      <a:pt x="64985" y="503587"/>
                      <a:pt x="66111" y="504307"/>
                    </a:cubicBezTo>
                    <a:cubicBezTo>
                      <a:pt x="69378" y="506503"/>
                      <a:pt x="72755" y="508607"/>
                      <a:pt x="76207" y="510508"/>
                    </a:cubicBezTo>
                    <a:cubicBezTo>
                      <a:pt x="77369" y="511136"/>
                      <a:pt x="78477" y="511708"/>
                      <a:pt x="79621" y="512298"/>
                    </a:cubicBezTo>
                    <a:cubicBezTo>
                      <a:pt x="83128" y="514125"/>
                      <a:pt x="86708" y="515842"/>
                      <a:pt x="90362" y="517355"/>
                    </a:cubicBezTo>
                    <a:cubicBezTo>
                      <a:pt x="91470" y="517835"/>
                      <a:pt x="92595" y="518223"/>
                      <a:pt x="93703" y="518665"/>
                    </a:cubicBezTo>
                    <a:cubicBezTo>
                      <a:pt x="97394" y="520142"/>
                      <a:pt x="101178" y="521452"/>
                      <a:pt x="105035" y="522597"/>
                    </a:cubicBezTo>
                    <a:cubicBezTo>
                      <a:pt x="106142" y="522910"/>
                      <a:pt x="107268" y="523224"/>
                      <a:pt x="108375" y="523557"/>
                    </a:cubicBezTo>
                    <a:cubicBezTo>
                      <a:pt x="112159" y="524590"/>
                      <a:pt x="116016" y="525513"/>
                      <a:pt x="119947" y="526270"/>
                    </a:cubicBezTo>
                    <a:cubicBezTo>
                      <a:pt x="121184" y="526509"/>
                      <a:pt x="122421" y="526712"/>
                      <a:pt x="123694" y="526897"/>
                    </a:cubicBezTo>
                    <a:cubicBezTo>
                      <a:pt x="125964" y="527303"/>
                      <a:pt x="128142" y="527820"/>
                      <a:pt x="130449" y="528097"/>
                    </a:cubicBezTo>
                    <a:cubicBezTo>
                      <a:pt x="131759" y="528262"/>
                      <a:pt x="133033" y="528207"/>
                      <a:pt x="134343" y="528336"/>
                    </a:cubicBezTo>
                    <a:cubicBezTo>
                      <a:pt x="137517" y="528687"/>
                      <a:pt x="140673" y="528816"/>
                      <a:pt x="143848" y="528927"/>
                    </a:cubicBezTo>
                    <a:cubicBezTo>
                      <a:pt x="146155" y="529038"/>
                      <a:pt x="148462" y="529370"/>
                      <a:pt x="150769" y="529370"/>
                    </a:cubicBezTo>
                    <a:cubicBezTo>
                      <a:pt x="151728" y="529370"/>
                      <a:pt x="152596" y="529167"/>
                      <a:pt x="153519" y="529167"/>
                    </a:cubicBezTo>
                    <a:cubicBezTo>
                      <a:pt x="159757" y="529056"/>
                      <a:pt x="165976" y="528484"/>
                      <a:pt x="172048" y="527691"/>
                    </a:cubicBezTo>
                    <a:cubicBezTo>
                      <a:pt x="174522" y="527377"/>
                      <a:pt x="176976" y="527063"/>
                      <a:pt x="179412" y="526620"/>
                    </a:cubicBezTo>
                    <a:cubicBezTo>
                      <a:pt x="185577" y="525513"/>
                      <a:pt x="191538" y="524036"/>
                      <a:pt x="197315" y="522246"/>
                    </a:cubicBezTo>
                    <a:cubicBezTo>
                      <a:pt x="199788" y="521489"/>
                      <a:pt x="202095" y="520659"/>
                      <a:pt x="204439" y="519828"/>
                    </a:cubicBezTo>
                    <a:cubicBezTo>
                      <a:pt x="210215" y="517724"/>
                      <a:pt x="215734" y="515325"/>
                      <a:pt x="220901" y="512593"/>
                    </a:cubicBezTo>
                    <a:cubicBezTo>
                      <a:pt x="222618" y="511671"/>
                      <a:pt x="224131" y="510637"/>
                      <a:pt x="225755" y="509696"/>
                    </a:cubicBezTo>
                    <a:cubicBezTo>
                      <a:pt x="230720" y="506706"/>
                      <a:pt x="235426" y="503532"/>
                      <a:pt x="239671" y="499951"/>
                    </a:cubicBezTo>
                    <a:cubicBezTo>
                      <a:pt x="240225" y="499508"/>
                      <a:pt x="240945" y="499158"/>
                      <a:pt x="241461" y="498678"/>
                    </a:cubicBezTo>
                    <a:lnTo>
                      <a:pt x="288007" y="457429"/>
                    </a:lnTo>
                    <a:lnTo>
                      <a:pt x="338890" y="525845"/>
                    </a:lnTo>
                    <a:lnTo>
                      <a:pt x="456713" y="525845"/>
                    </a:lnTo>
                    <a:lnTo>
                      <a:pt x="359137" y="395140"/>
                    </a:lnTo>
                    <a:lnTo>
                      <a:pt x="385621" y="36378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DA015D0-CC2F-4CC1-8BA0-6ACA3D72A946}"/>
                </a:ext>
              </a:extLst>
            </p:cNvPr>
            <p:cNvSpPr/>
            <p:nvPr/>
          </p:nvSpPr>
          <p:spPr>
            <a:xfrm>
              <a:off x="7760781" y="5067703"/>
              <a:ext cx="388073" cy="522598"/>
            </a:xfrm>
            <a:custGeom>
              <a:avLst/>
              <a:gdLst>
                <a:gd name="connsiteX0" fmla="*/ 0 w 388073"/>
                <a:gd name="connsiteY0" fmla="*/ 0 h 522598"/>
                <a:gd name="connsiteX1" fmla="*/ 0 w 388073"/>
                <a:gd name="connsiteY1" fmla="*/ 92261 h 522598"/>
                <a:gd name="connsiteX2" fmla="*/ 141964 w 388073"/>
                <a:gd name="connsiteY2" fmla="*/ 92261 h 522598"/>
                <a:gd name="connsiteX3" fmla="*/ 141964 w 388073"/>
                <a:gd name="connsiteY3" fmla="*/ 522599 h 522598"/>
                <a:gd name="connsiteX4" fmla="*/ 242530 w 388073"/>
                <a:gd name="connsiteY4" fmla="*/ 522599 h 522598"/>
                <a:gd name="connsiteX5" fmla="*/ 242530 w 388073"/>
                <a:gd name="connsiteY5" fmla="*/ 92261 h 522598"/>
                <a:gd name="connsiteX6" fmla="*/ 388073 w 388073"/>
                <a:gd name="connsiteY6" fmla="*/ 92261 h 522598"/>
                <a:gd name="connsiteX7" fmla="*/ 388073 w 388073"/>
                <a:gd name="connsiteY7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073" h="522598">
                  <a:moveTo>
                    <a:pt x="0" y="0"/>
                  </a:moveTo>
                  <a:lnTo>
                    <a:pt x="0" y="92261"/>
                  </a:lnTo>
                  <a:lnTo>
                    <a:pt x="141964" y="92261"/>
                  </a:lnTo>
                  <a:lnTo>
                    <a:pt x="141964" y="522599"/>
                  </a:lnTo>
                  <a:lnTo>
                    <a:pt x="242530" y="522599"/>
                  </a:lnTo>
                  <a:lnTo>
                    <a:pt x="242530" y="92261"/>
                  </a:lnTo>
                  <a:lnTo>
                    <a:pt x="388073" y="92261"/>
                  </a:lnTo>
                  <a:lnTo>
                    <a:pt x="38807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4" name="Graphic 4">
              <a:extLst>
                <a:ext uri="{FF2B5EF4-FFF2-40B4-BE49-F238E27FC236}">
                  <a16:creationId xmlns:a16="http://schemas.microsoft.com/office/drawing/2014/main" id="{922DCFE7-7880-46B4-8B64-FECDB73C5EF5}"/>
                </a:ext>
              </a:extLst>
            </p:cNvPr>
            <p:cNvGrpSpPr/>
            <p:nvPr/>
          </p:nvGrpSpPr>
          <p:grpSpPr>
            <a:xfrm>
              <a:off x="8197929" y="5061963"/>
              <a:ext cx="763485" cy="532786"/>
              <a:chOff x="8197929" y="5061963"/>
              <a:chExt cx="763485" cy="532786"/>
            </a:xfrm>
            <a:solidFill>
              <a:srgbClr val="9C9B9B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54A931D2-567E-463A-AD77-7A602D90FDAD}"/>
                  </a:ext>
                </a:extLst>
              </p:cNvPr>
              <p:cNvSpPr/>
              <p:nvPr/>
            </p:nvSpPr>
            <p:spPr>
              <a:xfrm>
                <a:off x="8197929" y="5067666"/>
                <a:ext cx="344996" cy="525035"/>
              </a:xfrm>
              <a:custGeom>
                <a:avLst/>
                <a:gdLst>
                  <a:gd name="connsiteX0" fmla="*/ 105254 w 344996"/>
                  <a:gd name="connsiteY0" fmla="*/ 416256 h 525035"/>
                  <a:gd name="connsiteX1" fmla="*/ 104387 w 344996"/>
                  <a:gd name="connsiteY1" fmla="*/ 414816 h 525035"/>
                  <a:gd name="connsiteX2" fmla="*/ 105254 w 344996"/>
                  <a:gd name="connsiteY2" fmla="*/ 416256 h 525035"/>
                  <a:gd name="connsiteX3" fmla="*/ 110218 w 344996"/>
                  <a:gd name="connsiteY3" fmla="*/ 422623 h 525035"/>
                  <a:gd name="connsiteX4" fmla="*/ 108908 w 344996"/>
                  <a:gd name="connsiteY4" fmla="*/ 421553 h 525035"/>
                  <a:gd name="connsiteX5" fmla="*/ 110218 w 344996"/>
                  <a:gd name="connsiteY5" fmla="*/ 422623 h 525035"/>
                  <a:gd name="connsiteX6" fmla="*/ 28126 w 344996"/>
                  <a:gd name="connsiteY6" fmla="*/ 497610 h 525035"/>
                  <a:gd name="connsiteX7" fmla="*/ 28089 w 344996"/>
                  <a:gd name="connsiteY7" fmla="*/ 497573 h 525035"/>
                  <a:gd name="connsiteX8" fmla="*/ 28607 w 344996"/>
                  <a:gd name="connsiteY8" fmla="*/ 498052 h 525035"/>
                  <a:gd name="connsiteX9" fmla="*/ 28126 w 344996"/>
                  <a:gd name="connsiteY9" fmla="*/ 497610 h 525035"/>
                  <a:gd name="connsiteX10" fmla="*/ 15632 w 344996"/>
                  <a:gd name="connsiteY10" fmla="*/ 482125 h 525035"/>
                  <a:gd name="connsiteX11" fmla="*/ 16315 w 344996"/>
                  <a:gd name="connsiteY11" fmla="*/ 483232 h 525035"/>
                  <a:gd name="connsiteX12" fmla="*/ 15632 w 344996"/>
                  <a:gd name="connsiteY12" fmla="*/ 482125 h 525035"/>
                  <a:gd name="connsiteX13" fmla="*/ 1919 w 344996"/>
                  <a:gd name="connsiteY13" fmla="*/ 442759 h 525035"/>
                  <a:gd name="connsiteX14" fmla="*/ 2233 w 344996"/>
                  <a:gd name="connsiteY14" fmla="*/ 444825 h 525035"/>
                  <a:gd name="connsiteX15" fmla="*/ 1919 w 344996"/>
                  <a:gd name="connsiteY15" fmla="*/ 442759 h 525035"/>
                  <a:gd name="connsiteX16" fmla="*/ 2140 w 344996"/>
                  <a:gd name="connsiteY16" fmla="*/ 83532 h 525035"/>
                  <a:gd name="connsiteX17" fmla="*/ 1938 w 344996"/>
                  <a:gd name="connsiteY17" fmla="*/ 84971 h 525035"/>
                  <a:gd name="connsiteX18" fmla="*/ 2140 w 344996"/>
                  <a:gd name="connsiteY18" fmla="*/ 83532 h 525035"/>
                  <a:gd name="connsiteX19" fmla="*/ 28330 w 344996"/>
                  <a:gd name="connsiteY19" fmla="*/ 28828 h 525035"/>
                  <a:gd name="connsiteX20" fmla="*/ 28440 w 344996"/>
                  <a:gd name="connsiteY20" fmla="*/ 28755 h 525035"/>
                  <a:gd name="connsiteX21" fmla="*/ 28200 w 344996"/>
                  <a:gd name="connsiteY21" fmla="*/ 28995 h 525035"/>
                  <a:gd name="connsiteX22" fmla="*/ 28330 w 344996"/>
                  <a:gd name="connsiteY22" fmla="*/ 28828 h 525035"/>
                  <a:gd name="connsiteX23" fmla="*/ 114076 w 344996"/>
                  <a:gd name="connsiteY23" fmla="*/ 37 h 525035"/>
                  <a:gd name="connsiteX24" fmla="*/ 111363 w 344996"/>
                  <a:gd name="connsiteY24" fmla="*/ 0 h 525035"/>
                  <a:gd name="connsiteX25" fmla="*/ 75522 w 344996"/>
                  <a:gd name="connsiteY25" fmla="*/ 4024 h 525035"/>
                  <a:gd name="connsiteX26" fmla="*/ 75245 w 344996"/>
                  <a:gd name="connsiteY26" fmla="*/ 4061 h 525035"/>
                  <a:gd name="connsiteX27" fmla="*/ 65850 w 344996"/>
                  <a:gd name="connsiteY27" fmla="*/ 6681 h 525035"/>
                  <a:gd name="connsiteX28" fmla="*/ 65371 w 344996"/>
                  <a:gd name="connsiteY28" fmla="*/ 6848 h 525035"/>
                  <a:gd name="connsiteX29" fmla="*/ 32593 w 344996"/>
                  <a:gd name="connsiteY29" fmla="*/ 24898 h 525035"/>
                  <a:gd name="connsiteX30" fmla="*/ 29972 w 344996"/>
                  <a:gd name="connsiteY30" fmla="*/ 27131 h 525035"/>
                  <a:gd name="connsiteX31" fmla="*/ 28145 w 344996"/>
                  <a:gd name="connsiteY31" fmla="*/ 28681 h 525035"/>
                  <a:gd name="connsiteX32" fmla="*/ 26521 w 344996"/>
                  <a:gd name="connsiteY32" fmla="*/ 30711 h 525035"/>
                  <a:gd name="connsiteX33" fmla="*/ 16463 w 344996"/>
                  <a:gd name="connsiteY33" fmla="*/ 43280 h 525035"/>
                  <a:gd name="connsiteX34" fmla="*/ 14635 w 344996"/>
                  <a:gd name="connsiteY34" fmla="*/ 46583 h 525035"/>
                  <a:gd name="connsiteX35" fmla="*/ 8434 w 344996"/>
                  <a:gd name="connsiteY35" fmla="*/ 59668 h 525035"/>
                  <a:gd name="connsiteX36" fmla="*/ 6680 w 344996"/>
                  <a:gd name="connsiteY36" fmla="*/ 64116 h 525035"/>
                  <a:gd name="connsiteX37" fmla="*/ 2510 w 344996"/>
                  <a:gd name="connsiteY37" fmla="*/ 81133 h 525035"/>
                  <a:gd name="connsiteX38" fmla="*/ 1476 w 344996"/>
                  <a:gd name="connsiteY38" fmla="*/ 88054 h 525035"/>
                  <a:gd name="connsiteX39" fmla="*/ 277 w 344996"/>
                  <a:gd name="connsiteY39" fmla="*/ 104683 h 525035"/>
                  <a:gd name="connsiteX40" fmla="*/ 0 w 344996"/>
                  <a:gd name="connsiteY40" fmla="*/ 108613 h 525035"/>
                  <a:gd name="connsiteX41" fmla="*/ 0 w 344996"/>
                  <a:gd name="connsiteY41" fmla="*/ 419744 h 525035"/>
                  <a:gd name="connsiteX42" fmla="*/ 314 w 344996"/>
                  <a:gd name="connsiteY42" fmla="*/ 424192 h 525035"/>
                  <a:gd name="connsiteX43" fmla="*/ 1458 w 344996"/>
                  <a:gd name="connsiteY43" fmla="*/ 440138 h 525035"/>
                  <a:gd name="connsiteX44" fmla="*/ 2658 w 344996"/>
                  <a:gd name="connsiteY44" fmla="*/ 447465 h 525035"/>
                  <a:gd name="connsiteX45" fmla="*/ 6238 w 344996"/>
                  <a:gd name="connsiteY45" fmla="*/ 461713 h 525035"/>
                  <a:gd name="connsiteX46" fmla="*/ 7622 w 344996"/>
                  <a:gd name="connsiteY46" fmla="*/ 466161 h 525035"/>
                  <a:gd name="connsiteX47" fmla="*/ 14469 w 344996"/>
                  <a:gd name="connsiteY47" fmla="*/ 480280 h 525035"/>
                  <a:gd name="connsiteX48" fmla="*/ 17293 w 344996"/>
                  <a:gd name="connsiteY48" fmla="*/ 484820 h 525035"/>
                  <a:gd name="connsiteX49" fmla="*/ 26927 w 344996"/>
                  <a:gd name="connsiteY49" fmla="*/ 496557 h 525035"/>
                  <a:gd name="connsiteX50" fmla="*/ 27924 w 344996"/>
                  <a:gd name="connsiteY50" fmla="*/ 497757 h 525035"/>
                  <a:gd name="connsiteX51" fmla="*/ 32944 w 344996"/>
                  <a:gd name="connsiteY51" fmla="*/ 501891 h 525035"/>
                  <a:gd name="connsiteX52" fmla="*/ 34973 w 344996"/>
                  <a:gd name="connsiteY52" fmla="*/ 503571 h 525035"/>
                  <a:gd name="connsiteX53" fmla="*/ 41618 w 344996"/>
                  <a:gd name="connsiteY53" fmla="*/ 508074 h 525035"/>
                  <a:gd name="connsiteX54" fmla="*/ 44275 w 344996"/>
                  <a:gd name="connsiteY54" fmla="*/ 509698 h 525035"/>
                  <a:gd name="connsiteX55" fmla="*/ 50957 w 344996"/>
                  <a:gd name="connsiteY55" fmla="*/ 513168 h 525035"/>
                  <a:gd name="connsiteX56" fmla="*/ 54186 w 344996"/>
                  <a:gd name="connsiteY56" fmla="*/ 514644 h 525035"/>
                  <a:gd name="connsiteX57" fmla="*/ 60942 w 344996"/>
                  <a:gd name="connsiteY57" fmla="*/ 517228 h 525035"/>
                  <a:gd name="connsiteX58" fmla="*/ 64355 w 344996"/>
                  <a:gd name="connsiteY58" fmla="*/ 518391 h 525035"/>
                  <a:gd name="connsiteX59" fmla="*/ 71350 w 344996"/>
                  <a:gd name="connsiteY59" fmla="*/ 520384 h 525035"/>
                  <a:gd name="connsiteX60" fmla="*/ 74414 w 344996"/>
                  <a:gd name="connsiteY60" fmla="*/ 521104 h 525035"/>
                  <a:gd name="connsiteX61" fmla="*/ 82166 w 344996"/>
                  <a:gd name="connsiteY61" fmla="*/ 522654 h 525035"/>
                  <a:gd name="connsiteX62" fmla="*/ 83790 w 344996"/>
                  <a:gd name="connsiteY62" fmla="*/ 522931 h 525035"/>
                  <a:gd name="connsiteX63" fmla="*/ 111437 w 344996"/>
                  <a:gd name="connsiteY63" fmla="*/ 525035 h 525035"/>
                  <a:gd name="connsiteX64" fmla="*/ 121218 w 344996"/>
                  <a:gd name="connsiteY64" fmla="*/ 524832 h 525035"/>
                  <a:gd name="connsiteX65" fmla="*/ 344886 w 344996"/>
                  <a:gd name="connsiteY65" fmla="*/ 512651 h 525035"/>
                  <a:gd name="connsiteX66" fmla="*/ 344996 w 344996"/>
                  <a:gd name="connsiteY66" fmla="*/ 512651 h 525035"/>
                  <a:gd name="connsiteX67" fmla="*/ 344996 w 344996"/>
                  <a:gd name="connsiteY67" fmla="*/ 430356 h 525035"/>
                  <a:gd name="connsiteX68" fmla="*/ 143716 w 344996"/>
                  <a:gd name="connsiteY68" fmla="*/ 430356 h 525035"/>
                  <a:gd name="connsiteX69" fmla="*/ 142516 w 344996"/>
                  <a:gd name="connsiteY69" fmla="*/ 430356 h 525035"/>
                  <a:gd name="connsiteX70" fmla="*/ 114390 w 344996"/>
                  <a:gd name="connsiteY70" fmla="*/ 425742 h 525035"/>
                  <a:gd name="connsiteX71" fmla="*/ 108392 w 344996"/>
                  <a:gd name="connsiteY71" fmla="*/ 420888 h 525035"/>
                  <a:gd name="connsiteX72" fmla="*/ 107911 w 344996"/>
                  <a:gd name="connsiteY72" fmla="*/ 420168 h 525035"/>
                  <a:gd name="connsiteX73" fmla="*/ 104054 w 344996"/>
                  <a:gd name="connsiteY73" fmla="*/ 413930 h 525035"/>
                  <a:gd name="connsiteX74" fmla="*/ 103574 w 344996"/>
                  <a:gd name="connsiteY74" fmla="*/ 412490 h 525035"/>
                  <a:gd name="connsiteX75" fmla="*/ 100511 w 344996"/>
                  <a:gd name="connsiteY75" fmla="*/ 393352 h 525035"/>
                  <a:gd name="connsiteX76" fmla="*/ 100511 w 344996"/>
                  <a:gd name="connsiteY76" fmla="*/ 312127 h 525035"/>
                  <a:gd name="connsiteX77" fmla="*/ 312607 w 344996"/>
                  <a:gd name="connsiteY77" fmla="*/ 305723 h 525035"/>
                  <a:gd name="connsiteX78" fmla="*/ 312718 w 344996"/>
                  <a:gd name="connsiteY78" fmla="*/ 305723 h 525035"/>
                  <a:gd name="connsiteX79" fmla="*/ 312718 w 344996"/>
                  <a:gd name="connsiteY79" fmla="*/ 222671 h 525035"/>
                  <a:gd name="connsiteX80" fmla="*/ 100511 w 344996"/>
                  <a:gd name="connsiteY80" fmla="*/ 215547 h 525035"/>
                  <a:gd name="connsiteX81" fmla="*/ 100511 w 344996"/>
                  <a:gd name="connsiteY81" fmla="*/ 134286 h 525035"/>
                  <a:gd name="connsiteX82" fmla="*/ 137700 w 344996"/>
                  <a:gd name="connsiteY82" fmla="*/ 94476 h 525035"/>
                  <a:gd name="connsiteX83" fmla="*/ 344978 w 344996"/>
                  <a:gd name="connsiteY83" fmla="*/ 94476 h 525035"/>
                  <a:gd name="connsiteX84" fmla="*/ 344978 w 344996"/>
                  <a:gd name="connsiteY84" fmla="*/ 11462 h 525035"/>
                  <a:gd name="connsiteX85" fmla="*/ 344868 w 344996"/>
                  <a:gd name="connsiteY85" fmla="*/ 11425 h 525035"/>
                  <a:gd name="connsiteX86" fmla="*/ 114076 w 344996"/>
                  <a:gd name="connsiteY86" fmla="*/ 37 h 52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996" h="525035">
                    <a:moveTo>
                      <a:pt x="105254" y="416256"/>
                    </a:moveTo>
                    <a:cubicBezTo>
                      <a:pt x="104977" y="415776"/>
                      <a:pt x="104664" y="415388"/>
                      <a:pt x="104387" y="414816"/>
                    </a:cubicBezTo>
                    <a:cubicBezTo>
                      <a:pt x="104608" y="415388"/>
                      <a:pt x="104977" y="415776"/>
                      <a:pt x="105254" y="416256"/>
                    </a:cubicBezTo>
                    <a:moveTo>
                      <a:pt x="110218" y="422623"/>
                    </a:moveTo>
                    <a:cubicBezTo>
                      <a:pt x="109813" y="422217"/>
                      <a:pt x="109296" y="421996"/>
                      <a:pt x="108908" y="421553"/>
                    </a:cubicBezTo>
                    <a:cubicBezTo>
                      <a:pt x="109315" y="421940"/>
                      <a:pt x="109831" y="422235"/>
                      <a:pt x="110218" y="422623"/>
                    </a:cubicBezTo>
                    <a:moveTo>
                      <a:pt x="28126" y="497610"/>
                    </a:moveTo>
                    <a:cubicBezTo>
                      <a:pt x="28089" y="497610"/>
                      <a:pt x="28089" y="497610"/>
                      <a:pt x="28089" y="497573"/>
                    </a:cubicBezTo>
                    <a:cubicBezTo>
                      <a:pt x="28256" y="497739"/>
                      <a:pt x="28440" y="497886"/>
                      <a:pt x="28607" y="498052"/>
                    </a:cubicBezTo>
                    <a:cubicBezTo>
                      <a:pt x="28477" y="497886"/>
                      <a:pt x="28237" y="497757"/>
                      <a:pt x="28126" y="497610"/>
                    </a:cubicBezTo>
                    <a:moveTo>
                      <a:pt x="15632" y="482125"/>
                    </a:moveTo>
                    <a:cubicBezTo>
                      <a:pt x="15872" y="482476"/>
                      <a:pt x="16112" y="482882"/>
                      <a:pt x="16315" y="483232"/>
                    </a:cubicBezTo>
                    <a:cubicBezTo>
                      <a:pt x="16075" y="482882"/>
                      <a:pt x="15872" y="482494"/>
                      <a:pt x="15632" y="482125"/>
                    </a:cubicBezTo>
                    <a:moveTo>
                      <a:pt x="1919" y="442759"/>
                    </a:moveTo>
                    <a:cubicBezTo>
                      <a:pt x="2030" y="443441"/>
                      <a:pt x="2122" y="444106"/>
                      <a:pt x="2233" y="444825"/>
                    </a:cubicBezTo>
                    <a:cubicBezTo>
                      <a:pt x="2140" y="444106"/>
                      <a:pt x="2030" y="443423"/>
                      <a:pt x="1919" y="442759"/>
                    </a:cubicBezTo>
                    <a:moveTo>
                      <a:pt x="2140" y="83532"/>
                    </a:moveTo>
                    <a:cubicBezTo>
                      <a:pt x="2066" y="84012"/>
                      <a:pt x="1974" y="84491"/>
                      <a:pt x="1938" y="84971"/>
                    </a:cubicBezTo>
                    <a:cubicBezTo>
                      <a:pt x="1993" y="84473"/>
                      <a:pt x="2066" y="83993"/>
                      <a:pt x="2140" y="83532"/>
                    </a:cubicBezTo>
                    <a:moveTo>
                      <a:pt x="28330" y="28828"/>
                    </a:moveTo>
                    <a:cubicBezTo>
                      <a:pt x="28366" y="28791"/>
                      <a:pt x="28403" y="28791"/>
                      <a:pt x="28440" y="28755"/>
                    </a:cubicBezTo>
                    <a:cubicBezTo>
                      <a:pt x="28366" y="28828"/>
                      <a:pt x="28274" y="28921"/>
                      <a:pt x="28200" y="28995"/>
                    </a:cubicBezTo>
                    <a:cubicBezTo>
                      <a:pt x="28237" y="28939"/>
                      <a:pt x="28274" y="28865"/>
                      <a:pt x="28330" y="28828"/>
                    </a:cubicBezTo>
                    <a:moveTo>
                      <a:pt x="114076" y="37"/>
                    </a:moveTo>
                    <a:cubicBezTo>
                      <a:pt x="113209" y="0"/>
                      <a:pt x="112286" y="0"/>
                      <a:pt x="111363" y="0"/>
                    </a:cubicBezTo>
                    <a:cubicBezTo>
                      <a:pt x="100511" y="0"/>
                      <a:pt x="88053" y="1071"/>
                      <a:pt x="75522" y="4024"/>
                    </a:cubicBezTo>
                    <a:cubicBezTo>
                      <a:pt x="75411" y="4024"/>
                      <a:pt x="75319" y="4061"/>
                      <a:pt x="75245" y="4061"/>
                    </a:cubicBezTo>
                    <a:cubicBezTo>
                      <a:pt x="72107" y="4817"/>
                      <a:pt x="69006" y="5685"/>
                      <a:pt x="65850" y="6681"/>
                    </a:cubicBezTo>
                    <a:cubicBezTo>
                      <a:pt x="65684" y="6718"/>
                      <a:pt x="65537" y="6792"/>
                      <a:pt x="65371" y="6848"/>
                    </a:cubicBezTo>
                    <a:cubicBezTo>
                      <a:pt x="53762" y="10631"/>
                      <a:pt x="42541" y="16389"/>
                      <a:pt x="32593" y="24898"/>
                    </a:cubicBezTo>
                    <a:cubicBezTo>
                      <a:pt x="31726" y="25617"/>
                      <a:pt x="30803" y="26337"/>
                      <a:pt x="29972" y="27131"/>
                    </a:cubicBezTo>
                    <a:cubicBezTo>
                      <a:pt x="29382" y="27684"/>
                      <a:pt x="28699" y="28127"/>
                      <a:pt x="28145" y="28681"/>
                    </a:cubicBezTo>
                    <a:cubicBezTo>
                      <a:pt x="27517" y="29271"/>
                      <a:pt x="27112" y="30120"/>
                      <a:pt x="26521" y="30711"/>
                    </a:cubicBezTo>
                    <a:cubicBezTo>
                      <a:pt x="22903" y="34531"/>
                      <a:pt x="19490" y="38592"/>
                      <a:pt x="16463" y="43280"/>
                    </a:cubicBezTo>
                    <a:cubicBezTo>
                      <a:pt x="15835" y="44350"/>
                      <a:pt x="15318" y="45513"/>
                      <a:pt x="14635" y="46583"/>
                    </a:cubicBezTo>
                    <a:cubicBezTo>
                      <a:pt x="12328" y="50607"/>
                      <a:pt x="10262" y="54980"/>
                      <a:pt x="8434" y="59668"/>
                    </a:cubicBezTo>
                    <a:cubicBezTo>
                      <a:pt x="7881" y="61182"/>
                      <a:pt x="7198" y="62566"/>
                      <a:pt x="6680" y="64116"/>
                    </a:cubicBezTo>
                    <a:cubicBezTo>
                      <a:pt x="4928" y="69358"/>
                      <a:pt x="3580" y="75098"/>
                      <a:pt x="2510" y="81133"/>
                    </a:cubicBezTo>
                    <a:cubicBezTo>
                      <a:pt x="2103" y="83403"/>
                      <a:pt x="1790" y="85710"/>
                      <a:pt x="1476" y="88054"/>
                    </a:cubicBezTo>
                    <a:cubicBezTo>
                      <a:pt x="849" y="93295"/>
                      <a:pt x="406" y="98832"/>
                      <a:pt x="277" y="104683"/>
                    </a:cubicBezTo>
                    <a:cubicBezTo>
                      <a:pt x="240" y="106067"/>
                      <a:pt x="0" y="107229"/>
                      <a:pt x="0" y="108613"/>
                    </a:cubicBezTo>
                    <a:lnTo>
                      <a:pt x="0" y="419744"/>
                    </a:lnTo>
                    <a:cubicBezTo>
                      <a:pt x="0" y="421331"/>
                      <a:pt x="277" y="422641"/>
                      <a:pt x="314" y="424192"/>
                    </a:cubicBezTo>
                    <a:cubicBezTo>
                      <a:pt x="479" y="429802"/>
                      <a:pt x="830" y="435136"/>
                      <a:pt x="1458" y="440138"/>
                    </a:cubicBezTo>
                    <a:cubicBezTo>
                      <a:pt x="1772" y="442648"/>
                      <a:pt x="2177" y="445066"/>
                      <a:pt x="2658" y="447465"/>
                    </a:cubicBezTo>
                    <a:cubicBezTo>
                      <a:pt x="3617" y="452522"/>
                      <a:pt x="4762" y="457246"/>
                      <a:pt x="6238" y="461713"/>
                    </a:cubicBezTo>
                    <a:cubicBezTo>
                      <a:pt x="6680" y="463189"/>
                      <a:pt x="7106" y="464739"/>
                      <a:pt x="7622" y="466161"/>
                    </a:cubicBezTo>
                    <a:cubicBezTo>
                      <a:pt x="9579" y="471328"/>
                      <a:pt x="11922" y="475942"/>
                      <a:pt x="14469" y="480280"/>
                    </a:cubicBezTo>
                    <a:cubicBezTo>
                      <a:pt x="15392" y="481793"/>
                      <a:pt x="16297" y="483343"/>
                      <a:pt x="17293" y="484820"/>
                    </a:cubicBezTo>
                    <a:cubicBezTo>
                      <a:pt x="20228" y="489120"/>
                      <a:pt x="23420" y="493051"/>
                      <a:pt x="26927" y="496557"/>
                    </a:cubicBezTo>
                    <a:cubicBezTo>
                      <a:pt x="27277" y="496908"/>
                      <a:pt x="27554" y="497388"/>
                      <a:pt x="27924" y="497757"/>
                    </a:cubicBezTo>
                    <a:cubicBezTo>
                      <a:pt x="29511" y="499270"/>
                      <a:pt x="31264" y="500544"/>
                      <a:pt x="32944" y="501891"/>
                    </a:cubicBezTo>
                    <a:cubicBezTo>
                      <a:pt x="33626" y="502445"/>
                      <a:pt x="34254" y="503035"/>
                      <a:pt x="34973" y="503571"/>
                    </a:cubicBezTo>
                    <a:cubicBezTo>
                      <a:pt x="37115" y="505195"/>
                      <a:pt x="39348" y="506671"/>
                      <a:pt x="41618" y="508074"/>
                    </a:cubicBezTo>
                    <a:cubicBezTo>
                      <a:pt x="42486" y="508628"/>
                      <a:pt x="43371" y="509181"/>
                      <a:pt x="44275" y="509698"/>
                    </a:cubicBezTo>
                    <a:cubicBezTo>
                      <a:pt x="46472" y="510935"/>
                      <a:pt x="48687" y="512079"/>
                      <a:pt x="50957" y="513168"/>
                    </a:cubicBezTo>
                    <a:cubicBezTo>
                      <a:pt x="52027" y="513648"/>
                      <a:pt x="53098" y="514164"/>
                      <a:pt x="54186" y="514644"/>
                    </a:cubicBezTo>
                    <a:cubicBezTo>
                      <a:pt x="56420" y="515604"/>
                      <a:pt x="58635" y="516471"/>
                      <a:pt x="60942" y="517228"/>
                    </a:cubicBezTo>
                    <a:cubicBezTo>
                      <a:pt x="62048" y="517671"/>
                      <a:pt x="63212" y="518022"/>
                      <a:pt x="64355" y="518391"/>
                    </a:cubicBezTo>
                    <a:cubicBezTo>
                      <a:pt x="66699" y="519147"/>
                      <a:pt x="69006" y="519831"/>
                      <a:pt x="71350" y="520384"/>
                    </a:cubicBezTo>
                    <a:cubicBezTo>
                      <a:pt x="72384" y="520661"/>
                      <a:pt x="73417" y="520901"/>
                      <a:pt x="74414" y="521104"/>
                    </a:cubicBezTo>
                    <a:cubicBezTo>
                      <a:pt x="76998" y="521695"/>
                      <a:pt x="79581" y="522211"/>
                      <a:pt x="82166" y="522654"/>
                    </a:cubicBezTo>
                    <a:cubicBezTo>
                      <a:pt x="82682" y="522765"/>
                      <a:pt x="83237" y="522820"/>
                      <a:pt x="83790" y="522931"/>
                    </a:cubicBezTo>
                    <a:cubicBezTo>
                      <a:pt x="93294" y="524408"/>
                      <a:pt x="102688" y="525035"/>
                      <a:pt x="111437" y="525035"/>
                    </a:cubicBezTo>
                    <a:cubicBezTo>
                      <a:pt x="114814" y="525035"/>
                      <a:pt x="118081" y="524961"/>
                      <a:pt x="121218" y="524832"/>
                    </a:cubicBezTo>
                    <a:cubicBezTo>
                      <a:pt x="123046" y="524758"/>
                      <a:pt x="304504" y="518317"/>
                      <a:pt x="344886" y="512651"/>
                    </a:cubicBezTo>
                    <a:lnTo>
                      <a:pt x="344996" y="512651"/>
                    </a:lnTo>
                    <a:lnTo>
                      <a:pt x="344996" y="430356"/>
                    </a:lnTo>
                    <a:lnTo>
                      <a:pt x="143716" y="430356"/>
                    </a:lnTo>
                    <a:lnTo>
                      <a:pt x="142516" y="430356"/>
                    </a:lnTo>
                    <a:cubicBezTo>
                      <a:pt x="132532" y="430356"/>
                      <a:pt x="122308" y="430190"/>
                      <a:pt x="114390" y="425742"/>
                    </a:cubicBezTo>
                    <a:cubicBezTo>
                      <a:pt x="112120" y="424469"/>
                      <a:pt x="110090" y="422844"/>
                      <a:pt x="108392" y="420888"/>
                    </a:cubicBezTo>
                    <a:cubicBezTo>
                      <a:pt x="108225" y="420685"/>
                      <a:pt x="108078" y="420371"/>
                      <a:pt x="107911" y="420168"/>
                    </a:cubicBezTo>
                    <a:cubicBezTo>
                      <a:pt x="106398" y="418341"/>
                      <a:pt x="105088" y="416311"/>
                      <a:pt x="104054" y="413930"/>
                    </a:cubicBezTo>
                    <a:cubicBezTo>
                      <a:pt x="103852" y="413524"/>
                      <a:pt x="103778" y="412970"/>
                      <a:pt x="103574" y="412490"/>
                    </a:cubicBezTo>
                    <a:cubicBezTo>
                      <a:pt x="101582" y="407323"/>
                      <a:pt x="100511" y="401066"/>
                      <a:pt x="100511" y="393352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868" y="11425"/>
                    </a:lnTo>
                    <a:cubicBezTo>
                      <a:pt x="299559" y="5075"/>
                      <a:pt x="115959" y="74"/>
                      <a:pt x="114076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ACD9672-A5BC-43A6-9A3D-E4256FAA0F96}"/>
                  </a:ext>
                </a:extLst>
              </p:cNvPr>
              <p:cNvSpPr/>
              <p:nvPr/>
            </p:nvSpPr>
            <p:spPr>
              <a:xfrm>
                <a:off x="8599918" y="5061963"/>
                <a:ext cx="361495" cy="532786"/>
              </a:xfrm>
              <a:custGeom>
                <a:avLst/>
                <a:gdLst>
                  <a:gd name="connsiteX0" fmla="*/ 84012 w 361495"/>
                  <a:gd name="connsiteY0" fmla="*/ 506800 h 532786"/>
                  <a:gd name="connsiteX1" fmla="*/ 79194 w 361495"/>
                  <a:gd name="connsiteY1" fmla="*/ 503810 h 532786"/>
                  <a:gd name="connsiteX2" fmla="*/ 84012 w 361495"/>
                  <a:gd name="connsiteY2" fmla="*/ 506800 h 532786"/>
                  <a:gd name="connsiteX3" fmla="*/ 64596 w 361495"/>
                  <a:gd name="connsiteY3" fmla="*/ 491759 h 532786"/>
                  <a:gd name="connsiteX4" fmla="*/ 65702 w 361495"/>
                  <a:gd name="connsiteY4" fmla="*/ 492626 h 532786"/>
                  <a:gd name="connsiteX5" fmla="*/ 64596 w 361495"/>
                  <a:gd name="connsiteY5" fmla="*/ 491759 h 532786"/>
                  <a:gd name="connsiteX6" fmla="*/ 101397 w 361495"/>
                  <a:gd name="connsiteY6" fmla="*/ 516453 h 532786"/>
                  <a:gd name="connsiteX7" fmla="*/ 95583 w 361495"/>
                  <a:gd name="connsiteY7" fmla="*/ 513869 h 532786"/>
                  <a:gd name="connsiteX8" fmla="*/ 101397 w 361495"/>
                  <a:gd name="connsiteY8" fmla="*/ 516453 h 532786"/>
                  <a:gd name="connsiteX9" fmla="*/ 118025 w 361495"/>
                  <a:gd name="connsiteY9" fmla="*/ 523060 h 532786"/>
                  <a:gd name="connsiteX10" fmla="*/ 113855 w 361495"/>
                  <a:gd name="connsiteY10" fmla="*/ 521824 h 532786"/>
                  <a:gd name="connsiteX11" fmla="*/ 118025 w 361495"/>
                  <a:gd name="connsiteY11" fmla="*/ 523060 h 532786"/>
                  <a:gd name="connsiteX12" fmla="*/ 178598 w 361495"/>
                  <a:gd name="connsiteY12" fmla="*/ 0 h 532786"/>
                  <a:gd name="connsiteX13" fmla="*/ 130151 w 361495"/>
                  <a:gd name="connsiteY13" fmla="*/ 4651 h 532786"/>
                  <a:gd name="connsiteX14" fmla="*/ 126922 w 361495"/>
                  <a:gd name="connsiteY14" fmla="*/ 5481 h 532786"/>
                  <a:gd name="connsiteX15" fmla="*/ 109776 w 361495"/>
                  <a:gd name="connsiteY15" fmla="*/ 10132 h 532786"/>
                  <a:gd name="connsiteX16" fmla="*/ 101692 w 361495"/>
                  <a:gd name="connsiteY16" fmla="*/ 13436 h 532786"/>
                  <a:gd name="connsiteX17" fmla="*/ 91264 w 361495"/>
                  <a:gd name="connsiteY17" fmla="*/ 17773 h 532786"/>
                  <a:gd name="connsiteX18" fmla="*/ 82793 w 361495"/>
                  <a:gd name="connsiteY18" fmla="*/ 22738 h 532786"/>
                  <a:gd name="connsiteX19" fmla="*/ 74525 w 361495"/>
                  <a:gd name="connsiteY19" fmla="*/ 27702 h 532786"/>
                  <a:gd name="connsiteX20" fmla="*/ 68157 w 361495"/>
                  <a:gd name="connsiteY20" fmla="*/ 32833 h 532786"/>
                  <a:gd name="connsiteX21" fmla="*/ 59557 w 361495"/>
                  <a:gd name="connsiteY21" fmla="*/ 39920 h 532786"/>
                  <a:gd name="connsiteX22" fmla="*/ 57084 w 361495"/>
                  <a:gd name="connsiteY22" fmla="*/ 42633 h 532786"/>
                  <a:gd name="connsiteX23" fmla="*/ 35730 w 361495"/>
                  <a:gd name="connsiteY23" fmla="*/ 70151 h 532786"/>
                  <a:gd name="connsiteX24" fmla="*/ 19101 w 361495"/>
                  <a:gd name="connsiteY24" fmla="*/ 107820 h 532786"/>
                  <a:gd name="connsiteX25" fmla="*/ 18178 w 361495"/>
                  <a:gd name="connsiteY25" fmla="*/ 110810 h 532786"/>
                  <a:gd name="connsiteX26" fmla="*/ 13011 w 361495"/>
                  <a:gd name="connsiteY26" fmla="*/ 128988 h 532786"/>
                  <a:gd name="connsiteX27" fmla="*/ 11627 w 361495"/>
                  <a:gd name="connsiteY27" fmla="*/ 135466 h 532786"/>
                  <a:gd name="connsiteX28" fmla="*/ 8212 w 361495"/>
                  <a:gd name="connsiteY28" fmla="*/ 152206 h 532786"/>
                  <a:gd name="connsiteX29" fmla="*/ 6939 w 361495"/>
                  <a:gd name="connsiteY29" fmla="*/ 160604 h 532786"/>
                  <a:gd name="connsiteX30" fmla="*/ 4521 w 361495"/>
                  <a:gd name="connsiteY30" fmla="*/ 177823 h 532786"/>
                  <a:gd name="connsiteX31" fmla="*/ 3765 w 361495"/>
                  <a:gd name="connsiteY31" fmla="*/ 185464 h 532786"/>
                  <a:gd name="connsiteX32" fmla="*/ 1938 w 361495"/>
                  <a:gd name="connsiteY32" fmla="*/ 206061 h 532786"/>
                  <a:gd name="connsiteX33" fmla="*/ 1864 w 361495"/>
                  <a:gd name="connsiteY33" fmla="*/ 207408 h 532786"/>
                  <a:gd name="connsiteX34" fmla="*/ 0 w 361495"/>
                  <a:gd name="connsiteY34" fmla="*/ 265599 h 532786"/>
                  <a:gd name="connsiteX35" fmla="*/ 39533 w 361495"/>
                  <a:gd name="connsiteY35" fmla="*/ 460660 h 532786"/>
                  <a:gd name="connsiteX36" fmla="*/ 178598 w 361495"/>
                  <a:gd name="connsiteY36" fmla="*/ 532583 h 532786"/>
                  <a:gd name="connsiteX37" fmla="*/ 198641 w 361495"/>
                  <a:gd name="connsiteY37" fmla="*/ 532786 h 532786"/>
                  <a:gd name="connsiteX38" fmla="*/ 204768 w 361495"/>
                  <a:gd name="connsiteY38" fmla="*/ 532620 h 532786"/>
                  <a:gd name="connsiteX39" fmla="*/ 237786 w 361495"/>
                  <a:gd name="connsiteY39" fmla="*/ 531790 h 532786"/>
                  <a:gd name="connsiteX40" fmla="*/ 252865 w 361495"/>
                  <a:gd name="connsiteY40" fmla="*/ 530959 h 532786"/>
                  <a:gd name="connsiteX41" fmla="*/ 283169 w 361495"/>
                  <a:gd name="connsiteY41" fmla="*/ 528302 h 532786"/>
                  <a:gd name="connsiteX42" fmla="*/ 295701 w 361495"/>
                  <a:gd name="connsiteY42" fmla="*/ 526677 h 532786"/>
                  <a:gd name="connsiteX43" fmla="*/ 323976 w 361495"/>
                  <a:gd name="connsiteY43" fmla="*/ 522063 h 532786"/>
                  <a:gd name="connsiteX44" fmla="*/ 333277 w 361495"/>
                  <a:gd name="connsiteY44" fmla="*/ 519959 h 532786"/>
                  <a:gd name="connsiteX45" fmla="*/ 356698 w 361495"/>
                  <a:gd name="connsiteY45" fmla="*/ 513869 h 532786"/>
                  <a:gd name="connsiteX46" fmla="*/ 361422 w 361495"/>
                  <a:gd name="connsiteY46" fmla="*/ 512632 h 532786"/>
                  <a:gd name="connsiteX47" fmla="*/ 361496 w 361495"/>
                  <a:gd name="connsiteY47" fmla="*/ 512596 h 532786"/>
                  <a:gd name="connsiteX48" fmla="*/ 361496 w 361495"/>
                  <a:gd name="connsiteY48" fmla="*/ 434638 h 532786"/>
                  <a:gd name="connsiteX49" fmla="*/ 361385 w 361495"/>
                  <a:gd name="connsiteY49" fmla="*/ 434638 h 532786"/>
                  <a:gd name="connsiteX50" fmla="*/ 202240 w 361495"/>
                  <a:gd name="connsiteY50" fmla="*/ 440322 h 532786"/>
                  <a:gd name="connsiteX51" fmla="*/ 120535 w 361495"/>
                  <a:gd name="connsiteY51" fmla="*/ 397596 h 532786"/>
                  <a:gd name="connsiteX52" fmla="*/ 100566 w 361495"/>
                  <a:gd name="connsiteY52" fmla="*/ 267039 h 532786"/>
                  <a:gd name="connsiteX53" fmla="*/ 123747 w 361495"/>
                  <a:gd name="connsiteY53" fmla="*/ 120222 h 532786"/>
                  <a:gd name="connsiteX54" fmla="*/ 202222 w 361495"/>
                  <a:gd name="connsiteY54" fmla="*/ 92298 h 532786"/>
                  <a:gd name="connsiteX55" fmla="*/ 359023 w 361495"/>
                  <a:gd name="connsiteY55" fmla="*/ 102043 h 532786"/>
                  <a:gd name="connsiteX56" fmla="*/ 361367 w 361495"/>
                  <a:gd name="connsiteY56" fmla="*/ 102283 h 532786"/>
                  <a:gd name="connsiteX57" fmla="*/ 361478 w 361495"/>
                  <a:gd name="connsiteY57" fmla="*/ 102283 h 532786"/>
                  <a:gd name="connsiteX58" fmla="*/ 361478 w 361495"/>
                  <a:gd name="connsiteY58" fmla="*/ 23568 h 532786"/>
                  <a:gd name="connsiteX59" fmla="*/ 361367 w 361495"/>
                  <a:gd name="connsiteY59" fmla="*/ 23531 h 532786"/>
                  <a:gd name="connsiteX60" fmla="*/ 178598 w 361495"/>
                  <a:gd name="connsiteY60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61495" h="532786">
                    <a:moveTo>
                      <a:pt x="84012" y="506800"/>
                    </a:moveTo>
                    <a:cubicBezTo>
                      <a:pt x="82424" y="505767"/>
                      <a:pt x="80745" y="504900"/>
                      <a:pt x="79194" y="503810"/>
                    </a:cubicBezTo>
                    <a:cubicBezTo>
                      <a:pt x="80745" y="504881"/>
                      <a:pt x="82424" y="505767"/>
                      <a:pt x="84012" y="506800"/>
                    </a:cubicBezTo>
                    <a:moveTo>
                      <a:pt x="64596" y="491759"/>
                    </a:moveTo>
                    <a:cubicBezTo>
                      <a:pt x="64946" y="492072"/>
                      <a:pt x="65352" y="492312"/>
                      <a:pt x="65702" y="492626"/>
                    </a:cubicBezTo>
                    <a:cubicBezTo>
                      <a:pt x="65352" y="492312"/>
                      <a:pt x="64964" y="492072"/>
                      <a:pt x="64596" y="491759"/>
                    </a:cubicBezTo>
                    <a:moveTo>
                      <a:pt x="101397" y="516453"/>
                    </a:moveTo>
                    <a:cubicBezTo>
                      <a:pt x="99495" y="515530"/>
                      <a:pt x="97465" y="514829"/>
                      <a:pt x="95583" y="513869"/>
                    </a:cubicBezTo>
                    <a:cubicBezTo>
                      <a:pt x="97447" y="514829"/>
                      <a:pt x="99477" y="515548"/>
                      <a:pt x="101397" y="516453"/>
                    </a:cubicBezTo>
                    <a:moveTo>
                      <a:pt x="118025" y="523060"/>
                    </a:moveTo>
                    <a:cubicBezTo>
                      <a:pt x="116641" y="522580"/>
                      <a:pt x="115165" y="522303"/>
                      <a:pt x="113855" y="521824"/>
                    </a:cubicBezTo>
                    <a:cubicBezTo>
                      <a:pt x="115165" y="522303"/>
                      <a:pt x="116623" y="522580"/>
                      <a:pt x="118025" y="523060"/>
                    </a:cubicBezTo>
                    <a:moveTo>
                      <a:pt x="178598" y="0"/>
                    </a:moveTo>
                    <a:cubicBezTo>
                      <a:pt x="161009" y="0"/>
                      <a:pt x="144953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3" y="6829"/>
                      <a:pt x="115220" y="8268"/>
                      <a:pt x="109776" y="10132"/>
                    </a:cubicBezTo>
                    <a:cubicBezTo>
                      <a:pt x="106952" y="11092"/>
                      <a:pt x="104405" y="12328"/>
                      <a:pt x="101692" y="13436"/>
                    </a:cubicBezTo>
                    <a:cubicBezTo>
                      <a:pt x="98185" y="14820"/>
                      <a:pt x="94568" y="16149"/>
                      <a:pt x="91264" y="17773"/>
                    </a:cubicBezTo>
                    <a:cubicBezTo>
                      <a:pt x="88274" y="19286"/>
                      <a:pt x="85617" y="21077"/>
                      <a:pt x="82793" y="22738"/>
                    </a:cubicBezTo>
                    <a:cubicBezTo>
                      <a:pt x="80006" y="24362"/>
                      <a:pt x="77146" y="25875"/>
                      <a:pt x="74525" y="27702"/>
                    </a:cubicBezTo>
                    <a:cubicBezTo>
                      <a:pt x="72255" y="29289"/>
                      <a:pt x="70261" y="31116"/>
                      <a:pt x="68157" y="32833"/>
                    </a:cubicBezTo>
                    <a:cubicBezTo>
                      <a:pt x="65260" y="35140"/>
                      <a:pt x="62270" y="37373"/>
                      <a:pt x="59557" y="39920"/>
                    </a:cubicBezTo>
                    <a:cubicBezTo>
                      <a:pt x="58690" y="40751"/>
                      <a:pt x="57933" y="41784"/>
                      <a:pt x="57084" y="42633"/>
                    </a:cubicBezTo>
                    <a:cubicBezTo>
                      <a:pt x="49092" y="50717"/>
                      <a:pt x="41858" y="59742"/>
                      <a:pt x="35730" y="70151"/>
                    </a:cubicBezTo>
                    <a:cubicBezTo>
                      <a:pt x="29252" y="81169"/>
                      <a:pt x="23752" y="93738"/>
                      <a:pt x="19101" y="107820"/>
                    </a:cubicBezTo>
                    <a:cubicBezTo>
                      <a:pt x="18751" y="108779"/>
                      <a:pt x="18511" y="109813"/>
                      <a:pt x="18178" y="110810"/>
                    </a:cubicBezTo>
                    <a:cubicBezTo>
                      <a:pt x="16352" y="116623"/>
                      <a:pt x="14561" y="122621"/>
                      <a:pt x="13011" y="128988"/>
                    </a:cubicBezTo>
                    <a:cubicBezTo>
                      <a:pt x="12532" y="131093"/>
                      <a:pt x="12088" y="133326"/>
                      <a:pt x="11627" y="135466"/>
                    </a:cubicBezTo>
                    <a:cubicBezTo>
                      <a:pt x="10390" y="140911"/>
                      <a:pt x="9209" y="146411"/>
                      <a:pt x="8212" y="152206"/>
                    </a:cubicBezTo>
                    <a:cubicBezTo>
                      <a:pt x="7733" y="154956"/>
                      <a:pt x="7382" y="157817"/>
                      <a:pt x="6939" y="160604"/>
                    </a:cubicBezTo>
                    <a:cubicBezTo>
                      <a:pt x="6072" y="166214"/>
                      <a:pt x="5222" y="171862"/>
                      <a:pt x="4521" y="177823"/>
                    </a:cubicBezTo>
                    <a:cubicBezTo>
                      <a:pt x="4245" y="180296"/>
                      <a:pt x="4005" y="182917"/>
                      <a:pt x="3765" y="185464"/>
                    </a:cubicBezTo>
                    <a:cubicBezTo>
                      <a:pt x="3082" y="192182"/>
                      <a:pt x="2417" y="198900"/>
                      <a:pt x="1938" y="206061"/>
                    </a:cubicBezTo>
                    <a:cubicBezTo>
                      <a:pt x="1901" y="206503"/>
                      <a:pt x="1901" y="206983"/>
                      <a:pt x="1864" y="207408"/>
                    </a:cubicBezTo>
                    <a:cubicBezTo>
                      <a:pt x="664" y="225384"/>
                      <a:pt x="0" y="244634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29" y="508351"/>
                      <a:pt x="114186" y="531900"/>
                      <a:pt x="178598" y="532583"/>
                    </a:cubicBezTo>
                    <a:cubicBezTo>
                      <a:pt x="185408" y="532749"/>
                      <a:pt x="192126" y="532786"/>
                      <a:pt x="198641" y="532786"/>
                    </a:cubicBezTo>
                    <a:cubicBezTo>
                      <a:pt x="200782" y="532786"/>
                      <a:pt x="202664" y="532675"/>
                      <a:pt x="204768" y="532620"/>
                    </a:cubicBezTo>
                    <a:cubicBezTo>
                      <a:pt x="216192" y="532583"/>
                      <a:pt x="227118" y="532214"/>
                      <a:pt x="237786" y="531790"/>
                    </a:cubicBezTo>
                    <a:cubicBezTo>
                      <a:pt x="242880" y="531550"/>
                      <a:pt x="247937" y="531273"/>
                      <a:pt x="252865" y="530959"/>
                    </a:cubicBezTo>
                    <a:cubicBezTo>
                      <a:pt x="263329" y="530277"/>
                      <a:pt x="273462" y="529409"/>
                      <a:pt x="283169" y="528302"/>
                    </a:cubicBezTo>
                    <a:cubicBezTo>
                      <a:pt x="287469" y="527822"/>
                      <a:pt x="291604" y="527268"/>
                      <a:pt x="295701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150" y="521436"/>
                      <a:pt x="330177" y="520624"/>
                      <a:pt x="333277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1" y="513389"/>
                      <a:pt x="359965" y="513112"/>
                      <a:pt x="361422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5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858" y="440322"/>
                      <a:pt x="135891" y="426757"/>
                      <a:pt x="120535" y="397596"/>
                    </a:cubicBezTo>
                    <a:cubicBezTo>
                      <a:pt x="106730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47" y="120222"/>
                    </a:cubicBezTo>
                    <a:cubicBezTo>
                      <a:pt x="139582" y="96875"/>
                      <a:pt x="164516" y="92298"/>
                      <a:pt x="202222" y="92298"/>
                    </a:cubicBezTo>
                    <a:cubicBezTo>
                      <a:pt x="257663" y="92298"/>
                      <a:pt x="324252" y="98389"/>
                      <a:pt x="359023" y="102043"/>
                    </a:cubicBezTo>
                    <a:cubicBezTo>
                      <a:pt x="360703" y="102209"/>
                      <a:pt x="361293" y="102283"/>
                      <a:pt x="361367" y="102283"/>
                    </a:cubicBezTo>
                    <a:lnTo>
                      <a:pt x="361478" y="102283"/>
                    </a:lnTo>
                    <a:lnTo>
                      <a:pt x="361478" y="23568"/>
                    </a:lnTo>
                    <a:lnTo>
                      <a:pt x="361367" y="23531"/>
                    </a:lnTo>
                    <a:cubicBezTo>
                      <a:pt x="303618" y="6792"/>
                      <a:pt x="250631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181372A-D3CA-4CC0-8285-2E8D4ECE8C6A}"/>
                </a:ext>
              </a:extLst>
            </p:cNvPr>
            <p:cNvSpPr/>
            <p:nvPr/>
          </p:nvSpPr>
          <p:spPr>
            <a:xfrm>
              <a:off x="9029886" y="5067703"/>
              <a:ext cx="380912" cy="522598"/>
            </a:xfrm>
            <a:custGeom>
              <a:avLst/>
              <a:gdLst>
                <a:gd name="connsiteX0" fmla="*/ 280272 w 380912"/>
                <a:gd name="connsiteY0" fmla="*/ 0 h 522598"/>
                <a:gd name="connsiteX1" fmla="*/ 280272 w 380912"/>
                <a:gd name="connsiteY1" fmla="*/ 224037 h 522598"/>
                <a:gd name="connsiteX2" fmla="*/ 100604 w 380912"/>
                <a:gd name="connsiteY2" fmla="*/ 224037 h 522598"/>
                <a:gd name="connsiteX3" fmla="*/ 100604 w 380912"/>
                <a:gd name="connsiteY3" fmla="*/ 0 h 522598"/>
                <a:gd name="connsiteX4" fmla="*/ 0 w 380912"/>
                <a:gd name="connsiteY4" fmla="*/ 0 h 522598"/>
                <a:gd name="connsiteX5" fmla="*/ 0 w 380912"/>
                <a:gd name="connsiteY5" fmla="*/ 522599 h 522598"/>
                <a:gd name="connsiteX6" fmla="*/ 100604 w 380912"/>
                <a:gd name="connsiteY6" fmla="*/ 522599 h 522598"/>
                <a:gd name="connsiteX7" fmla="*/ 100604 w 380912"/>
                <a:gd name="connsiteY7" fmla="*/ 315597 h 522598"/>
                <a:gd name="connsiteX8" fmla="*/ 280272 w 380912"/>
                <a:gd name="connsiteY8" fmla="*/ 315597 h 522598"/>
                <a:gd name="connsiteX9" fmla="*/ 280272 w 380912"/>
                <a:gd name="connsiteY9" fmla="*/ 522599 h 522598"/>
                <a:gd name="connsiteX10" fmla="*/ 380913 w 380912"/>
                <a:gd name="connsiteY10" fmla="*/ 522599 h 522598"/>
                <a:gd name="connsiteX11" fmla="*/ 380913 w 380912"/>
                <a:gd name="connsiteY11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912" h="522598">
                  <a:moveTo>
                    <a:pt x="280272" y="0"/>
                  </a:moveTo>
                  <a:lnTo>
                    <a:pt x="280272" y="224037"/>
                  </a:lnTo>
                  <a:lnTo>
                    <a:pt x="100604" y="224037"/>
                  </a:lnTo>
                  <a:lnTo>
                    <a:pt x="100604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0604" y="522599"/>
                  </a:lnTo>
                  <a:lnTo>
                    <a:pt x="100604" y="315597"/>
                  </a:lnTo>
                  <a:lnTo>
                    <a:pt x="280272" y="315597"/>
                  </a:lnTo>
                  <a:lnTo>
                    <a:pt x="280272" y="522599"/>
                  </a:lnTo>
                  <a:lnTo>
                    <a:pt x="380913" y="522599"/>
                  </a:lnTo>
                  <a:lnTo>
                    <a:pt x="38091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3269445-A5F9-45C1-B563-D13A99DFBA6E}"/>
                </a:ext>
              </a:extLst>
            </p:cNvPr>
            <p:cNvSpPr/>
            <p:nvPr/>
          </p:nvSpPr>
          <p:spPr>
            <a:xfrm>
              <a:off x="9492799" y="5067703"/>
              <a:ext cx="410256" cy="522598"/>
            </a:xfrm>
            <a:custGeom>
              <a:avLst/>
              <a:gdLst>
                <a:gd name="connsiteX0" fmla="*/ 309709 w 410256"/>
                <a:gd name="connsiteY0" fmla="*/ 0 h 522598"/>
                <a:gd name="connsiteX1" fmla="*/ 309709 w 410256"/>
                <a:gd name="connsiteY1" fmla="*/ 337246 h 522598"/>
                <a:gd name="connsiteX2" fmla="*/ 101876 w 410256"/>
                <a:gd name="connsiteY2" fmla="*/ 0 h 522598"/>
                <a:gd name="connsiteX3" fmla="*/ 0 w 410256"/>
                <a:gd name="connsiteY3" fmla="*/ 0 h 522598"/>
                <a:gd name="connsiteX4" fmla="*/ 0 w 410256"/>
                <a:gd name="connsiteY4" fmla="*/ 522599 h 522598"/>
                <a:gd name="connsiteX5" fmla="*/ 101267 w 410256"/>
                <a:gd name="connsiteY5" fmla="*/ 522599 h 522598"/>
                <a:gd name="connsiteX6" fmla="*/ 101267 w 410256"/>
                <a:gd name="connsiteY6" fmla="*/ 188915 h 522598"/>
                <a:gd name="connsiteX7" fmla="*/ 309819 w 410256"/>
                <a:gd name="connsiteY7" fmla="*/ 522599 h 522598"/>
                <a:gd name="connsiteX8" fmla="*/ 410256 w 410256"/>
                <a:gd name="connsiteY8" fmla="*/ 522599 h 522598"/>
                <a:gd name="connsiteX9" fmla="*/ 410256 w 410256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6" h="522598">
                  <a:moveTo>
                    <a:pt x="309709" y="0"/>
                  </a:moveTo>
                  <a:lnTo>
                    <a:pt x="309709" y="337246"/>
                  </a:lnTo>
                  <a:lnTo>
                    <a:pt x="101876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267" y="522599"/>
                  </a:lnTo>
                  <a:lnTo>
                    <a:pt x="101267" y="188915"/>
                  </a:lnTo>
                  <a:lnTo>
                    <a:pt x="309819" y="522599"/>
                  </a:lnTo>
                  <a:lnTo>
                    <a:pt x="410256" y="522599"/>
                  </a:lnTo>
                  <a:lnTo>
                    <a:pt x="41025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7" name="Graphic 4">
              <a:extLst>
                <a:ext uri="{FF2B5EF4-FFF2-40B4-BE49-F238E27FC236}">
                  <a16:creationId xmlns:a16="http://schemas.microsoft.com/office/drawing/2014/main" id="{EE89C203-1C89-4C9C-9C55-5A72691D183C}"/>
                </a:ext>
              </a:extLst>
            </p:cNvPr>
            <p:cNvGrpSpPr/>
            <p:nvPr/>
          </p:nvGrpSpPr>
          <p:grpSpPr>
            <a:xfrm>
              <a:off x="9977950" y="5061963"/>
              <a:ext cx="1719430" cy="532122"/>
              <a:chOff x="9977950" y="5061963"/>
              <a:chExt cx="1719430" cy="532122"/>
            </a:xfrm>
            <a:solidFill>
              <a:srgbClr val="9C9B9B"/>
            </a:solidFill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754A6BB-6C99-4F67-9F17-C1ED2A5B5D0A}"/>
                  </a:ext>
                </a:extLst>
              </p:cNvPr>
              <p:cNvSpPr/>
              <p:nvPr/>
            </p:nvSpPr>
            <p:spPr>
              <a:xfrm>
                <a:off x="10329333" y="5096826"/>
                <a:ext cx="4448" cy="3746"/>
              </a:xfrm>
              <a:custGeom>
                <a:avLst/>
                <a:gdLst>
                  <a:gd name="connsiteX0" fmla="*/ 0 w 4448"/>
                  <a:gd name="connsiteY0" fmla="*/ 0 h 3746"/>
                  <a:gd name="connsiteX1" fmla="*/ 4448 w 4448"/>
                  <a:gd name="connsiteY1" fmla="*/ 3747 h 3746"/>
                  <a:gd name="connsiteX2" fmla="*/ 0 w 4448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8" h="3746">
                    <a:moveTo>
                      <a:pt x="0" y="0"/>
                    </a:moveTo>
                    <a:cubicBezTo>
                      <a:pt x="1550" y="1200"/>
                      <a:pt x="2990" y="2510"/>
                      <a:pt x="4448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06BB684-5F42-4F70-A758-2F2912900E8E}"/>
                  </a:ext>
                </a:extLst>
              </p:cNvPr>
              <p:cNvSpPr/>
              <p:nvPr/>
            </p:nvSpPr>
            <p:spPr>
              <a:xfrm>
                <a:off x="9977950" y="5064104"/>
                <a:ext cx="421737" cy="529040"/>
              </a:xfrm>
              <a:custGeom>
                <a:avLst/>
                <a:gdLst>
                  <a:gd name="connsiteX0" fmla="*/ 389827 w 421737"/>
                  <a:gd name="connsiteY0" fmla="*/ 450325 h 529040"/>
                  <a:gd name="connsiteX1" fmla="*/ 390030 w 421737"/>
                  <a:gd name="connsiteY1" fmla="*/ 449882 h 529040"/>
                  <a:gd name="connsiteX2" fmla="*/ 389827 w 421737"/>
                  <a:gd name="connsiteY2" fmla="*/ 450325 h 529040"/>
                  <a:gd name="connsiteX3" fmla="*/ 309045 w 421737"/>
                  <a:gd name="connsiteY3" fmla="*/ 11388 h 529040"/>
                  <a:gd name="connsiteX4" fmla="*/ 311555 w 421737"/>
                  <a:gd name="connsiteY4" fmla="*/ 12144 h 529040"/>
                  <a:gd name="connsiteX5" fmla="*/ 309045 w 421737"/>
                  <a:gd name="connsiteY5" fmla="*/ 11388 h 529040"/>
                  <a:gd name="connsiteX6" fmla="*/ 121607 w 421737"/>
                  <a:gd name="connsiteY6" fmla="*/ 521141 h 529040"/>
                  <a:gd name="connsiteX7" fmla="*/ 120407 w 421737"/>
                  <a:gd name="connsiteY7" fmla="*/ 520827 h 529040"/>
                  <a:gd name="connsiteX8" fmla="*/ 121607 w 421737"/>
                  <a:gd name="connsiteY8" fmla="*/ 521141 h 529040"/>
                  <a:gd name="connsiteX9" fmla="*/ 86522 w 421737"/>
                  <a:gd name="connsiteY9" fmla="*/ 508646 h 529040"/>
                  <a:gd name="connsiteX10" fmla="*/ 84971 w 421737"/>
                  <a:gd name="connsiteY10" fmla="*/ 507723 h 529040"/>
                  <a:gd name="connsiteX11" fmla="*/ 86522 w 421737"/>
                  <a:gd name="connsiteY11" fmla="*/ 508646 h 529040"/>
                  <a:gd name="connsiteX12" fmla="*/ 103520 w 421737"/>
                  <a:gd name="connsiteY12" fmla="*/ 515844 h 529040"/>
                  <a:gd name="connsiteX13" fmla="*/ 100142 w 421737"/>
                  <a:gd name="connsiteY13" fmla="*/ 514460 h 529040"/>
                  <a:gd name="connsiteX14" fmla="*/ 103520 w 421737"/>
                  <a:gd name="connsiteY14" fmla="*/ 515844 h 529040"/>
                  <a:gd name="connsiteX15" fmla="*/ 106860 w 421737"/>
                  <a:gd name="connsiteY15" fmla="*/ 13768 h 529040"/>
                  <a:gd name="connsiteX16" fmla="*/ 107063 w 421737"/>
                  <a:gd name="connsiteY16" fmla="*/ 13731 h 529040"/>
                  <a:gd name="connsiteX17" fmla="*/ 106860 w 421737"/>
                  <a:gd name="connsiteY17" fmla="*/ 13768 h 529040"/>
                  <a:gd name="connsiteX18" fmla="*/ 291863 w 421737"/>
                  <a:gd name="connsiteY18" fmla="*/ 412620 h 529040"/>
                  <a:gd name="connsiteX19" fmla="*/ 288873 w 421737"/>
                  <a:gd name="connsiteY19" fmla="*/ 415554 h 529040"/>
                  <a:gd name="connsiteX20" fmla="*/ 284148 w 421737"/>
                  <a:gd name="connsiteY20" fmla="*/ 419652 h 529040"/>
                  <a:gd name="connsiteX21" fmla="*/ 281361 w 421737"/>
                  <a:gd name="connsiteY21" fmla="*/ 421645 h 529040"/>
                  <a:gd name="connsiteX22" fmla="*/ 275916 w 421737"/>
                  <a:gd name="connsiteY22" fmla="*/ 424948 h 529040"/>
                  <a:gd name="connsiteX23" fmla="*/ 271579 w 421737"/>
                  <a:gd name="connsiteY23" fmla="*/ 427144 h 529040"/>
                  <a:gd name="connsiteX24" fmla="*/ 267409 w 421737"/>
                  <a:gd name="connsiteY24" fmla="*/ 428861 h 529040"/>
                  <a:gd name="connsiteX25" fmla="*/ 259325 w 421737"/>
                  <a:gd name="connsiteY25" fmla="*/ 431574 h 529040"/>
                  <a:gd name="connsiteX26" fmla="*/ 257811 w 421737"/>
                  <a:gd name="connsiteY26" fmla="*/ 431980 h 529040"/>
                  <a:gd name="connsiteX27" fmla="*/ 210841 w 421737"/>
                  <a:gd name="connsiteY27" fmla="*/ 436797 h 529040"/>
                  <a:gd name="connsiteX28" fmla="*/ 169241 w 421737"/>
                  <a:gd name="connsiteY28" fmla="*/ 433900 h 529040"/>
                  <a:gd name="connsiteX29" fmla="*/ 168891 w 421737"/>
                  <a:gd name="connsiteY29" fmla="*/ 433826 h 529040"/>
                  <a:gd name="connsiteX30" fmla="*/ 158223 w 421737"/>
                  <a:gd name="connsiteY30" fmla="*/ 431315 h 529040"/>
                  <a:gd name="connsiteX31" fmla="*/ 157152 w 421737"/>
                  <a:gd name="connsiteY31" fmla="*/ 431039 h 529040"/>
                  <a:gd name="connsiteX32" fmla="*/ 122197 w 421737"/>
                  <a:gd name="connsiteY32" fmla="*/ 406179 h 529040"/>
                  <a:gd name="connsiteX33" fmla="*/ 100604 w 421737"/>
                  <a:gd name="connsiteY33" fmla="*/ 268516 h 529040"/>
                  <a:gd name="connsiteX34" fmla="*/ 126774 w 421737"/>
                  <a:gd name="connsiteY34" fmla="*/ 118081 h 529040"/>
                  <a:gd name="connsiteX35" fmla="*/ 210859 w 421737"/>
                  <a:gd name="connsiteY35" fmla="*/ 92354 h 529040"/>
                  <a:gd name="connsiteX36" fmla="*/ 295830 w 421737"/>
                  <a:gd name="connsiteY36" fmla="*/ 119447 h 529040"/>
                  <a:gd name="connsiteX37" fmla="*/ 321170 w 421737"/>
                  <a:gd name="connsiteY37" fmla="*/ 268534 h 529040"/>
                  <a:gd name="connsiteX38" fmla="*/ 297695 w 421737"/>
                  <a:gd name="connsiteY38" fmla="*/ 405404 h 529040"/>
                  <a:gd name="connsiteX39" fmla="*/ 294391 w 421737"/>
                  <a:gd name="connsiteY39" fmla="*/ 409611 h 529040"/>
                  <a:gd name="connsiteX40" fmla="*/ 291863 w 421737"/>
                  <a:gd name="connsiteY40" fmla="*/ 412620 h 529040"/>
                  <a:gd name="connsiteX41" fmla="*/ 390620 w 421737"/>
                  <a:gd name="connsiteY41" fmla="*/ 82425 h 529040"/>
                  <a:gd name="connsiteX42" fmla="*/ 388517 w 421737"/>
                  <a:gd name="connsiteY42" fmla="*/ 77847 h 529040"/>
                  <a:gd name="connsiteX43" fmla="*/ 390620 w 421737"/>
                  <a:gd name="connsiteY43" fmla="*/ 82425 h 529040"/>
                  <a:gd name="connsiteX44" fmla="*/ 401122 w 421737"/>
                  <a:gd name="connsiteY44" fmla="*/ 108134 h 529040"/>
                  <a:gd name="connsiteX45" fmla="*/ 398501 w 421737"/>
                  <a:gd name="connsiteY45" fmla="*/ 100142 h 529040"/>
                  <a:gd name="connsiteX46" fmla="*/ 401122 w 421737"/>
                  <a:gd name="connsiteY46" fmla="*/ 108134 h 529040"/>
                  <a:gd name="connsiteX47" fmla="*/ 414816 w 421737"/>
                  <a:gd name="connsiteY47" fmla="*/ 166952 h 529040"/>
                  <a:gd name="connsiteX48" fmla="*/ 413229 w 421737"/>
                  <a:gd name="connsiteY48" fmla="*/ 155695 h 529040"/>
                  <a:gd name="connsiteX49" fmla="*/ 414816 w 421737"/>
                  <a:gd name="connsiteY49" fmla="*/ 166952 h 529040"/>
                  <a:gd name="connsiteX50" fmla="*/ 418434 w 421737"/>
                  <a:gd name="connsiteY50" fmla="*/ 197073 h 529040"/>
                  <a:gd name="connsiteX51" fmla="*/ 417879 w 421737"/>
                  <a:gd name="connsiteY51" fmla="*/ 189672 h 529040"/>
                  <a:gd name="connsiteX52" fmla="*/ 418434 w 421737"/>
                  <a:gd name="connsiteY52" fmla="*/ 197073 h 529040"/>
                  <a:gd name="connsiteX53" fmla="*/ 409113 w 421737"/>
                  <a:gd name="connsiteY53" fmla="*/ 136519 h 529040"/>
                  <a:gd name="connsiteX54" fmla="*/ 406733 w 421737"/>
                  <a:gd name="connsiteY54" fmla="*/ 125943 h 529040"/>
                  <a:gd name="connsiteX55" fmla="*/ 409113 w 421737"/>
                  <a:gd name="connsiteY55" fmla="*/ 136519 h 529040"/>
                  <a:gd name="connsiteX56" fmla="*/ 413617 w 421737"/>
                  <a:gd name="connsiteY56" fmla="*/ 375265 h 529040"/>
                  <a:gd name="connsiteX57" fmla="*/ 414373 w 421737"/>
                  <a:gd name="connsiteY57" fmla="*/ 370023 h 529040"/>
                  <a:gd name="connsiteX58" fmla="*/ 413617 w 421737"/>
                  <a:gd name="connsiteY58" fmla="*/ 375265 h 529040"/>
                  <a:gd name="connsiteX59" fmla="*/ 407452 w 421737"/>
                  <a:gd name="connsiteY59" fmla="*/ 403742 h 529040"/>
                  <a:gd name="connsiteX60" fmla="*/ 408651 w 421737"/>
                  <a:gd name="connsiteY60" fmla="*/ 398372 h 529040"/>
                  <a:gd name="connsiteX61" fmla="*/ 407452 w 421737"/>
                  <a:gd name="connsiteY61" fmla="*/ 403742 h 529040"/>
                  <a:gd name="connsiteX62" fmla="*/ 399497 w 421737"/>
                  <a:gd name="connsiteY62" fmla="*/ 428695 h 529040"/>
                  <a:gd name="connsiteX63" fmla="*/ 400642 w 421737"/>
                  <a:gd name="connsiteY63" fmla="*/ 425225 h 529040"/>
                  <a:gd name="connsiteX64" fmla="*/ 399497 w 421737"/>
                  <a:gd name="connsiteY64" fmla="*/ 428695 h 529040"/>
                  <a:gd name="connsiteX65" fmla="*/ 421737 w 421737"/>
                  <a:gd name="connsiteY65" fmla="*/ 268460 h 529040"/>
                  <a:gd name="connsiteX66" fmla="*/ 406142 w 421737"/>
                  <a:gd name="connsiteY66" fmla="*/ 123267 h 529040"/>
                  <a:gd name="connsiteX67" fmla="*/ 406068 w 421737"/>
                  <a:gd name="connsiteY67" fmla="*/ 123101 h 529040"/>
                  <a:gd name="connsiteX68" fmla="*/ 397800 w 421737"/>
                  <a:gd name="connsiteY68" fmla="*/ 97964 h 529040"/>
                  <a:gd name="connsiteX69" fmla="*/ 396970 w 421737"/>
                  <a:gd name="connsiteY69" fmla="*/ 96137 h 529040"/>
                  <a:gd name="connsiteX70" fmla="*/ 387742 w 421737"/>
                  <a:gd name="connsiteY70" fmla="*/ 76168 h 529040"/>
                  <a:gd name="connsiteX71" fmla="*/ 386431 w 421737"/>
                  <a:gd name="connsiteY71" fmla="*/ 74027 h 529040"/>
                  <a:gd name="connsiteX72" fmla="*/ 362844 w 421737"/>
                  <a:gd name="connsiteY72" fmla="*/ 42412 h 529040"/>
                  <a:gd name="connsiteX73" fmla="*/ 355849 w 421737"/>
                  <a:gd name="connsiteY73" fmla="*/ 36487 h 529040"/>
                  <a:gd name="connsiteX74" fmla="*/ 360021 w 421737"/>
                  <a:gd name="connsiteY74" fmla="*/ 40179 h 529040"/>
                  <a:gd name="connsiteX75" fmla="*/ 349722 w 421737"/>
                  <a:gd name="connsiteY75" fmla="*/ 31541 h 529040"/>
                  <a:gd name="connsiteX76" fmla="*/ 351383 w 421737"/>
                  <a:gd name="connsiteY76" fmla="*/ 32685 h 529040"/>
                  <a:gd name="connsiteX77" fmla="*/ 344905 w 421737"/>
                  <a:gd name="connsiteY77" fmla="*/ 28108 h 529040"/>
                  <a:gd name="connsiteX78" fmla="*/ 345828 w 421737"/>
                  <a:gd name="connsiteY78" fmla="*/ 28791 h 529040"/>
                  <a:gd name="connsiteX79" fmla="*/ 334403 w 421737"/>
                  <a:gd name="connsiteY79" fmla="*/ 21870 h 529040"/>
                  <a:gd name="connsiteX80" fmla="*/ 336821 w 421737"/>
                  <a:gd name="connsiteY80" fmla="*/ 23144 h 529040"/>
                  <a:gd name="connsiteX81" fmla="*/ 329826 w 421737"/>
                  <a:gd name="connsiteY81" fmla="*/ 19453 h 529040"/>
                  <a:gd name="connsiteX82" fmla="*/ 330270 w 421737"/>
                  <a:gd name="connsiteY82" fmla="*/ 19693 h 529040"/>
                  <a:gd name="connsiteX83" fmla="*/ 320359 w 421737"/>
                  <a:gd name="connsiteY83" fmla="*/ 15429 h 529040"/>
                  <a:gd name="connsiteX84" fmla="*/ 322831 w 421737"/>
                  <a:gd name="connsiteY84" fmla="*/ 16389 h 529040"/>
                  <a:gd name="connsiteX85" fmla="*/ 296144 w 421737"/>
                  <a:gd name="connsiteY85" fmla="*/ 7475 h 529040"/>
                  <a:gd name="connsiteX86" fmla="*/ 210859 w 421737"/>
                  <a:gd name="connsiteY86" fmla="*/ 0 h 529040"/>
                  <a:gd name="connsiteX87" fmla="*/ 60258 w 421737"/>
                  <a:gd name="connsiteY87" fmla="*/ 42412 h 529040"/>
                  <a:gd name="connsiteX88" fmla="*/ 35565 w 421737"/>
                  <a:gd name="connsiteY88" fmla="*/ 75226 h 529040"/>
                  <a:gd name="connsiteX89" fmla="*/ 35011 w 421737"/>
                  <a:gd name="connsiteY89" fmla="*/ 76057 h 529040"/>
                  <a:gd name="connsiteX90" fmla="*/ 0 w 421737"/>
                  <a:gd name="connsiteY90" fmla="*/ 268460 h 529040"/>
                  <a:gd name="connsiteX91" fmla="*/ 8435 w 421737"/>
                  <a:gd name="connsiteY91" fmla="*/ 380266 h 529040"/>
                  <a:gd name="connsiteX92" fmla="*/ 9265 w 421737"/>
                  <a:gd name="connsiteY92" fmla="*/ 384161 h 529040"/>
                  <a:gd name="connsiteX93" fmla="*/ 14710 w 421737"/>
                  <a:gd name="connsiteY93" fmla="*/ 408541 h 529040"/>
                  <a:gd name="connsiteX94" fmla="*/ 16777 w 421737"/>
                  <a:gd name="connsiteY94" fmla="*/ 415112 h 529040"/>
                  <a:gd name="connsiteX95" fmla="*/ 22738 w 421737"/>
                  <a:gd name="connsiteY95" fmla="*/ 433327 h 529040"/>
                  <a:gd name="connsiteX96" fmla="*/ 25764 w 421737"/>
                  <a:gd name="connsiteY96" fmla="*/ 440174 h 529040"/>
                  <a:gd name="connsiteX97" fmla="*/ 32575 w 421737"/>
                  <a:gd name="connsiteY97" fmla="*/ 454847 h 529040"/>
                  <a:gd name="connsiteX98" fmla="*/ 35639 w 421737"/>
                  <a:gd name="connsiteY98" fmla="*/ 459775 h 529040"/>
                  <a:gd name="connsiteX99" fmla="*/ 57029 w 421737"/>
                  <a:gd name="connsiteY99" fmla="*/ 487902 h 529040"/>
                  <a:gd name="connsiteX100" fmla="*/ 210841 w 421737"/>
                  <a:gd name="connsiteY100" fmla="*/ 529040 h 529040"/>
                  <a:gd name="connsiteX101" fmla="*/ 250503 w 421737"/>
                  <a:gd name="connsiteY101" fmla="*/ 527564 h 529040"/>
                  <a:gd name="connsiteX102" fmla="*/ 261872 w 421737"/>
                  <a:gd name="connsiteY102" fmla="*/ 526604 h 529040"/>
                  <a:gd name="connsiteX103" fmla="*/ 274754 w 421737"/>
                  <a:gd name="connsiteY103" fmla="*/ 525053 h 529040"/>
                  <a:gd name="connsiteX104" fmla="*/ 297067 w 421737"/>
                  <a:gd name="connsiteY104" fmla="*/ 520882 h 529040"/>
                  <a:gd name="connsiteX105" fmla="*/ 301515 w 421737"/>
                  <a:gd name="connsiteY105" fmla="*/ 519646 h 529040"/>
                  <a:gd name="connsiteX106" fmla="*/ 304302 w 421737"/>
                  <a:gd name="connsiteY106" fmla="*/ 518778 h 529040"/>
                  <a:gd name="connsiteX107" fmla="*/ 312016 w 421737"/>
                  <a:gd name="connsiteY107" fmla="*/ 516435 h 529040"/>
                  <a:gd name="connsiteX108" fmla="*/ 318937 w 421737"/>
                  <a:gd name="connsiteY108" fmla="*/ 514054 h 529040"/>
                  <a:gd name="connsiteX109" fmla="*/ 325545 w 421737"/>
                  <a:gd name="connsiteY109" fmla="*/ 511507 h 529040"/>
                  <a:gd name="connsiteX110" fmla="*/ 322038 w 421737"/>
                  <a:gd name="connsiteY110" fmla="*/ 512706 h 529040"/>
                  <a:gd name="connsiteX111" fmla="*/ 349039 w 421737"/>
                  <a:gd name="connsiteY111" fmla="*/ 498145 h 529040"/>
                  <a:gd name="connsiteX112" fmla="*/ 347526 w 421737"/>
                  <a:gd name="connsiteY112" fmla="*/ 499381 h 529040"/>
                  <a:gd name="connsiteX113" fmla="*/ 349519 w 421737"/>
                  <a:gd name="connsiteY113" fmla="*/ 497831 h 529040"/>
                  <a:gd name="connsiteX114" fmla="*/ 351383 w 421737"/>
                  <a:gd name="connsiteY114" fmla="*/ 496391 h 529040"/>
                  <a:gd name="connsiteX115" fmla="*/ 361238 w 421737"/>
                  <a:gd name="connsiteY115" fmla="*/ 488086 h 529040"/>
                  <a:gd name="connsiteX116" fmla="*/ 358526 w 421737"/>
                  <a:gd name="connsiteY116" fmla="*/ 490320 h 529040"/>
                  <a:gd name="connsiteX117" fmla="*/ 362272 w 421737"/>
                  <a:gd name="connsiteY117" fmla="*/ 487145 h 529040"/>
                  <a:gd name="connsiteX118" fmla="*/ 361238 w 421737"/>
                  <a:gd name="connsiteY118" fmla="*/ 488104 h 529040"/>
                  <a:gd name="connsiteX119" fmla="*/ 364709 w 421737"/>
                  <a:gd name="connsiteY119" fmla="*/ 485244 h 529040"/>
                  <a:gd name="connsiteX120" fmla="*/ 398557 w 421737"/>
                  <a:gd name="connsiteY120" fmla="*/ 431352 h 529040"/>
                  <a:gd name="connsiteX121" fmla="*/ 398722 w 421737"/>
                  <a:gd name="connsiteY121" fmla="*/ 431039 h 529040"/>
                  <a:gd name="connsiteX122" fmla="*/ 421737 w 421737"/>
                  <a:gd name="connsiteY122" fmla="*/ 268460 h 52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21737" h="529040">
                    <a:moveTo>
                      <a:pt x="389827" y="450325"/>
                    </a:moveTo>
                    <a:cubicBezTo>
                      <a:pt x="389864" y="450159"/>
                      <a:pt x="389938" y="450012"/>
                      <a:pt x="390030" y="449882"/>
                    </a:cubicBezTo>
                    <a:cubicBezTo>
                      <a:pt x="389956" y="450012"/>
                      <a:pt x="389864" y="450178"/>
                      <a:pt x="389827" y="450325"/>
                    </a:cubicBezTo>
                    <a:moveTo>
                      <a:pt x="309045" y="11388"/>
                    </a:moveTo>
                    <a:cubicBezTo>
                      <a:pt x="309839" y="11627"/>
                      <a:pt x="310762" y="11867"/>
                      <a:pt x="311555" y="12144"/>
                    </a:cubicBezTo>
                    <a:cubicBezTo>
                      <a:pt x="310706" y="11867"/>
                      <a:pt x="309839" y="11664"/>
                      <a:pt x="309045" y="11388"/>
                    </a:cubicBezTo>
                    <a:moveTo>
                      <a:pt x="121607" y="521141"/>
                    </a:moveTo>
                    <a:cubicBezTo>
                      <a:pt x="121200" y="521067"/>
                      <a:pt x="120850" y="520901"/>
                      <a:pt x="120407" y="520827"/>
                    </a:cubicBezTo>
                    <a:cubicBezTo>
                      <a:pt x="120813" y="520901"/>
                      <a:pt x="121219" y="521049"/>
                      <a:pt x="121607" y="521141"/>
                    </a:cubicBezTo>
                    <a:moveTo>
                      <a:pt x="86522" y="508646"/>
                    </a:moveTo>
                    <a:cubicBezTo>
                      <a:pt x="86005" y="508369"/>
                      <a:pt x="85525" y="508019"/>
                      <a:pt x="84971" y="507723"/>
                    </a:cubicBezTo>
                    <a:cubicBezTo>
                      <a:pt x="85525" y="508000"/>
                      <a:pt x="86005" y="508369"/>
                      <a:pt x="86522" y="508646"/>
                    </a:cubicBezTo>
                    <a:moveTo>
                      <a:pt x="103520" y="515844"/>
                    </a:moveTo>
                    <a:cubicBezTo>
                      <a:pt x="102376" y="515438"/>
                      <a:pt x="101287" y="514884"/>
                      <a:pt x="100142" y="514460"/>
                    </a:cubicBezTo>
                    <a:cubicBezTo>
                      <a:pt x="101287" y="514884"/>
                      <a:pt x="102357" y="515438"/>
                      <a:pt x="103520" y="515844"/>
                    </a:cubicBezTo>
                    <a:moveTo>
                      <a:pt x="106860" y="13768"/>
                    </a:moveTo>
                    <a:cubicBezTo>
                      <a:pt x="106934" y="13768"/>
                      <a:pt x="106971" y="13731"/>
                      <a:pt x="107063" y="13731"/>
                    </a:cubicBezTo>
                    <a:cubicBezTo>
                      <a:pt x="106971" y="13731"/>
                      <a:pt x="106934" y="13768"/>
                      <a:pt x="106860" y="13768"/>
                    </a:cubicBezTo>
                    <a:moveTo>
                      <a:pt x="291863" y="412620"/>
                    </a:moveTo>
                    <a:cubicBezTo>
                      <a:pt x="290903" y="413653"/>
                      <a:pt x="289869" y="414576"/>
                      <a:pt x="288873" y="415554"/>
                    </a:cubicBezTo>
                    <a:cubicBezTo>
                      <a:pt x="287323" y="416994"/>
                      <a:pt x="285773" y="418378"/>
                      <a:pt x="284148" y="419652"/>
                    </a:cubicBezTo>
                    <a:cubicBezTo>
                      <a:pt x="283281" y="420334"/>
                      <a:pt x="282321" y="420999"/>
                      <a:pt x="281361" y="421645"/>
                    </a:cubicBezTo>
                    <a:cubicBezTo>
                      <a:pt x="279608" y="422844"/>
                      <a:pt x="277781" y="423915"/>
                      <a:pt x="275916" y="424948"/>
                    </a:cubicBezTo>
                    <a:cubicBezTo>
                      <a:pt x="274532" y="425705"/>
                      <a:pt x="273130" y="426425"/>
                      <a:pt x="271579" y="427144"/>
                    </a:cubicBezTo>
                    <a:cubicBezTo>
                      <a:pt x="270232" y="427735"/>
                      <a:pt x="268830" y="428289"/>
                      <a:pt x="267409" y="428861"/>
                    </a:cubicBezTo>
                    <a:cubicBezTo>
                      <a:pt x="264862" y="429821"/>
                      <a:pt x="262278" y="430762"/>
                      <a:pt x="259325" y="431574"/>
                    </a:cubicBezTo>
                    <a:cubicBezTo>
                      <a:pt x="258845" y="431685"/>
                      <a:pt x="258328" y="431851"/>
                      <a:pt x="257811" y="431980"/>
                    </a:cubicBezTo>
                    <a:cubicBezTo>
                      <a:pt x="245834" y="435081"/>
                      <a:pt x="230681" y="436797"/>
                      <a:pt x="210841" y="436797"/>
                    </a:cubicBezTo>
                    <a:cubicBezTo>
                      <a:pt x="195246" y="436797"/>
                      <a:pt x="181404" y="436077"/>
                      <a:pt x="169241" y="433900"/>
                    </a:cubicBezTo>
                    <a:cubicBezTo>
                      <a:pt x="169131" y="433863"/>
                      <a:pt x="169002" y="433863"/>
                      <a:pt x="168891" y="433826"/>
                    </a:cubicBezTo>
                    <a:cubicBezTo>
                      <a:pt x="165144" y="433143"/>
                      <a:pt x="161656" y="432275"/>
                      <a:pt x="158223" y="431315"/>
                    </a:cubicBezTo>
                    <a:cubicBezTo>
                      <a:pt x="157909" y="431205"/>
                      <a:pt x="157467" y="431113"/>
                      <a:pt x="157152" y="431039"/>
                    </a:cubicBezTo>
                    <a:cubicBezTo>
                      <a:pt x="142443" y="426536"/>
                      <a:pt x="130780" y="418913"/>
                      <a:pt x="122197" y="406179"/>
                    </a:cubicBezTo>
                    <a:cubicBezTo>
                      <a:pt x="106676" y="383183"/>
                      <a:pt x="100604" y="344609"/>
                      <a:pt x="100604" y="268516"/>
                    </a:cubicBezTo>
                    <a:cubicBezTo>
                      <a:pt x="100604" y="186848"/>
                      <a:pt x="108448" y="141908"/>
                      <a:pt x="126774" y="118081"/>
                    </a:cubicBezTo>
                    <a:cubicBezTo>
                      <a:pt x="145101" y="94255"/>
                      <a:pt x="174428" y="92354"/>
                      <a:pt x="210859" y="92354"/>
                    </a:cubicBezTo>
                    <a:cubicBezTo>
                      <a:pt x="252902" y="92354"/>
                      <a:pt x="278925" y="96691"/>
                      <a:pt x="295830" y="119447"/>
                    </a:cubicBezTo>
                    <a:cubicBezTo>
                      <a:pt x="313566" y="143311"/>
                      <a:pt x="321170" y="187900"/>
                      <a:pt x="321170" y="268534"/>
                    </a:cubicBezTo>
                    <a:cubicBezTo>
                      <a:pt x="321170" y="340771"/>
                      <a:pt x="314139" y="381706"/>
                      <a:pt x="297695" y="405404"/>
                    </a:cubicBezTo>
                    <a:cubicBezTo>
                      <a:pt x="296661" y="406880"/>
                      <a:pt x="295499" y="408227"/>
                      <a:pt x="294391" y="409611"/>
                    </a:cubicBezTo>
                    <a:cubicBezTo>
                      <a:pt x="293524" y="410589"/>
                      <a:pt x="292730" y="411660"/>
                      <a:pt x="291863" y="412620"/>
                    </a:cubicBezTo>
                    <a:moveTo>
                      <a:pt x="390620" y="82425"/>
                    </a:moveTo>
                    <a:cubicBezTo>
                      <a:pt x="389901" y="80948"/>
                      <a:pt x="389273" y="79287"/>
                      <a:pt x="388517" y="77847"/>
                    </a:cubicBezTo>
                    <a:cubicBezTo>
                      <a:pt x="389273" y="79324"/>
                      <a:pt x="389901" y="80966"/>
                      <a:pt x="390620" y="82425"/>
                    </a:cubicBezTo>
                    <a:moveTo>
                      <a:pt x="401122" y="108134"/>
                    </a:moveTo>
                    <a:cubicBezTo>
                      <a:pt x="400254" y="105513"/>
                      <a:pt x="399442" y="102652"/>
                      <a:pt x="398501" y="100142"/>
                    </a:cubicBezTo>
                    <a:cubicBezTo>
                      <a:pt x="399460" y="102671"/>
                      <a:pt x="400254" y="105495"/>
                      <a:pt x="401122" y="108134"/>
                    </a:cubicBezTo>
                    <a:moveTo>
                      <a:pt x="414816" y="166952"/>
                    </a:moveTo>
                    <a:cubicBezTo>
                      <a:pt x="414299" y="163261"/>
                      <a:pt x="413820" y="159238"/>
                      <a:pt x="413229" y="155695"/>
                    </a:cubicBezTo>
                    <a:cubicBezTo>
                      <a:pt x="413857" y="159275"/>
                      <a:pt x="414281" y="163224"/>
                      <a:pt x="414816" y="166952"/>
                    </a:cubicBezTo>
                    <a:moveTo>
                      <a:pt x="418434" y="197073"/>
                    </a:moveTo>
                    <a:cubicBezTo>
                      <a:pt x="418231" y="194692"/>
                      <a:pt x="418120" y="192016"/>
                      <a:pt x="417879" y="189672"/>
                    </a:cubicBezTo>
                    <a:cubicBezTo>
                      <a:pt x="418101" y="192016"/>
                      <a:pt x="418231" y="194673"/>
                      <a:pt x="418434" y="197073"/>
                    </a:cubicBezTo>
                    <a:moveTo>
                      <a:pt x="409113" y="136519"/>
                    </a:moveTo>
                    <a:cubicBezTo>
                      <a:pt x="408320" y="133012"/>
                      <a:pt x="407600" y="129284"/>
                      <a:pt x="406733" y="125943"/>
                    </a:cubicBezTo>
                    <a:cubicBezTo>
                      <a:pt x="407656" y="129284"/>
                      <a:pt x="408320" y="133031"/>
                      <a:pt x="409113" y="136519"/>
                    </a:cubicBezTo>
                    <a:moveTo>
                      <a:pt x="413617" y="375265"/>
                    </a:moveTo>
                    <a:cubicBezTo>
                      <a:pt x="413931" y="373586"/>
                      <a:pt x="414096" y="371722"/>
                      <a:pt x="414373" y="370023"/>
                    </a:cubicBezTo>
                    <a:cubicBezTo>
                      <a:pt x="414096" y="371722"/>
                      <a:pt x="413931" y="373604"/>
                      <a:pt x="413617" y="375265"/>
                    </a:cubicBezTo>
                    <a:moveTo>
                      <a:pt x="407452" y="403742"/>
                    </a:moveTo>
                    <a:cubicBezTo>
                      <a:pt x="407895" y="402063"/>
                      <a:pt x="408209" y="400088"/>
                      <a:pt x="408651" y="398372"/>
                    </a:cubicBezTo>
                    <a:cubicBezTo>
                      <a:pt x="408209" y="400125"/>
                      <a:pt x="407876" y="402045"/>
                      <a:pt x="407452" y="403742"/>
                    </a:cubicBezTo>
                    <a:moveTo>
                      <a:pt x="399497" y="428695"/>
                    </a:moveTo>
                    <a:cubicBezTo>
                      <a:pt x="399904" y="427624"/>
                      <a:pt x="400217" y="426351"/>
                      <a:pt x="400642" y="425225"/>
                    </a:cubicBezTo>
                    <a:cubicBezTo>
                      <a:pt x="400217" y="426351"/>
                      <a:pt x="399922" y="427569"/>
                      <a:pt x="399497" y="428695"/>
                    </a:cubicBezTo>
                    <a:moveTo>
                      <a:pt x="421737" y="268460"/>
                    </a:moveTo>
                    <a:cubicBezTo>
                      <a:pt x="421737" y="208921"/>
                      <a:pt x="416606" y="161176"/>
                      <a:pt x="406142" y="123267"/>
                    </a:cubicBezTo>
                    <a:cubicBezTo>
                      <a:pt x="406105" y="123230"/>
                      <a:pt x="406105" y="123193"/>
                      <a:pt x="406068" y="123101"/>
                    </a:cubicBezTo>
                    <a:cubicBezTo>
                      <a:pt x="403650" y="114187"/>
                      <a:pt x="400901" y="105790"/>
                      <a:pt x="397800" y="97964"/>
                    </a:cubicBezTo>
                    <a:cubicBezTo>
                      <a:pt x="397560" y="97337"/>
                      <a:pt x="397246" y="96764"/>
                      <a:pt x="396970" y="96137"/>
                    </a:cubicBezTo>
                    <a:cubicBezTo>
                      <a:pt x="394145" y="89105"/>
                      <a:pt x="391118" y="82332"/>
                      <a:pt x="387742" y="76168"/>
                    </a:cubicBezTo>
                    <a:cubicBezTo>
                      <a:pt x="387335" y="75411"/>
                      <a:pt x="386874" y="74784"/>
                      <a:pt x="386431" y="74027"/>
                    </a:cubicBezTo>
                    <a:cubicBezTo>
                      <a:pt x="379546" y="61901"/>
                      <a:pt x="371832" y="51197"/>
                      <a:pt x="362844" y="42412"/>
                    </a:cubicBezTo>
                    <a:cubicBezTo>
                      <a:pt x="360648" y="40271"/>
                      <a:pt x="358193" y="38481"/>
                      <a:pt x="355849" y="36487"/>
                    </a:cubicBezTo>
                    <a:cubicBezTo>
                      <a:pt x="357289" y="37687"/>
                      <a:pt x="358674" y="38905"/>
                      <a:pt x="360021" y="40179"/>
                    </a:cubicBezTo>
                    <a:cubicBezTo>
                      <a:pt x="356680" y="37078"/>
                      <a:pt x="353303" y="34180"/>
                      <a:pt x="349722" y="31541"/>
                    </a:cubicBezTo>
                    <a:cubicBezTo>
                      <a:pt x="350276" y="31947"/>
                      <a:pt x="350867" y="32298"/>
                      <a:pt x="351383" y="32685"/>
                    </a:cubicBezTo>
                    <a:cubicBezTo>
                      <a:pt x="349316" y="31098"/>
                      <a:pt x="347083" y="29622"/>
                      <a:pt x="344905" y="28108"/>
                    </a:cubicBezTo>
                    <a:cubicBezTo>
                      <a:pt x="345219" y="28349"/>
                      <a:pt x="345496" y="28551"/>
                      <a:pt x="345828" y="28791"/>
                    </a:cubicBezTo>
                    <a:cubicBezTo>
                      <a:pt x="342137" y="26244"/>
                      <a:pt x="338316" y="23974"/>
                      <a:pt x="334403" y="21870"/>
                    </a:cubicBezTo>
                    <a:cubicBezTo>
                      <a:pt x="335197" y="22313"/>
                      <a:pt x="336028" y="22701"/>
                      <a:pt x="336821" y="23144"/>
                    </a:cubicBezTo>
                    <a:cubicBezTo>
                      <a:pt x="334551" y="21870"/>
                      <a:pt x="332244" y="20634"/>
                      <a:pt x="329826" y="19453"/>
                    </a:cubicBezTo>
                    <a:cubicBezTo>
                      <a:pt x="329993" y="19527"/>
                      <a:pt x="330141" y="19619"/>
                      <a:pt x="330270" y="19693"/>
                    </a:cubicBezTo>
                    <a:cubicBezTo>
                      <a:pt x="327095" y="18142"/>
                      <a:pt x="323699" y="16795"/>
                      <a:pt x="320359" y="15429"/>
                    </a:cubicBezTo>
                    <a:cubicBezTo>
                      <a:pt x="321152" y="15743"/>
                      <a:pt x="322019" y="16057"/>
                      <a:pt x="322831" y="16389"/>
                    </a:cubicBezTo>
                    <a:cubicBezTo>
                      <a:pt x="314526" y="12882"/>
                      <a:pt x="305815" y="9745"/>
                      <a:pt x="296144" y="7475"/>
                    </a:cubicBezTo>
                    <a:cubicBezTo>
                      <a:pt x="273868" y="2233"/>
                      <a:pt x="248380" y="0"/>
                      <a:pt x="210859" y="0"/>
                    </a:cubicBezTo>
                    <a:cubicBezTo>
                      <a:pt x="146707" y="0"/>
                      <a:pt x="96543" y="7198"/>
                      <a:pt x="60258" y="42412"/>
                    </a:cubicBezTo>
                    <a:cubicBezTo>
                      <a:pt x="50828" y="51529"/>
                      <a:pt x="42725" y="62584"/>
                      <a:pt x="35565" y="75226"/>
                    </a:cubicBezTo>
                    <a:cubicBezTo>
                      <a:pt x="35399" y="75504"/>
                      <a:pt x="35159" y="75743"/>
                      <a:pt x="35011" y="76057"/>
                    </a:cubicBezTo>
                    <a:cubicBezTo>
                      <a:pt x="11350" y="118506"/>
                      <a:pt x="0" y="180942"/>
                      <a:pt x="0" y="268460"/>
                    </a:cubicBezTo>
                    <a:cubicBezTo>
                      <a:pt x="0" y="311979"/>
                      <a:pt x="2824" y="348891"/>
                      <a:pt x="8435" y="380266"/>
                    </a:cubicBezTo>
                    <a:cubicBezTo>
                      <a:pt x="8675" y="381614"/>
                      <a:pt x="9025" y="382814"/>
                      <a:pt x="9265" y="384161"/>
                    </a:cubicBezTo>
                    <a:cubicBezTo>
                      <a:pt x="10889" y="392669"/>
                      <a:pt x="12643" y="400900"/>
                      <a:pt x="14710" y="408541"/>
                    </a:cubicBezTo>
                    <a:cubicBezTo>
                      <a:pt x="15337" y="410848"/>
                      <a:pt x="16094" y="412878"/>
                      <a:pt x="16777" y="415112"/>
                    </a:cubicBezTo>
                    <a:cubicBezTo>
                      <a:pt x="18641" y="421405"/>
                      <a:pt x="20560" y="427643"/>
                      <a:pt x="22738" y="433327"/>
                    </a:cubicBezTo>
                    <a:cubicBezTo>
                      <a:pt x="23698" y="435745"/>
                      <a:pt x="24805" y="437867"/>
                      <a:pt x="25764" y="440174"/>
                    </a:cubicBezTo>
                    <a:cubicBezTo>
                      <a:pt x="27961" y="445231"/>
                      <a:pt x="30102" y="450270"/>
                      <a:pt x="32575" y="454847"/>
                    </a:cubicBezTo>
                    <a:cubicBezTo>
                      <a:pt x="33534" y="456600"/>
                      <a:pt x="34642" y="458077"/>
                      <a:pt x="35639" y="459775"/>
                    </a:cubicBezTo>
                    <a:cubicBezTo>
                      <a:pt x="41969" y="470479"/>
                      <a:pt x="48927" y="480058"/>
                      <a:pt x="57029" y="487902"/>
                    </a:cubicBezTo>
                    <a:cubicBezTo>
                      <a:pt x="92391" y="522156"/>
                      <a:pt x="142111" y="529040"/>
                      <a:pt x="210841" y="529040"/>
                    </a:cubicBezTo>
                    <a:cubicBezTo>
                      <a:pt x="224129" y="529040"/>
                      <a:pt x="237381" y="528523"/>
                      <a:pt x="250503" y="527564"/>
                    </a:cubicBezTo>
                    <a:cubicBezTo>
                      <a:pt x="254360" y="527323"/>
                      <a:pt x="258144" y="526973"/>
                      <a:pt x="261872" y="526604"/>
                    </a:cubicBezTo>
                    <a:cubicBezTo>
                      <a:pt x="266209" y="526161"/>
                      <a:pt x="270509" y="525681"/>
                      <a:pt x="274754" y="525053"/>
                    </a:cubicBezTo>
                    <a:cubicBezTo>
                      <a:pt x="282432" y="523946"/>
                      <a:pt x="289906" y="522635"/>
                      <a:pt x="297067" y="520882"/>
                    </a:cubicBezTo>
                    <a:cubicBezTo>
                      <a:pt x="298544" y="520532"/>
                      <a:pt x="300002" y="520052"/>
                      <a:pt x="301515" y="519646"/>
                    </a:cubicBezTo>
                    <a:cubicBezTo>
                      <a:pt x="302475" y="519369"/>
                      <a:pt x="303343" y="519055"/>
                      <a:pt x="304302" y="518778"/>
                    </a:cubicBezTo>
                    <a:cubicBezTo>
                      <a:pt x="307015" y="518058"/>
                      <a:pt x="309507" y="517265"/>
                      <a:pt x="312016" y="516435"/>
                    </a:cubicBezTo>
                    <a:cubicBezTo>
                      <a:pt x="314323" y="515678"/>
                      <a:pt x="316667" y="514921"/>
                      <a:pt x="318937" y="514054"/>
                    </a:cubicBezTo>
                    <a:cubicBezTo>
                      <a:pt x="321207" y="513223"/>
                      <a:pt x="323441" y="512374"/>
                      <a:pt x="325545" y="511507"/>
                    </a:cubicBezTo>
                    <a:cubicBezTo>
                      <a:pt x="324437" y="511987"/>
                      <a:pt x="323164" y="512227"/>
                      <a:pt x="322038" y="512706"/>
                    </a:cubicBezTo>
                    <a:cubicBezTo>
                      <a:pt x="331617" y="508775"/>
                      <a:pt x="340697" y="504069"/>
                      <a:pt x="349039" y="498145"/>
                    </a:cubicBezTo>
                    <a:cubicBezTo>
                      <a:pt x="348523" y="498495"/>
                      <a:pt x="348042" y="499012"/>
                      <a:pt x="347526" y="499381"/>
                    </a:cubicBezTo>
                    <a:cubicBezTo>
                      <a:pt x="348245" y="498864"/>
                      <a:pt x="348836" y="498348"/>
                      <a:pt x="349519" y="497831"/>
                    </a:cubicBezTo>
                    <a:cubicBezTo>
                      <a:pt x="350147" y="497388"/>
                      <a:pt x="350756" y="496871"/>
                      <a:pt x="351383" y="496391"/>
                    </a:cubicBezTo>
                    <a:cubicBezTo>
                      <a:pt x="354926" y="493678"/>
                      <a:pt x="358230" y="490910"/>
                      <a:pt x="361238" y="488086"/>
                    </a:cubicBezTo>
                    <a:cubicBezTo>
                      <a:pt x="360371" y="488880"/>
                      <a:pt x="359412" y="489563"/>
                      <a:pt x="358526" y="490320"/>
                    </a:cubicBezTo>
                    <a:cubicBezTo>
                      <a:pt x="359762" y="489249"/>
                      <a:pt x="361072" y="488289"/>
                      <a:pt x="362272" y="487145"/>
                    </a:cubicBezTo>
                    <a:cubicBezTo>
                      <a:pt x="361958" y="487459"/>
                      <a:pt x="361589" y="487772"/>
                      <a:pt x="361238" y="488104"/>
                    </a:cubicBezTo>
                    <a:cubicBezTo>
                      <a:pt x="362346" y="487071"/>
                      <a:pt x="363619" y="486314"/>
                      <a:pt x="364709" y="485244"/>
                    </a:cubicBezTo>
                    <a:cubicBezTo>
                      <a:pt x="378680" y="471402"/>
                      <a:pt x="389845" y="453463"/>
                      <a:pt x="398557" y="431352"/>
                    </a:cubicBezTo>
                    <a:cubicBezTo>
                      <a:pt x="398594" y="431242"/>
                      <a:pt x="398667" y="431150"/>
                      <a:pt x="398722" y="431039"/>
                    </a:cubicBezTo>
                    <a:cubicBezTo>
                      <a:pt x="414244" y="391506"/>
                      <a:pt x="421737" y="338316"/>
                      <a:pt x="421737" y="26846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2C0A72-68D4-4822-9D9F-B6BDDD04686F}"/>
                  </a:ext>
                </a:extLst>
              </p:cNvPr>
              <p:cNvSpPr/>
              <p:nvPr/>
            </p:nvSpPr>
            <p:spPr>
              <a:xfrm>
                <a:off x="10300744" y="5080511"/>
                <a:ext cx="7031" cy="3100"/>
              </a:xfrm>
              <a:custGeom>
                <a:avLst/>
                <a:gdLst>
                  <a:gd name="connsiteX0" fmla="*/ 0 w 7031"/>
                  <a:gd name="connsiteY0" fmla="*/ 0 h 3100"/>
                  <a:gd name="connsiteX1" fmla="*/ 7032 w 7031"/>
                  <a:gd name="connsiteY1" fmla="*/ 3100 h 3100"/>
                  <a:gd name="connsiteX2" fmla="*/ 0 w 7031"/>
                  <a:gd name="connsiteY2" fmla="*/ 0 h 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1" h="3100">
                    <a:moveTo>
                      <a:pt x="0" y="0"/>
                    </a:moveTo>
                    <a:cubicBezTo>
                      <a:pt x="2381" y="996"/>
                      <a:pt x="4781" y="1993"/>
                      <a:pt x="7032" y="3100"/>
                    </a:cubicBezTo>
                    <a:cubicBezTo>
                      <a:pt x="4818" y="2030"/>
                      <a:pt x="2418" y="978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2C6A354-0061-4ABC-B383-9B3C45A72227}"/>
                  </a:ext>
                </a:extLst>
              </p:cNvPr>
              <p:cNvSpPr/>
              <p:nvPr/>
            </p:nvSpPr>
            <p:spPr>
              <a:xfrm>
                <a:off x="10314771" y="5087285"/>
                <a:ext cx="8065" cy="4964"/>
              </a:xfrm>
              <a:custGeom>
                <a:avLst/>
                <a:gdLst>
                  <a:gd name="connsiteX0" fmla="*/ 0 w 8065"/>
                  <a:gd name="connsiteY0" fmla="*/ 0 h 4964"/>
                  <a:gd name="connsiteX1" fmla="*/ 8065 w 8065"/>
                  <a:gd name="connsiteY1" fmla="*/ 4965 h 4964"/>
                  <a:gd name="connsiteX2" fmla="*/ 0 w 8065"/>
                  <a:gd name="connsiteY2" fmla="*/ 0 h 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5" h="4964">
                    <a:moveTo>
                      <a:pt x="0" y="0"/>
                    </a:moveTo>
                    <a:cubicBezTo>
                      <a:pt x="2750" y="1550"/>
                      <a:pt x="5445" y="3230"/>
                      <a:pt x="8065" y="4965"/>
                    </a:cubicBezTo>
                    <a:cubicBezTo>
                      <a:pt x="5482" y="3267"/>
                      <a:pt x="2824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CD1E97B-D38A-44E0-BE55-A68AB055DE61}"/>
                  </a:ext>
                </a:extLst>
              </p:cNvPr>
              <p:cNvSpPr/>
              <p:nvPr/>
            </p:nvSpPr>
            <p:spPr>
              <a:xfrm>
                <a:off x="10473825" y="5067703"/>
                <a:ext cx="324935" cy="522617"/>
              </a:xfrm>
              <a:custGeom>
                <a:avLst/>
                <a:gdLst>
                  <a:gd name="connsiteX0" fmla="*/ 101545 w 324935"/>
                  <a:gd name="connsiteY0" fmla="*/ 405773 h 522617"/>
                  <a:gd name="connsiteX1" fmla="*/ 101582 w 324935"/>
                  <a:gd name="connsiteY1" fmla="*/ 405884 h 522617"/>
                  <a:gd name="connsiteX2" fmla="*/ 101545 w 324935"/>
                  <a:gd name="connsiteY2" fmla="*/ 405773 h 522617"/>
                  <a:gd name="connsiteX3" fmla="*/ 105402 w 324935"/>
                  <a:gd name="connsiteY3" fmla="*/ 416385 h 522617"/>
                  <a:gd name="connsiteX4" fmla="*/ 104405 w 324935"/>
                  <a:gd name="connsiteY4" fmla="*/ 414761 h 522617"/>
                  <a:gd name="connsiteX5" fmla="*/ 105402 w 324935"/>
                  <a:gd name="connsiteY5" fmla="*/ 416385 h 522617"/>
                  <a:gd name="connsiteX6" fmla="*/ 110403 w 324935"/>
                  <a:gd name="connsiteY6" fmla="*/ 422678 h 522617"/>
                  <a:gd name="connsiteX7" fmla="*/ 108927 w 324935"/>
                  <a:gd name="connsiteY7" fmla="*/ 421479 h 522617"/>
                  <a:gd name="connsiteX8" fmla="*/ 110403 w 324935"/>
                  <a:gd name="connsiteY8" fmla="*/ 422678 h 522617"/>
                  <a:gd name="connsiteX9" fmla="*/ 142590 w 324935"/>
                  <a:gd name="connsiteY9" fmla="*/ 430319 h 522617"/>
                  <a:gd name="connsiteX10" fmla="*/ 114464 w 324935"/>
                  <a:gd name="connsiteY10" fmla="*/ 425705 h 522617"/>
                  <a:gd name="connsiteX11" fmla="*/ 108466 w 324935"/>
                  <a:gd name="connsiteY11" fmla="*/ 420814 h 522617"/>
                  <a:gd name="connsiteX12" fmla="*/ 108115 w 324935"/>
                  <a:gd name="connsiteY12" fmla="*/ 420297 h 522617"/>
                  <a:gd name="connsiteX13" fmla="*/ 104091 w 324935"/>
                  <a:gd name="connsiteY13" fmla="*/ 413856 h 522617"/>
                  <a:gd name="connsiteX14" fmla="*/ 103778 w 324935"/>
                  <a:gd name="connsiteY14" fmla="*/ 412786 h 522617"/>
                  <a:gd name="connsiteX15" fmla="*/ 100603 w 324935"/>
                  <a:gd name="connsiteY15" fmla="*/ 393333 h 522617"/>
                  <a:gd name="connsiteX16" fmla="*/ 100603 w 324935"/>
                  <a:gd name="connsiteY16" fmla="*/ 0 h 522617"/>
                  <a:gd name="connsiteX17" fmla="*/ 0 w 324935"/>
                  <a:gd name="connsiteY17" fmla="*/ 0 h 522617"/>
                  <a:gd name="connsiteX18" fmla="*/ 0 w 324935"/>
                  <a:gd name="connsiteY18" fmla="*/ 421165 h 522617"/>
                  <a:gd name="connsiteX19" fmla="*/ 203 w 324935"/>
                  <a:gd name="connsiteY19" fmla="*/ 423786 h 522617"/>
                  <a:gd name="connsiteX20" fmla="*/ 1864 w 324935"/>
                  <a:gd name="connsiteY20" fmla="*/ 443958 h 522617"/>
                  <a:gd name="connsiteX21" fmla="*/ 2418 w 324935"/>
                  <a:gd name="connsiteY21" fmla="*/ 448018 h 522617"/>
                  <a:gd name="connsiteX22" fmla="*/ 7752 w 324935"/>
                  <a:gd name="connsiteY22" fmla="*/ 466825 h 522617"/>
                  <a:gd name="connsiteX23" fmla="*/ 8858 w 324935"/>
                  <a:gd name="connsiteY23" fmla="*/ 469926 h 522617"/>
                  <a:gd name="connsiteX24" fmla="*/ 17810 w 324935"/>
                  <a:gd name="connsiteY24" fmla="*/ 485669 h 522617"/>
                  <a:gd name="connsiteX25" fmla="*/ 19397 w 324935"/>
                  <a:gd name="connsiteY25" fmla="*/ 487976 h 522617"/>
                  <a:gd name="connsiteX26" fmla="*/ 32242 w 324935"/>
                  <a:gd name="connsiteY26" fmla="*/ 500821 h 522617"/>
                  <a:gd name="connsiteX27" fmla="*/ 33276 w 324935"/>
                  <a:gd name="connsiteY27" fmla="*/ 501855 h 522617"/>
                  <a:gd name="connsiteX28" fmla="*/ 35232 w 324935"/>
                  <a:gd name="connsiteY28" fmla="*/ 503054 h 522617"/>
                  <a:gd name="connsiteX29" fmla="*/ 45900 w 324935"/>
                  <a:gd name="connsiteY29" fmla="*/ 509532 h 522617"/>
                  <a:gd name="connsiteX30" fmla="*/ 49481 w 324935"/>
                  <a:gd name="connsiteY30" fmla="*/ 511359 h 522617"/>
                  <a:gd name="connsiteX31" fmla="*/ 63212 w 324935"/>
                  <a:gd name="connsiteY31" fmla="*/ 516416 h 522617"/>
                  <a:gd name="connsiteX32" fmla="*/ 67623 w 324935"/>
                  <a:gd name="connsiteY32" fmla="*/ 517726 h 522617"/>
                  <a:gd name="connsiteX33" fmla="*/ 82978 w 324935"/>
                  <a:gd name="connsiteY33" fmla="*/ 520661 h 522617"/>
                  <a:gd name="connsiteX34" fmla="*/ 88182 w 324935"/>
                  <a:gd name="connsiteY34" fmla="*/ 521418 h 522617"/>
                  <a:gd name="connsiteX35" fmla="*/ 105365 w 324935"/>
                  <a:gd name="connsiteY35" fmla="*/ 522377 h 522617"/>
                  <a:gd name="connsiteX36" fmla="*/ 109056 w 324935"/>
                  <a:gd name="connsiteY36" fmla="*/ 522617 h 522617"/>
                  <a:gd name="connsiteX37" fmla="*/ 324936 w 324935"/>
                  <a:gd name="connsiteY37" fmla="*/ 522617 h 522617"/>
                  <a:gd name="connsiteX38" fmla="*/ 324936 w 324935"/>
                  <a:gd name="connsiteY38" fmla="*/ 430301 h 522617"/>
                  <a:gd name="connsiteX39" fmla="*/ 143754 w 324935"/>
                  <a:gd name="connsiteY39" fmla="*/ 430301 h 522617"/>
                  <a:gd name="connsiteX40" fmla="*/ 142590 w 324935"/>
                  <a:gd name="connsiteY40" fmla="*/ 430301 h 52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4935" h="522617">
                    <a:moveTo>
                      <a:pt x="101545" y="405773"/>
                    </a:moveTo>
                    <a:cubicBezTo>
                      <a:pt x="101545" y="405810"/>
                      <a:pt x="101545" y="405847"/>
                      <a:pt x="101582" y="405884"/>
                    </a:cubicBezTo>
                    <a:cubicBezTo>
                      <a:pt x="101545" y="405847"/>
                      <a:pt x="101545" y="405810"/>
                      <a:pt x="101545" y="405773"/>
                    </a:cubicBezTo>
                    <a:moveTo>
                      <a:pt x="105402" y="416385"/>
                    </a:moveTo>
                    <a:cubicBezTo>
                      <a:pt x="105088" y="415831"/>
                      <a:pt x="104682" y="415388"/>
                      <a:pt x="104405" y="414761"/>
                    </a:cubicBezTo>
                    <a:cubicBezTo>
                      <a:pt x="104682" y="415351"/>
                      <a:pt x="105070" y="415831"/>
                      <a:pt x="105402" y="416385"/>
                    </a:cubicBezTo>
                    <a:moveTo>
                      <a:pt x="110403" y="422678"/>
                    </a:moveTo>
                    <a:cubicBezTo>
                      <a:pt x="109924" y="422272"/>
                      <a:pt x="109370" y="421959"/>
                      <a:pt x="108927" y="421479"/>
                    </a:cubicBezTo>
                    <a:cubicBezTo>
                      <a:pt x="109370" y="421959"/>
                      <a:pt x="109924" y="422272"/>
                      <a:pt x="110403" y="422678"/>
                    </a:cubicBezTo>
                    <a:moveTo>
                      <a:pt x="142590" y="430319"/>
                    </a:moveTo>
                    <a:cubicBezTo>
                      <a:pt x="132606" y="430319"/>
                      <a:pt x="122418" y="430153"/>
                      <a:pt x="114464" y="425705"/>
                    </a:cubicBezTo>
                    <a:cubicBezTo>
                      <a:pt x="112157" y="424395"/>
                      <a:pt x="110163" y="422771"/>
                      <a:pt x="108466" y="420814"/>
                    </a:cubicBezTo>
                    <a:cubicBezTo>
                      <a:pt x="108300" y="420648"/>
                      <a:pt x="108226" y="420464"/>
                      <a:pt x="108115" y="420297"/>
                    </a:cubicBezTo>
                    <a:cubicBezTo>
                      <a:pt x="106527" y="418434"/>
                      <a:pt x="105180" y="416311"/>
                      <a:pt x="104091" y="413856"/>
                    </a:cubicBezTo>
                    <a:cubicBezTo>
                      <a:pt x="103981" y="413543"/>
                      <a:pt x="103889" y="413137"/>
                      <a:pt x="103778" y="412786"/>
                    </a:cubicBezTo>
                    <a:cubicBezTo>
                      <a:pt x="101710" y="407581"/>
                      <a:pt x="100603" y="401177"/>
                      <a:pt x="100603" y="393333"/>
                    </a:cubicBezTo>
                    <a:lnTo>
                      <a:pt x="100603" y="0"/>
                    </a:lnTo>
                    <a:lnTo>
                      <a:pt x="0" y="0"/>
                    </a:lnTo>
                    <a:lnTo>
                      <a:pt x="0" y="421165"/>
                    </a:lnTo>
                    <a:cubicBezTo>
                      <a:pt x="0" y="422088"/>
                      <a:pt x="203" y="422881"/>
                      <a:pt x="203" y="423786"/>
                    </a:cubicBezTo>
                    <a:cubicBezTo>
                      <a:pt x="314" y="431020"/>
                      <a:pt x="923" y="437665"/>
                      <a:pt x="1864" y="443958"/>
                    </a:cubicBezTo>
                    <a:cubicBezTo>
                      <a:pt x="2067" y="445268"/>
                      <a:pt x="2141" y="446708"/>
                      <a:pt x="2418" y="448018"/>
                    </a:cubicBezTo>
                    <a:cubicBezTo>
                      <a:pt x="3654" y="454902"/>
                      <a:pt x="5518" y="461067"/>
                      <a:pt x="7752" y="466825"/>
                    </a:cubicBezTo>
                    <a:cubicBezTo>
                      <a:pt x="8157" y="467821"/>
                      <a:pt x="8434" y="468929"/>
                      <a:pt x="8858" y="469926"/>
                    </a:cubicBezTo>
                    <a:cubicBezTo>
                      <a:pt x="11369" y="475776"/>
                      <a:pt x="14395" y="480944"/>
                      <a:pt x="17810" y="485669"/>
                    </a:cubicBezTo>
                    <a:cubicBezTo>
                      <a:pt x="18327" y="486425"/>
                      <a:pt x="18843" y="487256"/>
                      <a:pt x="19397" y="487976"/>
                    </a:cubicBezTo>
                    <a:cubicBezTo>
                      <a:pt x="23218" y="492866"/>
                      <a:pt x="27518" y="497130"/>
                      <a:pt x="32242" y="500821"/>
                    </a:cubicBezTo>
                    <a:cubicBezTo>
                      <a:pt x="32593" y="501134"/>
                      <a:pt x="32870" y="501577"/>
                      <a:pt x="33276" y="501855"/>
                    </a:cubicBezTo>
                    <a:cubicBezTo>
                      <a:pt x="33867" y="502334"/>
                      <a:pt x="34623" y="502611"/>
                      <a:pt x="35232" y="503054"/>
                    </a:cubicBezTo>
                    <a:cubicBezTo>
                      <a:pt x="38610" y="505472"/>
                      <a:pt x="42190" y="507631"/>
                      <a:pt x="45900" y="509532"/>
                    </a:cubicBezTo>
                    <a:cubicBezTo>
                      <a:pt x="47137" y="510123"/>
                      <a:pt x="48244" y="510805"/>
                      <a:pt x="49481" y="511359"/>
                    </a:cubicBezTo>
                    <a:cubicBezTo>
                      <a:pt x="53855" y="513389"/>
                      <a:pt x="58469" y="515013"/>
                      <a:pt x="63212" y="516416"/>
                    </a:cubicBezTo>
                    <a:cubicBezTo>
                      <a:pt x="64688" y="516859"/>
                      <a:pt x="66109" y="517339"/>
                      <a:pt x="67623" y="517726"/>
                    </a:cubicBezTo>
                    <a:cubicBezTo>
                      <a:pt x="72587" y="519000"/>
                      <a:pt x="77718" y="519959"/>
                      <a:pt x="82978" y="520661"/>
                    </a:cubicBezTo>
                    <a:cubicBezTo>
                      <a:pt x="84695" y="520901"/>
                      <a:pt x="86392" y="521215"/>
                      <a:pt x="88182" y="521418"/>
                    </a:cubicBezTo>
                    <a:cubicBezTo>
                      <a:pt x="93793" y="522008"/>
                      <a:pt x="99551" y="522285"/>
                      <a:pt x="105365" y="522377"/>
                    </a:cubicBezTo>
                    <a:cubicBezTo>
                      <a:pt x="106638" y="522414"/>
                      <a:pt x="107746" y="522617"/>
                      <a:pt x="109056" y="522617"/>
                    </a:cubicBezTo>
                    <a:lnTo>
                      <a:pt x="324936" y="522617"/>
                    </a:lnTo>
                    <a:lnTo>
                      <a:pt x="324936" y="430301"/>
                    </a:lnTo>
                    <a:lnTo>
                      <a:pt x="143754" y="430301"/>
                    </a:lnTo>
                    <a:lnTo>
                      <a:pt x="142590" y="43030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D27B236-8315-4716-8D92-65D3C324D32F}"/>
                  </a:ext>
                </a:extLst>
              </p:cNvPr>
              <p:cNvSpPr/>
              <p:nvPr/>
            </p:nvSpPr>
            <p:spPr>
              <a:xfrm>
                <a:off x="10837831" y="5064048"/>
                <a:ext cx="421755" cy="529095"/>
              </a:xfrm>
              <a:custGeom>
                <a:avLst/>
                <a:gdLst>
                  <a:gd name="connsiteX0" fmla="*/ 19895 w 421755"/>
                  <a:gd name="connsiteY0" fmla="*/ 112120 h 529095"/>
                  <a:gd name="connsiteX1" fmla="*/ 24067 w 421755"/>
                  <a:gd name="connsiteY1" fmla="*/ 99828 h 529095"/>
                  <a:gd name="connsiteX2" fmla="*/ 19895 w 421755"/>
                  <a:gd name="connsiteY2" fmla="*/ 112120 h 529095"/>
                  <a:gd name="connsiteX3" fmla="*/ 12014 w 421755"/>
                  <a:gd name="connsiteY3" fmla="*/ 140856 h 529095"/>
                  <a:gd name="connsiteX4" fmla="*/ 15596 w 421755"/>
                  <a:gd name="connsiteY4" fmla="*/ 125500 h 529095"/>
                  <a:gd name="connsiteX5" fmla="*/ 12014 w 421755"/>
                  <a:gd name="connsiteY5" fmla="*/ 140856 h 529095"/>
                  <a:gd name="connsiteX6" fmla="*/ 6570 w 421755"/>
                  <a:gd name="connsiteY6" fmla="*/ 171087 h 529095"/>
                  <a:gd name="connsiteX7" fmla="*/ 8877 w 421755"/>
                  <a:gd name="connsiteY7" fmla="*/ 155289 h 529095"/>
                  <a:gd name="connsiteX8" fmla="*/ 6570 w 421755"/>
                  <a:gd name="connsiteY8" fmla="*/ 171087 h 529095"/>
                  <a:gd name="connsiteX9" fmla="*/ 3119 w 421755"/>
                  <a:gd name="connsiteY9" fmla="*/ 200838 h 529095"/>
                  <a:gd name="connsiteX10" fmla="*/ 4042 w 421755"/>
                  <a:gd name="connsiteY10" fmla="*/ 189506 h 529095"/>
                  <a:gd name="connsiteX11" fmla="*/ 3119 w 421755"/>
                  <a:gd name="connsiteY11" fmla="*/ 200838 h 529095"/>
                  <a:gd name="connsiteX12" fmla="*/ 30470 w 421755"/>
                  <a:gd name="connsiteY12" fmla="*/ 85673 h 529095"/>
                  <a:gd name="connsiteX13" fmla="*/ 34254 w 421755"/>
                  <a:gd name="connsiteY13" fmla="*/ 77755 h 529095"/>
                  <a:gd name="connsiteX14" fmla="*/ 30470 w 421755"/>
                  <a:gd name="connsiteY14" fmla="*/ 85673 h 529095"/>
                  <a:gd name="connsiteX15" fmla="*/ 46158 w 421755"/>
                  <a:gd name="connsiteY15" fmla="*/ 58912 h 529095"/>
                  <a:gd name="connsiteX16" fmla="*/ 44921 w 421755"/>
                  <a:gd name="connsiteY16" fmla="*/ 60868 h 529095"/>
                  <a:gd name="connsiteX17" fmla="*/ 46158 w 421755"/>
                  <a:gd name="connsiteY17" fmla="*/ 58912 h 529095"/>
                  <a:gd name="connsiteX18" fmla="*/ 309008 w 421755"/>
                  <a:gd name="connsiteY18" fmla="*/ 11443 h 529095"/>
                  <a:gd name="connsiteX19" fmla="*/ 311629 w 421755"/>
                  <a:gd name="connsiteY19" fmla="*/ 12200 h 529095"/>
                  <a:gd name="connsiteX20" fmla="*/ 309008 w 421755"/>
                  <a:gd name="connsiteY20" fmla="*/ 11443 h 529095"/>
                  <a:gd name="connsiteX21" fmla="*/ 121643 w 421755"/>
                  <a:gd name="connsiteY21" fmla="*/ 521196 h 529095"/>
                  <a:gd name="connsiteX22" fmla="*/ 120443 w 421755"/>
                  <a:gd name="connsiteY22" fmla="*/ 520845 h 529095"/>
                  <a:gd name="connsiteX23" fmla="*/ 121643 w 421755"/>
                  <a:gd name="connsiteY23" fmla="*/ 521196 h 529095"/>
                  <a:gd name="connsiteX24" fmla="*/ 86558 w 421755"/>
                  <a:gd name="connsiteY24" fmla="*/ 508702 h 529095"/>
                  <a:gd name="connsiteX25" fmla="*/ 85008 w 421755"/>
                  <a:gd name="connsiteY25" fmla="*/ 507779 h 529095"/>
                  <a:gd name="connsiteX26" fmla="*/ 86558 w 421755"/>
                  <a:gd name="connsiteY26" fmla="*/ 508702 h 529095"/>
                  <a:gd name="connsiteX27" fmla="*/ 103556 w 421755"/>
                  <a:gd name="connsiteY27" fmla="*/ 515899 h 529095"/>
                  <a:gd name="connsiteX28" fmla="*/ 100087 w 421755"/>
                  <a:gd name="connsiteY28" fmla="*/ 514460 h 529095"/>
                  <a:gd name="connsiteX29" fmla="*/ 103556 w 421755"/>
                  <a:gd name="connsiteY29" fmla="*/ 515899 h 529095"/>
                  <a:gd name="connsiteX30" fmla="*/ 106971 w 421755"/>
                  <a:gd name="connsiteY30" fmla="*/ 13842 h 529095"/>
                  <a:gd name="connsiteX31" fmla="*/ 107045 w 421755"/>
                  <a:gd name="connsiteY31" fmla="*/ 13768 h 529095"/>
                  <a:gd name="connsiteX32" fmla="*/ 106971 w 421755"/>
                  <a:gd name="connsiteY32" fmla="*/ 13842 h 529095"/>
                  <a:gd name="connsiteX33" fmla="*/ 291863 w 421755"/>
                  <a:gd name="connsiteY33" fmla="*/ 412731 h 529095"/>
                  <a:gd name="connsiteX34" fmla="*/ 288964 w 421755"/>
                  <a:gd name="connsiteY34" fmla="*/ 415554 h 529095"/>
                  <a:gd name="connsiteX35" fmla="*/ 284111 w 421755"/>
                  <a:gd name="connsiteY35" fmla="*/ 419762 h 529095"/>
                  <a:gd name="connsiteX36" fmla="*/ 281453 w 421755"/>
                  <a:gd name="connsiteY36" fmla="*/ 421663 h 529095"/>
                  <a:gd name="connsiteX37" fmla="*/ 275916 w 421755"/>
                  <a:gd name="connsiteY37" fmla="*/ 425041 h 529095"/>
                  <a:gd name="connsiteX38" fmla="*/ 271653 w 421755"/>
                  <a:gd name="connsiteY38" fmla="*/ 427145 h 529095"/>
                  <a:gd name="connsiteX39" fmla="*/ 267390 w 421755"/>
                  <a:gd name="connsiteY39" fmla="*/ 428898 h 529095"/>
                  <a:gd name="connsiteX40" fmla="*/ 259398 w 421755"/>
                  <a:gd name="connsiteY40" fmla="*/ 431556 h 529095"/>
                  <a:gd name="connsiteX41" fmla="*/ 257811 w 421755"/>
                  <a:gd name="connsiteY41" fmla="*/ 431999 h 529095"/>
                  <a:gd name="connsiteX42" fmla="*/ 210914 w 421755"/>
                  <a:gd name="connsiteY42" fmla="*/ 436816 h 529095"/>
                  <a:gd name="connsiteX43" fmla="*/ 169222 w 421755"/>
                  <a:gd name="connsiteY43" fmla="*/ 433881 h 529095"/>
                  <a:gd name="connsiteX44" fmla="*/ 168872 w 421755"/>
                  <a:gd name="connsiteY44" fmla="*/ 433844 h 529095"/>
                  <a:gd name="connsiteX45" fmla="*/ 158297 w 421755"/>
                  <a:gd name="connsiteY45" fmla="*/ 431334 h 529095"/>
                  <a:gd name="connsiteX46" fmla="*/ 157134 w 421755"/>
                  <a:gd name="connsiteY46" fmla="*/ 431020 h 529095"/>
                  <a:gd name="connsiteX47" fmla="*/ 122216 w 421755"/>
                  <a:gd name="connsiteY47" fmla="*/ 406197 h 529095"/>
                  <a:gd name="connsiteX48" fmla="*/ 108540 w 421755"/>
                  <a:gd name="connsiteY48" fmla="*/ 372626 h 529095"/>
                  <a:gd name="connsiteX49" fmla="*/ 108540 w 421755"/>
                  <a:gd name="connsiteY49" fmla="*/ 372589 h 529095"/>
                  <a:gd name="connsiteX50" fmla="*/ 100622 w 421755"/>
                  <a:gd name="connsiteY50" fmla="*/ 268534 h 529095"/>
                  <a:gd name="connsiteX51" fmla="*/ 126756 w 421755"/>
                  <a:gd name="connsiteY51" fmla="*/ 118100 h 529095"/>
                  <a:gd name="connsiteX52" fmla="*/ 210914 w 421755"/>
                  <a:gd name="connsiteY52" fmla="*/ 92372 h 529095"/>
                  <a:gd name="connsiteX53" fmla="*/ 295830 w 421755"/>
                  <a:gd name="connsiteY53" fmla="*/ 119465 h 529095"/>
                  <a:gd name="connsiteX54" fmla="*/ 321170 w 421755"/>
                  <a:gd name="connsiteY54" fmla="*/ 268553 h 529095"/>
                  <a:gd name="connsiteX55" fmla="*/ 297694 w 421755"/>
                  <a:gd name="connsiteY55" fmla="*/ 405385 h 529095"/>
                  <a:gd name="connsiteX56" fmla="*/ 294594 w 421755"/>
                  <a:gd name="connsiteY56" fmla="*/ 409408 h 529095"/>
                  <a:gd name="connsiteX57" fmla="*/ 291863 w 421755"/>
                  <a:gd name="connsiteY57" fmla="*/ 412731 h 529095"/>
                  <a:gd name="connsiteX58" fmla="*/ 390306 w 421755"/>
                  <a:gd name="connsiteY58" fmla="*/ 81741 h 529095"/>
                  <a:gd name="connsiteX59" fmla="*/ 388590 w 421755"/>
                  <a:gd name="connsiteY59" fmla="*/ 78050 h 529095"/>
                  <a:gd name="connsiteX60" fmla="*/ 390306 w 421755"/>
                  <a:gd name="connsiteY60" fmla="*/ 81741 h 529095"/>
                  <a:gd name="connsiteX61" fmla="*/ 400882 w 421755"/>
                  <a:gd name="connsiteY61" fmla="*/ 107322 h 529095"/>
                  <a:gd name="connsiteX62" fmla="*/ 398575 w 421755"/>
                  <a:gd name="connsiteY62" fmla="*/ 100327 h 529095"/>
                  <a:gd name="connsiteX63" fmla="*/ 400882 w 421755"/>
                  <a:gd name="connsiteY63" fmla="*/ 107322 h 529095"/>
                  <a:gd name="connsiteX64" fmla="*/ 414650 w 421755"/>
                  <a:gd name="connsiteY64" fmla="*/ 165384 h 529095"/>
                  <a:gd name="connsiteX65" fmla="*/ 413265 w 421755"/>
                  <a:gd name="connsiteY65" fmla="*/ 155953 h 529095"/>
                  <a:gd name="connsiteX66" fmla="*/ 414650 w 421755"/>
                  <a:gd name="connsiteY66" fmla="*/ 165384 h 529095"/>
                  <a:gd name="connsiteX67" fmla="*/ 418267 w 421755"/>
                  <a:gd name="connsiteY67" fmla="*/ 194471 h 529095"/>
                  <a:gd name="connsiteX68" fmla="*/ 417953 w 421755"/>
                  <a:gd name="connsiteY68" fmla="*/ 189967 h 529095"/>
                  <a:gd name="connsiteX69" fmla="*/ 418267 w 421755"/>
                  <a:gd name="connsiteY69" fmla="*/ 194471 h 529095"/>
                  <a:gd name="connsiteX70" fmla="*/ 408928 w 421755"/>
                  <a:gd name="connsiteY70" fmla="*/ 135430 h 529095"/>
                  <a:gd name="connsiteX71" fmla="*/ 406825 w 421755"/>
                  <a:gd name="connsiteY71" fmla="*/ 126165 h 529095"/>
                  <a:gd name="connsiteX72" fmla="*/ 408928 w 421755"/>
                  <a:gd name="connsiteY72" fmla="*/ 135430 h 529095"/>
                  <a:gd name="connsiteX73" fmla="*/ 413690 w 421755"/>
                  <a:gd name="connsiteY73" fmla="*/ 375136 h 529095"/>
                  <a:gd name="connsiteX74" fmla="*/ 414170 w 421755"/>
                  <a:gd name="connsiteY74" fmla="*/ 371869 h 529095"/>
                  <a:gd name="connsiteX75" fmla="*/ 413690 w 421755"/>
                  <a:gd name="connsiteY75" fmla="*/ 375136 h 529095"/>
                  <a:gd name="connsiteX76" fmla="*/ 407489 w 421755"/>
                  <a:gd name="connsiteY76" fmla="*/ 403687 h 529095"/>
                  <a:gd name="connsiteX77" fmla="*/ 408412 w 421755"/>
                  <a:gd name="connsiteY77" fmla="*/ 399553 h 529095"/>
                  <a:gd name="connsiteX78" fmla="*/ 407489 w 421755"/>
                  <a:gd name="connsiteY78" fmla="*/ 403687 h 529095"/>
                  <a:gd name="connsiteX79" fmla="*/ 399534 w 421755"/>
                  <a:gd name="connsiteY79" fmla="*/ 428676 h 529095"/>
                  <a:gd name="connsiteX80" fmla="*/ 400457 w 421755"/>
                  <a:gd name="connsiteY80" fmla="*/ 425963 h 529095"/>
                  <a:gd name="connsiteX81" fmla="*/ 399534 w 421755"/>
                  <a:gd name="connsiteY81" fmla="*/ 428676 h 529095"/>
                  <a:gd name="connsiteX82" fmla="*/ 389863 w 421755"/>
                  <a:gd name="connsiteY82" fmla="*/ 450362 h 529095"/>
                  <a:gd name="connsiteX83" fmla="*/ 389900 w 421755"/>
                  <a:gd name="connsiteY83" fmla="*/ 450251 h 529095"/>
                  <a:gd name="connsiteX84" fmla="*/ 389863 w 421755"/>
                  <a:gd name="connsiteY84" fmla="*/ 450362 h 529095"/>
                  <a:gd name="connsiteX85" fmla="*/ 398187 w 421755"/>
                  <a:gd name="connsiteY85" fmla="*/ 432331 h 529095"/>
                  <a:gd name="connsiteX86" fmla="*/ 398814 w 421755"/>
                  <a:gd name="connsiteY86" fmla="*/ 430891 h 529095"/>
                  <a:gd name="connsiteX87" fmla="*/ 406806 w 421755"/>
                  <a:gd name="connsiteY87" fmla="*/ 406622 h 529095"/>
                  <a:gd name="connsiteX88" fmla="*/ 406843 w 421755"/>
                  <a:gd name="connsiteY88" fmla="*/ 406418 h 529095"/>
                  <a:gd name="connsiteX89" fmla="*/ 421755 w 421755"/>
                  <a:gd name="connsiteY89" fmla="*/ 268516 h 529095"/>
                  <a:gd name="connsiteX90" fmla="*/ 406160 w 421755"/>
                  <a:gd name="connsiteY90" fmla="*/ 123452 h 529095"/>
                  <a:gd name="connsiteX91" fmla="*/ 405846 w 421755"/>
                  <a:gd name="connsiteY91" fmla="*/ 122455 h 529095"/>
                  <a:gd name="connsiteX92" fmla="*/ 397855 w 421755"/>
                  <a:gd name="connsiteY92" fmla="*/ 98112 h 529095"/>
                  <a:gd name="connsiteX93" fmla="*/ 396748 w 421755"/>
                  <a:gd name="connsiteY93" fmla="*/ 95639 h 529095"/>
                  <a:gd name="connsiteX94" fmla="*/ 387797 w 421755"/>
                  <a:gd name="connsiteY94" fmla="*/ 76260 h 529095"/>
                  <a:gd name="connsiteX95" fmla="*/ 386117 w 421755"/>
                  <a:gd name="connsiteY95" fmla="*/ 73603 h 529095"/>
                  <a:gd name="connsiteX96" fmla="*/ 362844 w 421755"/>
                  <a:gd name="connsiteY96" fmla="*/ 42412 h 529095"/>
                  <a:gd name="connsiteX97" fmla="*/ 355812 w 421755"/>
                  <a:gd name="connsiteY97" fmla="*/ 36487 h 529095"/>
                  <a:gd name="connsiteX98" fmla="*/ 359780 w 421755"/>
                  <a:gd name="connsiteY98" fmla="*/ 40031 h 529095"/>
                  <a:gd name="connsiteX99" fmla="*/ 349758 w 421755"/>
                  <a:gd name="connsiteY99" fmla="*/ 31597 h 529095"/>
                  <a:gd name="connsiteX100" fmla="*/ 351420 w 421755"/>
                  <a:gd name="connsiteY100" fmla="*/ 32796 h 529095"/>
                  <a:gd name="connsiteX101" fmla="*/ 344850 w 421755"/>
                  <a:gd name="connsiteY101" fmla="*/ 28182 h 529095"/>
                  <a:gd name="connsiteX102" fmla="*/ 345772 w 421755"/>
                  <a:gd name="connsiteY102" fmla="*/ 28810 h 529095"/>
                  <a:gd name="connsiteX103" fmla="*/ 334348 w 421755"/>
                  <a:gd name="connsiteY103" fmla="*/ 21926 h 529095"/>
                  <a:gd name="connsiteX104" fmla="*/ 336821 w 421755"/>
                  <a:gd name="connsiteY104" fmla="*/ 23236 h 529095"/>
                  <a:gd name="connsiteX105" fmla="*/ 329826 w 421755"/>
                  <a:gd name="connsiteY105" fmla="*/ 19490 h 529095"/>
                  <a:gd name="connsiteX106" fmla="*/ 330270 w 421755"/>
                  <a:gd name="connsiteY106" fmla="*/ 19730 h 529095"/>
                  <a:gd name="connsiteX107" fmla="*/ 320322 w 421755"/>
                  <a:gd name="connsiteY107" fmla="*/ 15466 h 529095"/>
                  <a:gd name="connsiteX108" fmla="*/ 322831 w 421755"/>
                  <a:gd name="connsiteY108" fmla="*/ 16426 h 529095"/>
                  <a:gd name="connsiteX109" fmla="*/ 296181 w 421755"/>
                  <a:gd name="connsiteY109" fmla="*/ 7512 h 529095"/>
                  <a:gd name="connsiteX110" fmla="*/ 210896 w 421755"/>
                  <a:gd name="connsiteY110" fmla="*/ 0 h 529095"/>
                  <a:gd name="connsiteX111" fmla="*/ 60222 w 421755"/>
                  <a:gd name="connsiteY111" fmla="*/ 42393 h 529095"/>
                  <a:gd name="connsiteX112" fmla="*/ 35288 w 421755"/>
                  <a:gd name="connsiteY112" fmla="*/ 75614 h 529095"/>
                  <a:gd name="connsiteX113" fmla="*/ 35047 w 421755"/>
                  <a:gd name="connsiteY113" fmla="*/ 76057 h 529095"/>
                  <a:gd name="connsiteX114" fmla="*/ 0 w 421755"/>
                  <a:gd name="connsiteY114" fmla="*/ 268497 h 529095"/>
                  <a:gd name="connsiteX115" fmla="*/ 8434 w 421755"/>
                  <a:gd name="connsiteY115" fmla="*/ 380303 h 529095"/>
                  <a:gd name="connsiteX116" fmla="*/ 9265 w 421755"/>
                  <a:gd name="connsiteY116" fmla="*/ 384124 h 529095"/>
                  <a:gd name="connsiteX117" fmla="*/ 14710 w 421755"/>
                  <a:gd name="connsiteY117" fmla="*/ 408633 h 529095"/>
                  <a:gd name="connsiteX118" fmla="*/ 16702 w 421755"/>
                  <a:gd name="connsiteY118" fmla="*/ 414927 h 529095"/>
                  <a:gd name="connsiteX119" fmla="*/ 22756 w 421755"/>
                  <a:gd name="connsiteY119" fmla="*/ 433420 h 529095"/>
                  <a:gd name="connsiteX120" fmla="*/ 25709 w 421755"/>
                  <a:gd name="connsiteY120" fmla="*/ 440027 h 529095"/>
                  <a:gd name="connsiteX121" fmla="*/ 32593 w 421755"/>
                  <a:gd name="connsiteY121" fmla="*/ 454902 h 529095"/>
                  <a:gd name="connsiteX122" fmla="*/ 35657 w 421755"/>
                  <a:gd name="connsiteY122" fmla="*/ 459830 h 529095"/>
                  <a:gd name="connsiteX123" fmla="*/ 57066 w 421755"/>
                  <a:gd name="connsiteY123" fmla="*/ 487957 h 529095"/>
                  <a:gd name="connsiteX124" fmla="*/ 210933 w 421755"/>
                  <a:gd name="connsiteY124" fmla="*/ 529096 h 529095"/>
                  <a:gd name="connsiteX125" fmla="*/ 250558 w 421755"/>
                  <a:gd name="connsiteY125" fmla="*/ 527619 h 529095"/>
                  <a:gd name="connsiteX126" fmla="*/ 261927 w 421755"/>
                  <a:gd name="connsiteY126" fmla="*/ 526659 h 529095"/>
                  <a:gd name="connsiteX127" fmla="*/ 274772 w 421755"/>
                  <a:gd name="connsiteY127" fmla="*/ 525109 h 529095"/>
                  <a:gd name="connsiteX128" fmla="*/ 297252 w 421755"/>
                  <a:gd name="connsiteY128" fmla="*/ 520901 h 529095"/>
                  <a:gd name="connsiteX129" fmla="*/ 301478 w 421755"/>
                  <a:gd name="connsiteY129" fmla="*/ 519757 h 529095"/>
                  <a:gd name="connsiteX130" fmla="*/ 304431 w 421755"/>
                  <a:gd name="connsiteY130" fmla="*/ 518834 h 529095"/>
                  <a:gd name="connsiteX131" fmla="*/ 311869 w 421755"/>
                  <a:gd name="connsiteY131" fmla="*/ 516564 h 529095"/>
                  <a:gd name="connsiteX132" fmla="*/ 319103 w 421755"/>
                  <a:gd name="connsiteY132" fmla="*/ 514054 h 529095"/>
                  <a:gd name="connsiteX133" fmla="*/ 325582 w 421755"/>
                  <a:gd name="connsiteY133" fmla="*/ 511544 h 529095"/>
                  <a:gd name="connsiteX134" fmla="*/ 322167 w 421755"/>
                  <a:gd name="connsiteY134" fmla="*/ 512688 h 529095"/>
                  <a:gd name="connsiteX135" fmla="*/ 349168 w 421755"/>
                  <a:gd name="connsiteY135" fmla="*/ 498126 h 529095"/>
                  <a:gd name="connsiteX136" fmla="*/ 347618 w 421755"/>
                  <a:gd name="connsiteY136" fmla="*/ 499400 h 529095"/>
                  <a:gd name="connsiteX137" fmla="*/ 349685 w 421755"/>
                  <a:gd name="connsiteY137" fmla="*/ 497812 h 529095"/>
                  <a:gd name="connsiteX138" fmla="*/ 351346 w 421755"/>
                  <a:gd name="connsiteY138" fmla="*/ 496502 h 529095"/>
                  <a:gd name="connsiteX139" fmla="*/ 361441 w 421755"/>
                  <a:gd name="connsiteY139" fmla="*/ 487994 h 529095"/>
                  <a:gd name="connsiteX140" fmla="*/ 358729 w 421755"/>
                  <a:gd name="connsiteY140" fmla="*/ 490227 h 529095"/>
                  <a:gd name="connsiteX141" fmla="*/ 362420 w 421755"/>
                  <a:gd name="connsiteY141" fmla="*/ 487090 h 529095"/>
                  <a:gd name="connsiteX142" fmla="*/ 361423 w 421755"/>
                  <a:gd name="connsiteY142" fmla="*/ 488013 h 529095"/>
                  <a:gd name="connsiteX143" fmla="*/ 364727 w 421755"/>
                  <a:gd name="connsiteY143" fmla="*/ 485263 h 529095"/>
                  <a:gd name="connsiteX144" fmla="*/ 388443 w 421755"/>
                  <a:gd name="connsiteY144" fmla="*/ 453075 h 529095"/>
                  <a:gd name="connsiteX145" fmla="*/ 389033 w 421755"/>
                  <a:gd name="connsiteY145" fmla="*/ 452115 h 529095"/>
                  <a:gd name="connsiteX146" fmla="*/ 398187 w 421755"/>
                  <a:gd name="connsiteY146" fmla="*/ 432331 h 52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1755" h="529095">
                    <a:moveTo>
                      <a:pt x="19895" y="112120"/>
                    </a:moveTo>
                    <a:cubicBezTo>
                      <a:pt x="21242" y="108023"/>
                      <a:pt x="22554" y="103686"/>
                      <a:pt x="24067" y="99828"/>
                    </a:cubicBezTo>
                    <a:cubicBezTo>
                      <a:pt x="22572" y="103704"/>
                      <a:pt x="21242" y="107986"/>
                      <a:pt x="19895" y="112120"/>
                    </a:cubicBezTo>
                    <a:moveTo>
                      <a:pt x="12014" y="140856"/>
                    </a:moveTo>
                    <a:cubicBezTo>
                      <a:pt x="13215" y="135688"/>
                      <a:pt x="14284" y="130355"/>
                      <a:pt x="15596" y="125500"/>
                    </a:cubicBezTo>
                    <a:cubicBezTo>
                      <a:pt x="14284" y="130299"/>
                      <a:pt x="13215" y="135670"/>
                      <a:pt x="12014" y="140856"/>
                    </a:cubicBezTo>
                    <a:moveTo>
                      <a:pt x="6570" y="171087"/>
                    </a:moveTo>
                    <a:cubicBezTo>
                      <a:pt x="7327" y="165790"/>
                      <a:pt x="7955" y="160309"/>
                      <a:pt x="8877" y="155289"/>
                    </a:cubicBezTo>
                    <a:cubicBezTo>
                      <a:pt x="8010" y="160253"/>
                      <a:pt x="7327" y="165790"/>
                      <a:pt x="6570" y="171087"/>
                    </a:cubicBezTo>
                    <a:moveTo>
                      <a:pt x="3119" y="200838"/>
                    </a:moveTo>
                    <a:cubicBezTo>
                      <a:pt x="3433" y="197091"/>
                      <a:pt x="3636" y="193123"/>
                      <a:pt x="4042" y="189506"/>
                    </a:cubicBezTo>
                    <a:cubicBezTo>
                      <a:pt x="3636" y="193068"/>
                      <a:pt x="3433" y="197128"/>
                      <a:pt x="3119" y="200838"/>
                    </a:cubicBezTo>
                    <a:moveTo>
                      <a:pt x="30470" y="85673"/>
                    </a:moveTo>
                    <a:cubicBezTo>
                      <a:pt x="31782" y="83052"/>
                      <a:pt x="32888" y="80228"/>
                      <a:pt x="34254" y="77755"/>
                    </a:cubicBezTo>
                    <a:cubicBezTo>
                      <a:pt x="32907" y="80228"/>
                      <a:pt x="31745" y="83052"/>
                      <a:pt x="30470" y="85673"/>
                    </a:cubicBezTo>
                    <a:moveTo>
                      <a:pt x="46158" y="58912"/>
                    </a:moveTo>
                    <a:cubicBezTo>
                      <a:pt x="45715" y="59502"/>
                      <a:pt x="45365" y="60222"/>
                      <a:pt x="44921" y="60868"/>
                    </a:cubicBezTo>
                    <a:cubicBezTo>
                      <a:pt x="45346" y="60222"/>
                      <a:pt x="45715" y="59502"/>
                      <a:pt x="46158" y="58912"/>
                    </a:cubicBezTo>
                    <a:moveTo>
                      <a:pt x="309008" y="11443"/>
                    </a:moveTo>
                    <a:cubicBezTo>
                      <a:pt x="309875" y="11683"/>
                      <a:pt x="310798" y="11922"/>
                      <a:pt x="311629" y="12200"/>
                    </a:cubicBezTo>
                    <a:cubicBezTo>
                      <a:pt x="310798" y="11922"/>
                      <a:pt x="309875" y="11738"/>
                      <a:pt x="309008" y="11443"/>
                    </a:cubicBezTo>
                    <a:moveTo>
                      <a:pt x="121643" y="521196"/>
                    </a:moveTo>
                    <a:cubicBezTo>
                      <a:pt x="121256" y="521085"/>
                      <a:pt x="120850" y="520956"/>
                      <a:pt x="120443" y="520845"/>
                    </a:cubicBezTo>
                    <a:cubicBezTo>
                      <a:pt x="120850" y="520956"/>
                      <a:pt x="121256" y="521085"/>
                      <a:pt x="121643" y="521196"/>
                    </a:cubicBezTo>
                    <a:moveTo>
                      <a:pt x="86558" y="508702"/>
                    </a:moveTo>
                    <a:cubicBezTo>
                      <a:pt x="86005" y="508424"/>
                      <a:pt x="85562" y="508074"/>
                      <a:pt x="85008" y="507779"/>
                    </a:cubicBezTo>
                    <a:cubicBezTo>
                      <a:pt x="85562" y="508074"/>
                      <a:pt x="86005" y="508424"/>
                      <a:pt x="86558" y="508702"/>
                    </a:cubicBezTo>
                    <a:moveTo>
                      <a:pt x="103556" y="515899"/>
                    </a:moveTo>
                    <a:cubicBezTo>
                      <a:pt x="102357" y="515493"/>
                      <a:pt x="101286" y="514939"/>
                      <a:pt x="100087" y="514460"/>
                    </a:cubicBezTo>
                    <a:cubicBezTo>
                      <a:pt x="101286" y="514958"/>
                      <a:pt x="102357" y="515512"/>
                      <a:pt x="103556" y="515899"/>
                    </a:cubicBezTo>
                    <a:moveTo>
                      <a:pt x="106971" y="13842"/>
                    </a:moveTo>
                    <a:cubicBezTo>
                      <a:pt x="107008" y="13805"/>
                      <a:pt x="107045" y="13805"/>
                      <a:pt x="107045" y="13768"/>
                    </a:cubicBezTo>
                    <a:cubicBezTo>
                      <a:pt x="107045" y="13805"/>
                      <a:pt x="107008" y="13805"/>
                      <a:pt x="106971" y="13842"/>
                    </a:cubicBezTo>
                    <a:moveTo>
                      <a:pt x="291863" y="412731"/>
                    </a:moveTo>
                    <a:cubicBezTo>
                      <a:pt x="290940" y="413727"/>
                      <a:pt x="289961" y="414595"/>
                      <a:pt x="288964" y="415554"/>
                    </a:cubicBezTo>
                    <a:cubicBezTo>
                      <a:pt x="287414" y="417031"/>
                      <a:pt x="285828" y="418452"/>
                      <a:pt x="284111" y="419762"/>
                    </a:cubicBezTo>
                    <a:cubicBezTo>
                      <a:pt x="283280" y="420390"/>
                      <a:pt x="282357" y="421036"/>
                      <a:pt x="281453" y="421663"/>
                    </a:cubicBezTo>
                    <a:cubicBezTo>
                      <a:pt x="279700" y="422863"/>
                      <a:pt x="277836" y="423970"/>
                      <a:pt x="275916" y="425041"/>
                    </a:cubicBezTo>
                    <a:cubicBezTo>
                      <a:pt x="274569" y="425761"/>
                      <a:pt x="273129" y="426480"/>
                      <a:pt x="271653" y="427145"/>
                    </a:cubicBezTo>
                    <a:cubicBezTo>
                      <a:pt x="270306" y="427772"/>
                      <a:pt x="268830" y="428344"/>
                      <a:pt x="267390" y="428898"/>
                    </a:cubicBezTo>
                    <a:cubicBezTo>
                      <a:pt x="264880" y="429858"/>
                      <a:pt x="262259" y="430762"/>
                      <a:pt x="259398" y="431556"/>
                    </a:cubicBezTo>
                    <a:cubicBezTo>
                      <a:pt x="258882" y="431722"/>
                      <a:pt x="258328" y="431869"/>
                      <a:pt x="257811" y="431999"/>
                    </a:cubicBezTo>
                    <a:cubicBezTo>
                      <a:pt x="245834" y="435099"/>
                      <a:pt x="230717" y="436816"/>
                      <a:pt x="210914" y="436816"/>
                    </a:cubicBezTo>
                    <a:cubicBezTo>
                      <a:pt x="195246" y="436816"/>
                      <a:pt x="181404" y="436096"/>
                      <a:pt x="169222" y="433881"/>
                    </a:cubicBezTo>
                    <a:cubicBezTo>
                      <a:pt x="169112" y="433881"/>
                      <a:pt x="168983" y="433881"/>
                      <a:pt x="168872" y="433844"/>
                    </a:cubicBezTo>
                    <a:cubicBezTo>
                      <a:pt x="165181" y="433162"/>
                      <a:pt x="161674" y="432294"/>
                      <a:pt x="158297" y="431334"/>
                    </a:cubicBezTo>
                    <a:cubicBezTo>
                      <a:pt x="157890" y="431224"/>
                      <a:pt x="157503" y="431131"/>
                      <a:pt x="157134" y="431020"/>
                    </a:cubicBezTo>
                    <a:cubicBezTo>
                      <a:pt x="142424" y="426573"/>
                      <a:pt x="130798" y="418932"/>
                      <a:pt x="122216" y="406197"/>
                    </a:cubicBezTo>
                    <a:cubicBezTo>
                      <a:pt x="116401" y="397560"/>
                      <a:pt x="111917" y="386745"/>
                      <a:pt x="108540" y="372626"/>
                    </a:cubicBezTo>
                    <a:lnTo>
                      <a:pt x="108540" y="372589"/>
                    </a:lnTo>
                    <a:cubicBezTo>
                      <a:pt x="103003" y="349002"/>
                      <a:pt x="100622" y="316058"/>
                      <a:pt x="100622" y="268534"/>
                    </a:cubicBezTo>
                    <a:cubicBezTo>
                      <a:pt x="100622" y="186866"/>
                      <a:pt x="108410" y="141890"/>
                      <a:pt x="126756" y="118100"/>
                    </a:cubicBezTo>
                    <a:cubicBezTo>
                      <a:pt x="145101" y="94273"/>
                      <a:pt x="174446" y="92372"/>
                      <a:pt x="210914" y="92372"/>
                    </a:cubicBezTo>
                    <a:cubicBezTo>
                      <a:pt x="252920" y="92372"/>
                      <a:pt x="278888" y="96673"/>
                      <a:pt x="295830" y="119465"/>
                    </a:cubicBezTo>
                    <a:cubicBezTo>
                      <a:pt x="313566" y="143329"/>
                      <a:pt x="321170" y="187919"/>
                      <a:pt x="321170" y="268553"/>
                    </a:cubicBezTo>
                    <a:cubicBezTo>
                      <a:pt x="321170" y="340789"/>
                      <a:pt x="314139" y="381725"/>
                      <a:pt x="297694" y="405385"/>
                    </a:cubicBezTo>
                    <a:cubicBezTo>
                      <a:pt x="296734" y="406769"/>
                      <a:pt x="295628" y="408098"/>
                      <a:pt x="294594" y="409408"/>
                    </a:cubicBezTo>
                    <a:cubicBezTo>
                      <a:pt x="293689" y="410498"/>
                      <a:pt x="292803" y="411697"/>
                      <a:pt x="291863" y="412731"/>
                    </a:cubicBezTo>
                    <a:moveTo>
                      <a:pt x="390306" y="81741"/>
                    </a:moveTo>
                    <a:cubicBezTo>
                      <a:pt x="389716" y="80542"/>
                      <a:pt x="389199" y="79195"/>
                      <a:pt x="388590" y="78050"/>
                    </a:cubicBezTo>
                    <a:cubicBezTo>
                      <a:pt x="389199" y="79195"/>
                      <a:pt x="389716" y="80542"/>
                      <a:pt x="390306" y="81741"/>
                    </a:cubicBezTo>
                    <a:moveTo>
                      <a:pt x="400882" y="107322"/>
                    </a:moveTo>
                    <a:cubicBezTo>
                      <a:pt x="400088" y="105015"/>
                      <a:pt x="399405" y="102504"/>
                      <a:pt x="398575" y="100327"/>
                    </a:cubicBezTo>
                    <a:cubicBezTo>
                      <a:pt x="399405" y="102504"/>
                      <a:pt x="400088" y="105015"/>
                      <a:pt x="400882" y="107322"/>
                    </a:cubicBezTo>
                    <a:moveTo>
                      <a:pt x="414650" y="165384"/>
                    </a:moveTo>
                    <a:cubicBezTo>
                      <a:pt x="414133" y="162320"/>
                      <a:pt x="413820" y="158943"/>
                      <a:pt x="413265" y="155953"/>
                    </a:cubicBezTo>
                    <a:cubicBezTo>
                      <a:pt x="413820" y="158943"/>
                      <a:pt x="414133" y="162283"/>
                      <a:pt x="414650" y="165384"/>
                    </a:cubicBezTo>
                    <a:moveTo>
                      <a:pt x="418267" y="194471"/>
                    </a:moveTo>
                    <a:cubicBezTo>
                      <a:pt x="418101" y="193031"/>
                      <a:pt x="418064" y="191407"/>
                      <a:pt x="417953" y="189967"/>
                    </a:cubicBezTo>
                    <a:cubicBezTo>
                      <a:pt x="418064" y="191407"/>
                      <a:pt x="418156" y="192994"/>
                      <a:pt x="418267" y="194471"/>
                    </a:cubicBezTo>
                    <a:moveTo>
                      <a:pt x="408928" y="135430"/>
                    </a:moveTo>
                    <a:cubicBezTo>
                      <a:pt x="408172" y="132403"/>
                      <a:pt x="407581" y="129063"/>
                      <a:pt x="406825" y="126165"/>
                    </a:cubicBezTo>
                    <a:cubicBezTo>
                      <a:pt x="407563" y="129118"/>
                      <a:pt x="408172" y="132366"/>
                      <a:pt x="408928" y="135430"/>
                    </a:cubicBezTo>
                    <a:moveTo>
                      <a:pt x="413690" y="375136"/>
                    </a:moveTo>
                    <a:cubicBezTo>
                      <a:pt x="413893" y="374102"/>
                      <a:pt x="413967" y="372940"/>
                      <a:pt x="414170" y="371869"/>
                    </a:cubicBezTo>
                    <a:cubicBezTo>
                      <a:pt x="413967" y="372940"/>
                      <a:pt x="413893" y="374102"/>
                      <a:pt x="413690" y="375136"/>
                    </a:cubicBezTo>
                    <a:moveTo>
                      <a:pt x="407489" y="403687"/>
                    </a:moveTo>
                    <a:cubicBezTo>
                      <a:pt x="407840" y="402377"/>
                      <a:pt x="408079" y="400864"/>
                      <a:pt x="408412" y="399553"/>
                    </a:cubicBezTo>
                    <a:cubicBezTo>
                      <a:pt x="408079" y="400919"/>
                      <a:pt x="407840" y="402377"/>
                      <a:pt x="407489" y="403687"/>
                    </a:cubicBezTo>
                    <a:moveTo>
                      <a:pt x="399534" y="428676"/>
                    </a:moveTo>
                    <a:cubicBezTo>
                      <a:pt x="399848" y="427846"/>
                      <a:pt x="400125" y="426849"/>
                      <a:pt x="400457" y="425963"/>
                    </a:cubicBezTo>
                    <a:cubicBezTo>
                      <a:pt x="400125" y="426849"/>
                      <a:pt x="399848" y="427846"/>
                      <a:pt x="399534" y="428676"/>
                    </a:cubicBezTo>
                    <a:moveTo>
                      <a:pt x="389863" y="450362"/>
                    </a:moveTo>
                    <a:cubicBezTo>
                      <a:pt x="389900" y="450325"/>
                      <a:pt x="389900" y="450288"/>
                      <a:pt x="389900" y="450251"/>
                    </a:cubicBezTo>
                    <a:cubicBezTo>
                      <a:pt x="389900" y="450270"/>
                      <a:pt x="389900" y="450307"/>
                      <a:pt x="389863" y="450362"/>
                    </a:cubicBezTo>
                    <a:moveTo>
                      <a:pt x="398187" y="432331"/>
                    </a:moveTo>
                    <a:cubicBezTo>
                      <a:pt x="398390" y="431851"/>
                      <a:pt x="398630" y="431408"/>
                      <a:pt x="398814" y="430891"/>
                    </a:cubicBezTo>
                    <a:cubicBezTo>
                      <a:pt x="401749" y="423343"/>
                      <a:pt x="404425" y="415222"/>
                      <a:pt x="406806" y="406622"/>
                    </a:cubicBezTo>
                    <a:cubicBezTo>
                      <a:pt x="406806" y="406548"/>
                      <a:pt x="406843" y="406511"/>
                      <a:pt x="406843" y="406418"/>
                    </a:cubicBezTo>
                    <a:cubicBezTo>
                      <a:pt x="416828" y="370190"/>
                      <a:pt x="421755" y="324788"/>
                      <a:pt x="421755" y="268516"/>
                    </a:cubicBezTo>
                    <a:cubicBezTo>
                      <a:pt x="421755" y="209051"/>
                      <a:pt x="416588" y="161324"/>
                      <a:pt x="406160" y="123452"/>
                    </a:cubicBezTo>
                    <a:cubicBezTo>
                      <a:pt x="406086" y="123102"/>
                      <a:pt x="405957" y="122824"/>
                      <a:pt x="405846" y="122455"/>
                    </a:cubicBezTo>
                    <a:cubicBezTo>
                      <a:pt x="403465" y="113855"/>
                      <a:pt x="400790" y="105716"/>
                      <a:pt x="397855" y="98112"/>
                    </a:cubicBezTo>
                    <a:cubicBezTo>
                      <a:pt x="397504" y="97245"/>
                      <a:pt x="397099" y="96525"/>
                      <a:pt x="396748" y="95639"/>
                    </a:cubicBezTo>
                    <a:cubicBezTo>
                      <a:pt x="393961" y="88829"/>
                      <a:pt x="391063" y="82277"/>
                      <a:pt x="387797" y="76260"/>
                    </a:cubicBezTo>
                    <a:cubicBezTo>
                      <a:pt x="387279" y="75300"/>
                      <a:pt x="386652" y="74507"/>
                      <a:pt x="386117" y="73603"/>
                    </a:cubicBezTo>
                    <a:cubicBezTo>
                      <a:pt x="379307" y="61662"/>
                      <a:pt x="371685" y="51123"/>
                      <a:pt x="362844" y="42412"/>
                    </a:cubicBezTo>
                    <a:cubicBezTo>
                      <a:pt x="360648" y="40271"/>
                      <a:pt x="358156" y="38481"/>
                      <a:pt x="355812" y="36487"/>
                    </a:cubicBezTo>
                    <a:cubicBezTo>
                      <a:pt x="357160" y="37632"/>
                      <a:pt x="358470" y="38831"/>
                      <a:pt x="359780" y="40031"/>
                    </a:cubicBezTo>
                    <a:cubicBezTo>
                      <a:pt x="356550" y="37041"/>
                      <a:pt x="353210" y="34180"/>
                      <a:pt x="349758" y="31597"/>
                    </a:cubicBezTo>
                    <a:cubicBezTo>
                      <a:pt x="350276" y="32003"/>
                      <a:pt x="350903" y="32353"/>
                      <a:pt x="351420" y="32796"/>
                    </a:cubicBezTo>
                    <a:cubicBezTo>
                      <a:pt x="349279" y="31172"/>
                      <a:pt x="347046" y="29659"/>
                      <a:pt x="344850" y="28182"/>
                    </a:cubicBezTo>
                    <a:cubicBezTo>
                      <a:pt x="345126" y="28385"/>
                      <a:pt x="345440" y="28625"/>
                      <a:pt x="345772" y="28810"/>
                    </a:cubicBezTo>
                    <a:cubicBezTo>
                      <a:pt x="342081" y="26300"/>
                      <a:pt x="338297" y="23993"/>
                      <a:pt x="334348" y="21926"/>
                    </a:cubicBezTo>
                    <a:cubicBezTo>
                      <a:pt x="335178" y="22369"/>
                      <a:pt x="336009" y="22756"/>
                      <a:pt x="336821" y="23236"/>
                    </a:cubicBezTo>
                    <a:cubicBezTo>
                      <a:pt x="334551" y="21926"/>
                      <a:pt x="332207" y="20653"/>
                      <a:pt x="329826" y="19490"/>
                    </a:cubicBezTo>
                    <a:cubicBezTo>
                      <a:pt x="329992" y="19563"/>
                      <a:pt x="330140" y="19656"/>
                      <a:pt x="330270" y="19730"/>
                    </a:cubicBezTo>
                    <a:cubicBezTo>
                      <a:pt x="327040" y="18142"/>
                      <a:pt x="323662" y="16832"/>
                      <a:pt x="320322" y="15466"/>
                    </a:cubicBezTo>
                    <a:cubicBezTo>
                      <a:pt x="321115" y="15780"/>
                      <a:pt x="322037" y="16094"/>
                      <a:pt x="322831" y="16426"/>
                    </a:cubicBezTo>
                    <a:cubicBezTo>
                      <a:pt x="314526" y="12919"/>
                      <a:pt x="305815" y="9782"/>
                      <a:pt x="296181" y="7512"/>
                    </a:cubicBezTo>
                    <a:cubicBezTo>
                      <a:pt x="273868" y="2270"/>
                      <a:pt x="248324" y="0"/>
                      <a:pt x="210896" y="0"/>
                    </a:cubicBezTo>
                    <a:cubicBezTo>
                      <a:pt x="146743" y="0"/>
                      <a:pt x="96543" y="7198"/>
                      <a:pt x="60222" y="42393"/>
                    </a:cubicBezTo>
                    <a:cubicBezTo>
                      <a:pt x="50717" y="51658"/>
                      <a:pt x="42523" y="62806"/>
                      <a:pt x="35288" y="75614"/>
                    </a:cubicBezTo>
                    <a:cubicBezTo>
                      <a:pt x="35214" y="75780"/>
                      <a:pt x="35121" y="75891"/>
                      <a:pt x="35047" y="76057"/>
                    </a:cubicBezTo>
                    <a:cubicBezTo>
                      <a:pt x="11350" y="118506"/>
                      <a:pt x="0" y="180942"/>
                      <a:pt x="0" y="268497"/>
                    </a:cubicBezTo>
                    <a:cubicBezTo>
                      <a:pt x="0" y="311979"/>
                      <a:pt x="2823" y="348965"/>
                      <a:pt x="8434" y="380303"/>
                    </a:cubicBezTo>
                    <a:cubicBezTo>
                      <a:pt x="8675" y="381614"/>
                      <a:pt x="8988" y="382814"/>
                      <a:pt x="9265" y="384124"/>
                    </a:cubicBezTo>
                    <a:cubicBezTo>
                      <a:pt x="10889" y="392669"/>
                      <a:pt x="12643" y="400956"/>
                      <a:pt x="14710" y="408633"/>
                    </a:cubicBezTo>
                    <a:cubicBezTo>
                      <a:pt x="15300" y="410867"/>
                      <a:pt x="16057" y="412768"/>
                      <a:pt x="16702" y="414927"/>
                    </a:cubicBezTo>
                    <a:cubicBezTo>
                      <a:pt x="18567" y="421331"/>
                      <a:pt x="20523" y="427661"/>
                      <a:pt x="22756" y="433420"/>
                    </a:cubicBezTo>
                    <a:cubicBezTo>
                      <a:pt x="23623" y="435764"/>
                      <a:pt x="24750" y="437794"/>
                      <a:pt x="25709" y="440027"/>
                    </a:cubicBezTo>
                    <a:cubicBezTo>
                      <a:pt x="27906" y="445158"/>
                      <a:pt x="30083" y="450288"/>
                      <a:pt x="32593" y="454902"/>
                    </a:cubicBezTo>
                    <a:cubicBezTo>
                      <a:pt x="33553" y="456656"/>
                      <a:pt x="34660" y="458132"/>
                      <a:pt x="35657" y="459830"/>
                    </a:cubicBezTo>
                    <a:cubicBezTo>
                      <a:pt x="41987" y="470535"/>
                      <a:pt x="48945" y="480113"/>
                      <a:pt x="57066" y="487957"/>
                    </a:cubicBezTo>
                    <a:cubicBezTo>
                      <a:pt x="92428" y="522211"/>
                      <a:pt x="142148" y="529096"/>
                      <a:pt x="210933" y="529096"/>
                    </a:cubicBezTo>
                    <a:cubicBezTo>
                      <a:pt x="224185" y="529096"/>
                      <a:pt x="237418" y="528579"/>
                      <a:pt x="250558" y="527619"/>
                    </a:cubicBezTo>
                    <a:cubicBezTo>
                      <a:pt x="254378" y="527342"/>
                      <a:pt x="258199" y="527028"/>
                      <a:pt x="261927" y="526659"/>
                    </a:cubicBezTo>
                    <a:cubicBezTo>
                      <a:pt x="266264" y="526216"/>
                      <a:pt x="270564" y="525736"/>
                      <a:pt x="274772" y="525109"/>
                    </a:cubicBezTo>
                    <a:cubicBezTo>
                      <a:pt x="282524" y="524002"/>
                      <a:pt x="290054" y="522636"/>
                      <a:pt x="297252" y="520901"/>
                    </a:cubicBezTo>
                    <a:cubicBezTo>
                      <a:pt x="298691" y="520550"/>
                      <a:pt x="300075" y="520107"/>
                      <a:pt x="301478" y="519757"/>
                    </a:cubicBezTo>
                    <a:cubicBezTo>
                      <a:pt x="302475" y="519480"/>
                      <a:pt x="303435" y="519129"/>
                      <a:pt x="304431" y="518834"/>
                    </a:cubicBezTo>
                    <a:cubicBezTo>
                      <a:pt x="307052" y="518114"/>
                      <a:pt x="309433" y="517320"/>
                      <a:pt x="311869" y="516564"/>
                    </a:cubicBezTo>
                    <a:cubicBezTo>
                      <a:pt x="314286" y="515770"/>
                      <a:pt x="316759" y="514976"/>
                      <a:pt x="319103" y="514054"/>
                    </a:cubicBezTo>
                    <a:cubicBezTo>
                      <a:pt x="321299" y="513223"/>
                      <a:pt x="323551" y="512430"/>
                      <a:pt x="325582" y="511544"/>
                    </a:cubicBezTo>
                    <a:cubicBezTo>
                      <a:pt x="324474" y="512024"/>
                      <a:pt x="323275" y="512263"/>
                      <a:pt x="322167" y="512688"/>
                    </a:cubicBezTo>
                    <a:cubicBezTo>
                      <a:pt x="331746" y="508757"/>
                      <a:pt x="340826" y="504051"/>
                      <a:pt x="349168" y="498126"/>
                    </a:cubicBezTo>
                    <a:cubicBezTo>
                      <a:pt x="348615" y="498532"/>
                      <a:pt x="348171" y="499049"/>
                      <a:pt x="347618" y="499400"/>
                    </a:cubicBezTo>
                    <a:cubicBezTo>
                      <a:pt x="348374" y="498883"/>
                      <a:pt x="348965" y="498329"/>
                      <a:pt x="349685" y="497812"/>
                    </a:cubicBezTo>
                    <a:cubicBezTo>
                      <a:pt x="350239" y="497406"/>
                      <a:pt x="350792" y="496945"/>
                      <a:pt x="351346" y="496502"/>
                    </a:cubicBezTo>
                    <a:cubicBezTo>
                      <a:pt x="355000" y="493715"/>
                      <a:pt x="358378" y="490891"/>
                      <a:pt x="361441" y="487994"/>
                    </a:cubicBezTo>
                    <a:cubicBezTo>
                      <a:pt x="360574" y="488788"/>
                      <a:pt x="359614" y="489470"/>
                      <a:pt x="358729" y="490227"/>
                    </a:cubicBezTo>
                    <a:cubicBezTo>
                      <a:pt x="359965" y="489157"/>
                      <a:pt x="361238" y="488197"/>
                      <a:pt x="362420" y="487090"/>
                    </a:cubicBezTo>
                    <a:cubicBezTo>
                      <a:pt x="362106" y="487403"/>
                      <a:pt x="361737" y="487680"/>
                      <a:pt x="361423" y="488013"/>
                    </a:cubicBezTo>
                    <a:cubicBezTo>
                      <a:pt x="362494" y="487016"/>
                      <a:pt x="363693" y="486296"/>
                      <a:pt x="364727" y="485263"/>
                    </a:cubicBezTo>
                    <a:cubicBezTo>
                      <a:pt x="373788" y="476274"/>
                      <a:pt x="381595" y="465496"/>
                      <a:pt x="388443" y="453075"/>
                    </a:cubicBezTo>
                    <a:cubicBezTo>
                      <a:pt x="388646" y="452762"/>
                      <a:pt x="388848" y="452485"/>
                      <a:pt x="389033" y="452115"/>
                    </a:cubicBezTo>
                    <a:cubicBezTo>
                      <a:pt x="392374" y="446025"/>
                      <a:pt x="395364" y="439344"/>
                      <a:pt x="398187" y="43233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B7E2CDF-31F3-4552-A7CE-F42922A2C7BD}"/>
                  </a:ext>
                </a:extLst>
              </p:cNvPr>
              <p:cNvSpPr/>
              <p:nvPr/>
            </p:nvSpPr>
            <p:spPr>
              <a:xfrm>
                <a:off x="11189269" y="5096845"/>
                <a:ext cx="4374" cy="3691"/>
              </a:xfrm>
              <a:custGeom>
                <a:avLst/>
                <a:gdLst>
                  <a:gd name="connsiteX0" fmla="*/ 0 w 4374"/>
                  <a:gd name="connsiteY0" fmla="*/ 0 h 3691"/>
                  <a:gd name="connsiteX1" fmla="*/ 4374 w 4374"/>
                  <a:gd name="connsiteY1" fmla="*/ 3691 h 3691"/>
                  <a:gd name="connsiteX2" fmla="*/ 0 w 4374"/>
                  <a:gd name="connsiteY2" fmla="*/ 0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4" h="3691">
                    <a:moveTo>
                      <a:pt x="0" y="0"/>
                    </a:moveTo>
                    <a:cubicBezTo>
                      <a:pt x="1513" y="1144"/>
                      <a:pt x="2934" y="2473"/>
                      <a:pt x="4374" y="3691"/>
                    </a:cubicBezTo>
                    <a:cubicBezTo>
                      <a:pt x="2934" y="2473"/>
                      <a:pt x="1495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A48F1BC-A9B3-4EE1-AFFF-237DE3224374}"/>
                  </a:ext>
                </a:extLst>
              </p:cNvPr>
              <p:cNvSpPr/>
              <p:nvPr/>
            </p:nvSpPr>
            <p:spPr>
              <a:xfrm>
                <a:off x="11174689" y="5087303"/>
                <a:ext cx="7991" cy="4927"/>
              </a:xfrm>
              <a:custGeom>
                <a:avLst/>
                <a:gdLst>
                  <a:gd name="connsiteX0" fmla="*/ 0 w 7991"/>
                  <a:gd name="connsiteY0" fmla="*/ 0 h 4927"/>
                  <a:gd name="connsiteX1" fmla="*/ 7992 w 7991"/>
                  <a:gd name="connsiteY1" fmla="*/ 4928 h 4927"/>
                  <a:gd name="connsiteX2" fmla="*/ 0 w 7991"/>
                  <a:gd name="connsiteY2" fmla="*/ 0 h 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" h="4927">
                    <a:moveTo>
                      <a:pt x="0" y="0"/>
                    </a:moveTo>
                    <a:cubicBezTo>
                      <a:pt x="2749" y="1550"/>
                      <a:pt x="5408" y="3230"/>
                      <a:pt x="7992" y="4928"/>
                    </a:cubicBezTo>
                    <a:cubicBezTo>
                      <a:pt x="5500" y="3211"/>
                      <a:pt x="2786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1B05678-A495-4587-903E-784E4625839C}"/>
                  </a:ext>
                </a:extLst>
              </p:cNvPr>
              <p:cNvSpPr/>
              <p:nvPr/>
            </p:nvSpPr>
            <p:spPr>
              <a:xfrm>
                <a:off x="11160699" y="5080511"/>
                <a:ext cx="6957" cy="3063"/>
              </a:xfrm>
              <a:custGeom>
                <a:avLst/>
                <a:gdLst>
                  <a:gd name="connsiteX0" fmla="*/ 0 w 6957"/>
                  <a:gd name="connsiteY0" fmla="*/ 0 h 3063"/>
                  <a:gd name="connsiteX1" fmla="*/ 6958 w 6957"/>
                  <a:gd name="connsiteY1" fmla="*/ 3064 h 3063"/>
                  <a:gd name="connsiteX2" fmla="*/ 0 w 6957"/>
                  <a:gd name="connsiteY2" fmla="*/ 0 h 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7" h="3063">
                    <a:moveTo>
                      <a:pt x="0" y="0"/>
                    </a:moveTo>
                    <a:cubicBezTo>
                      <a:pt x="2344" y="996"/>
                      <a:pt x="4725" y="1956"/>
                      <a:pt x="6958" y="3064"/>
                    </a:cubicBezTo>
                    <a:cubicBezTo>
                      <a:pt x="4762" y="1993"/>
                      <a:pt x="2381" y="996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8A8CAC8-93B8-4D5D-9AB3-965D3046E3F2}"/>
                  </a:ext>
                </a:extLst>
              </p:cNvPr>
              <p:cNvSpPr/>
              <p:nvPr/>
            </p:nvSpPr>
            <p:spPr>
              <a:xfrm>
                <a:off x="11316523" y="5061963"/>
                <a:ext cx="380856" cy="532122"/>
              </a:xfrm>
              <a:custGeom>
                <a:avLst/>
                <a:gdLst>
                  <a:gd name="connsiteX0" fmla="*/ 156839 w 380856"/>
                  <a:gd name="connsiteY0" fmla="*/ 531605 h 532122"/>
                  <a:gd name="connsiteX1" fmla="*/ 167377 w 380856"/>
                  <a:gd name="connsiteY1" fmla="*/ 531771 h 532122"/>
                  <a:gd name="connsiteX2" fmla="*/ 160898 w 380856"/>
                  <a:gd name="connsiteY2" fmla="*/ 531882 h 532122"/>
                  <a:gd name="connsiteX3" fmla="*/ 156839 w 380856"/>
                  <a:gd name="connsiteY3" fmla="*/ 531605 h 532122"/>
                  <a:gd name="connsiteX4" fmla="*/ 127087 w 380856"/>
                  <a:gd name="connsiteY4" fmla="*/ 528947 h 532122"/>
                  <a:gd name="connsiteX5" fmla="*/ 134248 w 380856"/>
                  <a:gd name="connsiteY5" fmla="*/ 529981 h 532122"/>
                  <a:gd name="connsiteX6" fmla="*/ 127087 w 380856"/>
                  <a:gd name="connsiteY6" fmla="*/ 528947 h 532122"/>
                  <a:gd name="connsiteX7" fmla="*/ 101858 w 380856"/>
                  <a:gd name="connsiteY7" fmla="*/ 522580 h 532122"/>
                  <a:gd name="connsiteX8" fmla="*/ 105641 w 380856"/>
                  <a:gd name="connsiteY8" fmla="*/ 523688 h 532122"/>
                  <a:gd name="connsiteX9" fmla="*/ 101858 w 380856"/>
                  <a:gd name="connsiteY9" fmla="*/ 522580 h 532122"/>
                  <a:gd name="connsiteX10" fmla="*/ 76998 w 380856"/>
                  <a:gd name="connsiteY10" fmla="*/ 510326 h 532122"/>
                  <a:gd name="connsiteX11" fmla="*/ 79471 w 380856"/>
                  <a:gd name="connsiteY11" fmla="*/ 512005 h 532122"/>
                  <a:gd name="connsiteX12" fmla="*/ 76998 w 380856"/>
                  <a:gd name="connsiteY12" fmla="*/ 510326 h 532122"/>
                  <a:gd name="connsiteX13" fmla="*/ 2177 w 380856"/>
                  <a:gd name="connsiteY13" fmla="*/ 202332 h 532122"/>
                  <a:gd name="connsiteX14" fmla="*/ 2103 w 380856"/>
                  <a:gd name="connsiteY14" fmla="*/ 203292 h 532122"/>
                  <a:gd name="connsiteX15" fmla="*/ 2177 w 380856"/>
                  <a:gd name="connsiteY15" fmla="*/ 202332 h 532122"/>
                  <a:gd name="connsiteX16" fmla="*/ 5204 w 380856"/>
                  <a:gd name="connsiteY16" fmla="*/ 171622 h 532122"/>
                  <a:gd name="connsiteX17" fmla="*/ 4373 w 380856"/>
                  <a:gd name="connsiteY17" fmla="*/ 178137 h 532122"/>
                  <a:gd name="connsiteX18" fmla="*/ 5204 w 380856"/>
                  <a:gd name="connsiteY18" fmla="*/ 171622 h 532122"/>
                  <a:gd name="connsiteX19" fmla="*/ 9339 w 380856"/>
                  <a:gd name="connsiteY19" fmla="*/ 145119 h 532122"/>
                  <a:gd name="connsiteX20" fmla="*/ 7548 w 380856"/>
                  <a:gd name="connsiteY20" fmla="*/ 154753 h 532122"/>
                  <a:gd name="connsiteX21" fmla="*/ 9339 w 380856"/>
                  <a:gd name="connsiteY21" fmla="*/ 145119 h 532122"/>
                  <a:gd name="connsiteX22" fmla="*/ 14506 w 380856"/>
                  <a:gd name="connsiteY22" fmla="*/ 122382 h 532122"/>
                  <a:gd name="connsiteX23" fmla="*/ 11886 w 380856"/>
                  <a:gd name="connsiteY23" fmla="*/ 132569 h 532122"/>
                  <a:gd name="connsiteX24" fmla="*/ 14506 w 380856"/>
                  <a:gd name="connsiteY24" fmla="*/ 122382 h 532122"/>
                  <a:gd name="connsiteX25" fmla="*/ 20449 w 380856"/>
                  <a:gd name="connsiteY25" fmla="*/ 103076 h 532122"/>
                  <a:gd name="connsiteX26" fmla="*/ 17496 w 380856"/>
                  <a:gd name="connsiteY26" fmla="*/ 111511 h 532122"/>
                  <a:gd name="connsiteX27" fmla="*/ 20449 w 380856"/>
                  <a:gd name="connsiteY27" fmla="*/ 103076 h 532122"/>
                  <a:gd name="connsiteX28" fmla="*/ 26004 w 380856"/>
                  <a:gd name="connsiteY28" fmla="*/ 88681 h 532122"/>
                  <a:gd name="connsiteX29" fmla="*/ 24491 w 380856"/>
                  <a:gd name="connsiteY29" fmla="*/ 91948 h 532122"/>
                  <a:gd name="connsiteX30" fmla="*/ 26004 w 380856"/>
                  <a:gd name="connsiteY30" fmla="*/ 88681 h 532122"/>
                  <a:gd name="connsiteX31" fmla="*/ 56161 w 380856"/>
                  <a:gd name="connsiteY31" fmla="*/ 42061 h 532122"/>
                  <a:gd name="connsiteX32" fmla="*/ 55995 w 380856"/>
                  <a:gd name="connsiteY32" fmla="*/ 42227 h 532122"/>
                  <a:gd name="connsiteX33" fmla="*/ 56161 w 380856"/>
                  <a:gd name="connsiteY33" fmla="*/ 42061 h 532122"/>
                  <a:gd name="connsiteX34" fmla="*/ 71867 w 380856"/>
                  <a:gd name="connsiteY34" fmla="*/ 28459 h 532122"/>
                  <a:gd name="connsiteX35" fmla="*/ 70353 w 380856"/>
                  <a:gd name="connsiteY35" fmla="*/ 29456 h 532122"/>
                  <a:gd name="connsiteX36" fmla="*/ 71867 w 380856"/>
                  <a:gd name="connsiteY36" fmla="*/ 28459 h 532122"/>
                  <a:gd name="connsiteX37" fmla="*/ 89142 w 380856"/>
                  <a:gd name="connsiteY37" fmla="*/ 17810 h 532122"/>
                  <a:gd name="connsiteX38" fmla="*/ 86632 w 380856"/>
                  <a:gd name="connsiteY38" fmla="*/ 19010 h 532122"/>
                  <a:gd name="connsiteX39" fmla="*/ 89142 w 380856"/>
                  <a:gd name="connsiteY39" fmla="*/ 17810 h 532122"/>
                  <a:gd name="connsiteX40" fmla="*/ 107672 w 380856"/>
                  <a:gd name="connsiteY40" fmla="*/ 9929 h 532122"/>
                  <a:gd name="connsiteX41" fmla="*/ 104885 w 380856"/>
                  <a:gd name="connsiteY41" fmla="*/ 10760 h 532122"/>
                  <a:gd name="connsiteX42" fmla="*/ 107672 w 380856"/>
                  <a:gd name="connsiteY42" fmla="*/ 9929 h 532122"/>
                  <a:gd name="connsiteX43" fmla="*/ 126497 w 380856"/>
                  <a:gd name="connsiteY43" fmla="*/ 4669 h 532122"/>
                  <a:gd name="connsiteX44" fmla="*/ 125224 w 380856"/>
                  <a:gd name="connsiteY44" fmla="*/ 4872 h 532122"/>
                  <a:gd name="connsiteX45" fmla="*/ 126497 w 380856"/>
                  <a:gd name="connsiteY45" fmla="*/ 4669 h 532122"/>
                  <a:gd name="connsiteX46" fmla="*/ 304210 w 380856"/>
                  <a:gd name="connsiteY46" fmla="*/ 232010 h 532122"/>
                  <a:gd name="connsiteX47" fmla="*/ 322629 w 380856"/>
                  <a:gd name="connsiteY47" fmla="*/ 231567 h 532122"/>
                  <a:gd name="connsiteX48" fmla="*/ 304210 w 380856"/>
                  <a:gd name="connsiteY48" fmla="*/ 232010 h 532122"/>
                  <a:gd name="connsiteX49" fmla="*/ 268534 w 380856"/>
                  <a:gd name="connsiteY49" fmla="*/ 234501 h 532122"/>
                  <a:gd name="connsiteX50" fmla="*/ 289408 w 380856"/>
                  <a:gd name="connsiteY50" fmla="*/ 232674 h 532122"/>
                  <a:gd name="connsiteX51" fmla="*/ 268534 w 380856"/>
                  <a:gd name="connsiteY51" fmla="*/ 234501 h 532122"/>
                  <a:gd name="connsiteX52" fmla="*/ 236918 w 380856"/>
                  <a:gd name="connsiteY52" fmla="*/ 239595 h 532122"/>
                  <a:gd name="connsiteX53" fmla="*/ 259065 w 380856"/>
                  <a:gd name="connsiteY53" fmla="*/ 235572 h 532122"/>
                  <a:gd name="connsiteX54" fmla="*/ 236918 w 380856"/>
                  <a:gd name="connsiteY54" fmla="*/ 239595 h 532122"/>
                  <a:gd name="connsiteX55" fmla="*/ 209549 w 380856"/>
                  <a:gd name="connsiteY55" fmla="*/ 247753 h 532122"/>
                  <a:gd name="connsiteX56" fmla="*/ 230865 w 380856"/>
                  <a:gd name="connsiteY56" fmla="*/ 240906 h 532122"/>
                  <a:gd name="connsiteX57" fmla="*/ 209549 w 380856"/>
                  <a:gd name="connsiteY57" fmla="*/ 247753 h 532122"/>
                  <a:gd name="connsiteX58" fmla="*/ 332022 w 380856"/>
                  <a:gd name="connsiteY58" fmla="*/ 231198 h 532122"/>
                  <a:gd name="connsiteX59" fmla="*/ 207242 w 380856"/>
                  <a:gd name="connsiteY59" fmla="*/ 248343 h 532122"/>
                  <a:gd name="connsiteX60" fmla="*/ 207168 w 380856"/>
                  <a:gd name="connsiteY60" fmla="*/ 248380 h 532122"/>
                  <a:gd name="connsiteX61" fmla="*/ 207168 w 380856"/>
                  <a:gd name="connsiteY61" fmla="*/ 312071 h 532122"/>
                  <a:gd name="connsiteX62" fmla="*/ 280272 w 380856"/>
                  <a:gd name="connsiteY62" fmla="*/ 312071 h 532122"/>
                  <a:gd name="connsiteX63" fmla="*/ 280346 w 380856"/>
                  <a:gd name="connsiteY63" fmla="*/ 405385 h 532122"/>
                  <a:gd name="connsiteX64" fmla="*/ 191646 w 380856"/>
                  <a:gd name="connsiteY64" fmla="*/ 438200 h 532122"/>
                  <a:gd name="connsiteX65" fmla="*/ 190096 w 380856"/>
                  <a:gd name="connsiteY65" fmla="*/ 438200 h 532122"/>
                  <a:gd name="connsiteX66" fmla="*/ 117694 w 380856"/>
                  <a:gd name="connsiteY66" fmla="*/ 402488 h 532122"/>
                  <a:gd name="connsiteX67" fmla="*/ 100585 w 380856"/>
                  <a:gd name="connsiteY67" fmla="*/ 265618 h 532122"/>
                  <a:gd name="connsiteX68" fmla="*/ 118044 w 380856"/>
                  <a:gd name="connsiteY68" fmla="*/ 128712 h 532122"/>
                  <a:gd name="connsiteX69" fmla="*/ 195098 w 380856"/>
                  <a:gd name="connsiteY69" fmla="*/ 88736 h 532122"/>
                  <a:gd name="connsiteX70" fmla="*/ 361921 w 380856"/>
                  <a:gd name="connsiteY70" fmla="*/ 99755 h 532122"/>
                  <a:gd name="connsiteX71" fmla="*/ 372865 w 380856"/>
                  <a:gd name="connsiteY71" fmla="*/ 100825 h 532122"/>
                  <a:gd name="connsiteX72" fmla="*/ 372976 w 380856"/>
                  <a:gd name="connsiteY72" fmla="*/ 100825 h 532122"/>
                  <a:gd name="connsiteX73" fmla="*/ 372976 w 380856"/>
                  <a:gd name="connsiteY73" fmla="*/ 22867 h 532122"/>
                  <a:gd name="connsiteX74" fmla="*/ 372865 w 380856"/>
                  <a:gd name="connsiteY74" fmla="*/ 22867 h 532122"/>
                  <a:gd name="connsiteX75" fmla="*/ 171437 w 380856"/>
                  <a:gd name="connsiteY75" fmla="*/ 0 h 532122"/>
                  <a:gd name="connsiteX76" fmla="*/ 123267 w 380856"/>
                  <a:gd name="connsiteY76" fmla="*/ 5205 h 532122"/>
                  <a:gd name="connsiteX77" fmla="*/ 122030 w 380856"/>
                  <a:gd name="connsiteY77" fmla="*/ 5555 h 532122"/>
                  <a:gd name="connsiteX78" fmla="*/ 103095 w 380856"/>
                  <a:gd name="connsiteY78" fmla="*/ 11332 h 532122"/>
                  <a:gd name="connsiteX79" fmla="*/ 99920 w 380856"/>
                  <a:gd name="connsiteY79" fmla="*/ 12771 h 532122"/>
                  <a:gd name="connsiteX80" fmla="*/ 85045 w 380856"/>
                  <a:gd name="connsiteY80" fmla="*/ 19766 h 532122"/>
                  <a:gd name="connsiteX81" fmla="*/ 81298 w 380856"/>
                  <a:gd name="connsiteY81" fmla="*/ 22147 h 532122"/>
                  <a:gd name="connsiteX82" fmla="*/ 68933 w 380856"/>
                  <a:gd name="connsiteY82" fmla="*/ 30452 h 532122"/>
                  <a:gd name="connsiteX83" fmla="*/ 65666 w 380856"/>
                  <a:gd name="connsiteY83" fmla="*/ 33350 h 532122"/>
                  <a:gd name="connsiteX84" fmla="*/ 54685 w 380856"/>
                  <a:gd name="connsiteY84" fmla="*/ 43408 h 532122"/>
                  <a:gd name="connsiteX85" fmla="*/ 53005 w 380856"/>
                  <a:gd name="connsiteY85" fmla="*/ 45438 h 532122"/>
                  <a:gd name="connsiteX86" fmla="*/ 32131 w 380856"/>
                  <a:gd name="connsiteY86" fmla="*/ 75079 h 532122"/>
                  <a:gd name="connsiteX87" fmla="*/ 0 w 380856"/>
                  <a:gd name="connsiteY87" fmla="*/ 264178 h 532122"/>
                  <a:gd name="connsiteX88" fmla="*/ 16315 w 380856"/>
                  <a:gd name="connsiteY88" fmla="*/ 420390 h 532122"/>
                  <a:gd name="connsiteX89" fmla="*/ 16149 w 380856"/>
                  <a:gd name="connsiteY89" fmla="*/ 419633 h 532122"/>
                  <a:gd name="connsiteX90" fmla="*/ 48373 w 380856"/>
                  <a:gd name="connsiteY90" fmla="*/ 484875 h 532122"/>
                  <a:gd name="connsiteX91" fmla="*/ 44146 w 380856"/>
                  <a:gd name="connsiteY91" fmla="*/ 480021 h 532122"/>
                  <a:gd name="connsiteX92" fmla="*/ 50994 w 380856"/>
                  <a:gd name="connsiteY92" fmla="*/ 488289 h 532122"/>
                  <a:gd name="connsiteX93" fmla="*/ 53135 w 380856"/>
                  <a:gd name="connsiteY93" fmla="*/ 490522 h 532122"/>
                  <a:gd name="connsiteX94" fmla="*/ 55127 w 380856"/>
                  <a:gd name="connsiteY94" fmla="*/ 492552 h 532122"/>
                  <a:gd name="connsiteX95" fmla="*/ 54371 w 380856"/>
                  <a:gd name="connsiteY95" fmla="*/ 491722 h 532122"/>
                  <a:gd name="connsiteX96" fmla="*/ 60185 w 380856"/>
                  <a:gd name="connsiteY96" fmla="*/ 497295 h 532122"/>
                  <a:gd name="connsiteX97" fmla="*/ 58321 w 380856"/>
                  <a:gd name="connsiteY97" fmla="*/ 495856 h 532122"/>
                  <a:gd name="connsiteX98" fmla="*/ 55146 w 380856"/>
                  <a:gd name="connsiteY98" fmla="*/ 492552 h 532122"/>
                  <a:gd name="connsiteX99" fmla="*/ 58173 w 380856"/>
                  <a:gd name="connsiteY99" fmla="*/ 496022 h 532122"/>
                  <a:gd name="connsiteX100" fmla="*/ 61790 w 380856"/>
                  <a:gd name="connsiteY100" fmla="*/ 498846 h 532122"/>
                  <a:gd name="connsiteX101" fmla="*/ 73436 w 380856"/>
                  <a:gd name="connsiteY101" fmla="*/ 507834 h 532122"/>
                  <a:gd name="connsiteX102" fmla="*/ 80763 w 380856"/>
                  <a:gd name="connsiteY102" fmla="*/ 512891 h 532122"/>
                  <a:gd name="connsiteX103" fmla="*/ 100418 w 380856"/>
                  <a:gd name="connsiteY103" fmla="*/ 522193 h 532122"/>
                  <a:gd name="connsiteX104" fmla="*/ 111511 w 380856"/>
                  <a:gd name="connsiteY104" fmla="*/ 525367 h 532122"/>
                  <a:gd name="connsiteX105" fmla="*/ 124670 w 380856"/>
                  <a:gd name="connsiteY105" fmla="*/ 528634 h 532122"/>
                  <a:gd name="connsiteX106" fmla="*/ 137828 w 380856"/>
                  <a:gd name="connsiteY106" fmla="*/ 530461 h 532122"/>
                  <a:gd name="connsiteX107" fmla="*/ 152390 w 380856"/>
                  <a:gd name="connsiteY107" fmla="*/ 531531 h 532122"/>
                  <a:gd name="connsiteX108" fmla="*/ 160898 w 380856"/>
                  <a:gd name="connsiteY108" fmla="*/ 532122 h 532122"/>
                  <a:gd name="connsiteX109" fmla="*/ 170718 w 380856"/>
                  <a:gd name="connsiteY109" fmla="*/ 531919 h 532122"/>
                  <a:gd name="connsiteX110" fmla="*/ 281822 w 380856"/>
                  <a:gd name="connsiteY110" fmla="*/ 493457 h 532122"/>
                  <a:gd name="connsiteX111" fmla="*/ 309063 w 380856"/>
                  <a:gd name="connsiteY111" fmla="*/ 528339 h 532122"/>
                  <a:gd name="connsiteX112" fmla="*/ 380857 w 380856"/>
                  <a:gd name="connsiteY112" fmla="*/ 528339 h 532122"/>
                  <a:gd name="connsiteX113" fmla="*/ 380857 w 380856"/>
                  <a:gd name="connsiteY113" fmla="*/ 232674 h 532122"/>
                  <a:gd name="connsiteX114" fmla="*/ 380746 w 380856"/>
                  <a:gd name="connsiteY114" fmla="*/ 232674 h 532122"/>
                  <a:gd name="connsiteX115" fmla="*/ 332022 w 380856"/>
                  <a:gd name="connsiteY115" fmla="*/ 231198 h 53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80856" h="532122">
                    <a:moveTo>
                      <a:pt x="156839" y="531605"/>
                    </a:moveTo>
                    <a:cubicBezTo>
                      <a:pt x="160345" y="531642"/>
                      <a:pt x="163723" y="531845"/>
                      <a:pt x="167377" y="531771"/>
                    </a:cubicBezTo>
                    <a:cubicBezTo>
                      <a:pt x="165181" y="531808"/>
                      <a:pt x="163003" y="531882"/>
                      <a:pt x="160898" y="531882"/>
                    </a:cubicBezTo>
                    <a:cubicBezTo>
                      <a:pt x="159459" y="531882"/>
                      <a:pt x="158278" y="531605"/>
                      <a:pt x="156839" y="531605"/>
                    </a:cubicBezTo>
                    <a:moveTo>
                      <a:pt x="127087" y="528947"/>
                    </a:moveTo>
                    <a:cubicBezTo>
                      <a:pt x="129394" y="529354"/>
                      <a:pt x="131812" y="529667"/>
                      <a:pt x="134248" y="529981"/>
                    </a:cubicBezTo>
                    <a:cubicBezTo>
                      <a:pt x="131812" y="529649"/>
                      <a:pt x="129394" y="529335"/>
                      <a:pt x="127087" y="528947"/>
                    </a:cubicBezTo>
                    <a:moveTo>
                      <a:pt x="101858" y="522580"/>
                    </a:moveTo>
                    <a:cubicBezTo>
                      <a:pt x="103058" y="523023"/>
                      <a:pt x="104405" y="523300"/>
                      <a:pt x="105641" y="523688"/>
                    </a:cubicBezTo>
                    <a:cubicBezTo>
                      <a:pt x="104405" y="523282"/>
                      <a:pt x="103095" y="523005"/>
                      <a:pt x="101858" y="522580"/>
                    </a:cubicBezTo>
                    <a:moveTo>
                      <a:pt x="76998" y="510326"/>
                    </a:moveTo>
                    <a:cubicBezTo>
                      <a:pt x="77829" y="510842"/>
                      <a:pt x="78586" y="511470"/>
                      <a:pt x="79471" y="512005"/>
                    </a:cubicBezTo>
                    <a:cubicBezTo>
                      <a:pt x="78604" y="511470"/>
                      <a:pt x="77847" y="510842"/>
                      <a:pt x="76998" y="510326"/>
                    </a:cubicBezTo>
                    <a:moveTo>
                      <a:pt x="2177" y="202332"/>
                    </a:moveTo>
                    <a:cubicBezTo>
                      <a:pt x="2140" y="202646"/>
                      <a:pt x="2103" y="202960"/>
                      <a:pt x="2103" y="203292"/>
                    </a:cubicBezTo>
                    <a:cubicBezTo>
                      <a:pt x="2103" y="202960"/>
                      <a:pt x="2140" y="202646"/>
                      <a:pt x="2177" y="202332"/>
                    </a:cubicBezTo>
                    <a:moveTo>
                      <a:pt x="5204" y="171622"/>
                    </a:moveTo>
                    <a:cubicBezTo>
                      <a:pt x="4928" y="173818"/>
                      <a:pt x="4614" y="175959"/>
                      <a:pt x="4373" y="178137"/>
                    </a:cubicBezTo>
                    <a:cubicBezTo>
                      <a:pt x="4614" y="175922"/>
                      <a:pt x="4928" y="173800"/>
                      <a:pt x="5204" y="171622"/>
                    </a:cubicBezTo>
                    <a:moveTo>
                      <a:pt x="9339" y="145119"/>
                    </a:moveTo>
                    <a:cubicBezTo>
                      <a:pt x="8748" y="148293"/>
                      <a:pt x="8065" y="151487"/>
                      <a:pt x="7548" y="154753"/>
                    </a:cubicBezTo>
                    <a:cubicBezTo>
                      <a:pt x="8120" y="151450"/>
                      <a:pt x="8748" y="148312"/>
                      <a:pt x="9339" y="145119"/>
                    </a:cubicBezTo>
                    <a:moveTo>
                      <a:pt x="14506" y="122382"/>
                    </a:moveTo>
                    <a:cubicBezTo>
                      <a:pt x="13583" y="125759"/>
                      <a:pt x="12679" y="129099"/>
                      <a:pt x="11886" y="132569"/>
                    </a:cubicBezTo>
                    <a:cubicBezTo>
                      <a:pt x="12679" y="129062"/>
                      <a:pt x="13601" y="125722"/>
                      <a:pt x="14506" y="122382"/>
                    </a:cubicBezTo>
                    <a:moveTo>
                      <a:pt x="20449" y="103076"/>
                    </a:moveTo>
                    <a:cubicBezTo>
                      <a:pt x="19453" y="105900"/>
                      <a:pt x="18419" y="108613"/>
                      <a:pt x="17496" y="111511"/>
                    </a:cubicBezTo>
                    <a:cubicBezTo>
                      <a:pt x="18419" y="108613"/>
                      <a:pt x="19453" y="105863"/>
                      <a:pt x="20449" y="103076"/>
                    </a:cubicBezTo>
                    <a:moveTo>
                      <a:pt x="26004" y="88681"/>
                    </a:moveTo>
                    <a:cubicBezTo>
                      <a:pt x="25525" y="89788"/>
                      <a:pt x="24971" y="90822"/>
                      <a:pt x="24491" y="91948"/>
                    </a:cubicBezTo>
                    <a:cubicBezTo>
                      <a:pt x="24971" y="90785"/>
                      <a:pt x="25543" y="89806"/>
                      <a:pt x="26004" y="88681"/>
                    </a:cubicBezTo>
                    <a:moveTo>
                      <a:pt x="56161" y="42061"/>
                    </a:moveTo>
                    <a:cubicBezTo>
                      <a:pt x="56124" y="42135"/>
                      <a:pt x="56087" y="42172"/>
                      <a:pt x="55995" y="42227"/>
                    </a:cubicBezTo>
                    <a:cubicBezTo>
                      <a:pt x="56087" y="42190"/>
                      <a:pt x="56124" y="42153"/>
                      <a:pt x="56161" y="42061"/>
                    </a:cubicBezTo>
                    <a:moveTo>
                      <a:pt x="71867" y="28459"/>
                    </a:moveTo>
                    <a:cubicBezTo>
                      <a:pt x="71387" y="28809"/>
                      <a:pt x="70871" y="29087"/>
                      <a:pt x="70353" y="29456"/>
                    </a:cubicBezTo>
                    <a:cubicBezTo>
                      <a:pt x="70889" y="29105"/>
                      <a:pt x="71406" y="28828"/>
                      <a:pt x="71867" y="28459"/>
                    </a:cubicBezTo>
                    <a:moveTo>
                      <a:pt x="89142" y="17810"/>
                    </a:moveTo>
                    <a:cubicBezTo>
                      <a:pt x="88348" y="18253"/>
                      <a:pt x="87425" y="18567"/>
                      <a:pt x="86632" y="19010"/>
                    </a:cubicBezTo>
                    <a:cubicBezTo>
                      <a:pt x="87425" y="18548"/>
                      <a:pt x="88348" y="18234"/>
                      <a:pt x="89142" y="17810"/>
                    </a:cubicBezTo>
                    <a:moveTo>
                      <a:pt x="107672" y="9929"/>
                    </a:moveTo>
                    <a:cubicBezTo>
                      <a:pt x="106749" y="10243"/>
                      <a:pt x="105808" y="10446"/>
                      <a:pt x="104885" y="10760"/>
                    </a:cubicBezTo>
                    <a:cubicBezTo>
                      <a:pt x="105808" y="10446"/>
                      <a:pt x="106768" y="10243"/>
                      <a:pt x="107672" y="9929"/>
                    </a:cubicBezTo>
                    <a:moveTo>
                      <a:pt x="126497" y="4669"/>
                    </a:moveTo>
                    <a:cubicBezTo>
                      <a:pt x="126054" y="4743"/>
                      <a:pt x="125666" y="4780"/>
                      <a:pt x="125224" y="4872"/>
                    </a:cubicBezTo>
                    <a:cubicBezTo>
                      <a:pt x="125648" y="4762"/>
                      <a:pt x="126054" y="4762"/>
                      <a:pt x="126497" y="4669"/>
                    </a:cubicBezTo>
                    <a:moveTo>
                      <a:pt x="304210" y="232010"/>
                    </a:moveTo>
                    <a:cubicBezTo>
                      <a:pt x="310134" y="231770"/>
                      <a:pt x="316261" y="231604"/>
                      <a:pt x="322629" y="231567"/>
                    </a:cubicBezTo>
                    <a:cubicBezTo>
                      <a:pt x="316353" y="231604"/>
                      <a:pt x="310226" y="231770"/>
                      <a:pt x="304210" y="232010"/>
                    </a:cubicBezTo>
                    <a:moveTo>
                      <a:pt x="268534" y="234501"/>
                    </a:moveTo>
                    <a:cubicBezTo>
                      <a:pt x="275178" y="233781"/>
                      <a:pt x="282099" y="233154"/>
                      <a:pt x="289408" y="232674"/>
                    </a:cubicBezTo>
                    <a:cubicBezTo>
                      <a:pt x="282209" y="233154"/>
                      <a:pt x="275251" y="233744"/>
                      <a:pt x="268534" y="234501"/>
                    </a:cubicBezTo>
                    <a:moveTo>
                      <a:pt x="236918" y="239595"/>
                    </a:moveTo>
                    <a:cubicBezTo>
                      <a:pt x="243839" y="238045"/>
                      <a:pt x="251075" y="236698"/>
                      <a:pt x="259065" y="235572"/>
                    </a:cubicBezTo>
                    <a:cubicBezTo>
                      <a:pt x="251278" y="236661"/>
                      <a:pt x="243913" y="238045"/>
                      <a:pt x="236918" y="239595"/>
                    </a:cubicBezTo>
                    <a:moveTo>
                      <a:pt x="209549" y="247753"/>
                    </a:moveTo>
                    <a:cubicBezTo>
                      <a:pt x="216027" y="245169"/>
                      <a:pt x="223076" y="242862"/>
                      <a:pt x="230865" y="240906"/>
                    </a:cubicBezTo>
                    <a:cubicBezTo>
                      <a:pt x="223261" y="242825"/>
                      <a:pt x="216137" y="245132"/>
                      <a:pt x="209549" y="247753"/>
                    </a:cubicBezTo>
                    <a:moveTo>
                      <a:pt x="332022" y="231198"/>
                    </a:moveTo>
                    <a:cubicBezTo>
                      <a:pt x="274975" y="231198"/>
                      <a:pt x="235368" y="236642"/>
                      <a:pt x="207242" y="248343"/>
                    </a:cubicBezTo>
                    <a:lnTo>
                      <a:pt x="207168" y="248380"/>
                    </a:lnTo>
                    <a:lnTo>
                      <a:pt x="207168" y="312071"/>
                    </a:lnTo>
                    <a:lnTo>
                      <a:pt x="280272" y="312071"/>
                    </a:lnTo>
                    <a:lnTo>
                      <a:pt x="280346" y="405385"/>
                    </a:lnTo>
                    <a:cubicBezTo>
                      <a:pt x="279902" y="405699"/>
                      <a:pt x="239817" y="438200"/>
                      <a:pt x="191646" y="438200"/>
                    </a:cubicBezTo>
                    <a:lnTo>
                      <a:pt x="190096" y="438200"/>
                    </a:lnTo>
                    <a:cubicBezTo>
                      <a:pt x="151265" y="437849"/>
                      <a:pt x="130317" y="427495"/>
                      <a:pt x="117694" y="402488"/>
                    </a:cubicBezTo>
                    <a:cubicBezTo>
                      <a:pt x="105567" y="378421"/>
                      <a:pt x="100585" y="338722"/>
                      <a:pt x="100585" y="265618"/>
                    </a:cubicBezTo>
                    <a:cubicBezTo>
                      <a:pt x="100585" y="193824"/>
                      <a:pt x="105641" y="154163"/>
                      <a:pt x="118044" y="128712"/>
                    </a:cubicBezTo>
                    <a:cubicBezTo>
                      <a:pt x="131536" y="101065"/>
                      <a:pt x="155307" y="88736"/>
                      <a:pt x="195098" y="88736"/>
                    </a:cubicBezTo>
                    <a:cubicBezTo>
                      <a:pt x="261557" y="88736"/>
                      <a:pt x="334477" y="96727"/>
                      <a:pt x="361921" y="99755"/>
                    </a:cubicBezTo>
                    <a:cubicBezTo>
                      <a:pt x="368251" y="100437"/>
                      <a:pt x="372016" y="100825"/>
                      <a:pt x="372865" y="100825"/>
                    </a:cubicBezTo>
                    <a:lnTo>
                      <a:pt x="372976" y="100825"/>
                    </a:lnTo>
                    <a:lnTo>
                      <a:pt x="372976" y="22867"/>
                    </a:lnTo>
                    <a:lnTo>
                      <a:pt x="372865" y="22867"/>
                    </a:lnTo>
                    <a:cubicBezTo>
                      <a:pt x="300241" y="5131"/>
                      <a:pt x="255043" y="0"/>
                      <a:pt x="171437" y="0"/>
                    </a:cubicBezTo>
                    <a:cubicBezTo>
                      <a:pt x="153904" y="0"/>
                      <a:pt x="137939" y="1790"/>
                      <a:pt x="123267" y="5205"/>
                    </a:cubicBezTo>
                    <a:cubicBezTo>
                      <a:pt x="122824" y="5315"/>
                      <a:pt x="122473" y="5444"/>
                      <a:pt x="122030" y="5555"/>
                    </a:cubicBezTo>
                    <a:cubicBezTo>
                      <a:pt x="115461" y="7142"/>
                      <a:pt x="109111" y="9025"/>
                      <a:pt x="103095" y="11332"/>
                    </a:cubicBezTo>
                    <a:cubicBezTo>
                      <a:pt x="101987" y="11775"/>
                      <a:pt x="100990" y="12292"/>
                      <a:pt x="99920" y="12771"/>
                    </a:cubicBezTo>
                    <a:cubicBezTo>
                      <a:pt x="94790" y="14876"/>
                      <a:pt x="89732" y="17109"/>
                      <a:pt x="85045" y="19766"/>
                    </a:cubicBezTo>
                    <a:cubicBezTo>
                      <a:pt x="83734" y="20486"/>
                      <a:pt x="82571" y="21354"/>
                      <a:pt x="81298" y="22147"/>
                    </a:cubicBezTo>
                    <a:cubicBezTo>
                      <a:pt x="77035" y="24731"/>
                      <a:pt x="72827" y="27388"/>
                      <a:pt x="68933" y="30452"/>
                    </a:cubicBezTo>
                    <a:cubicBezTo>
                      <a:pt x="67789" y="31320"/>
                      <a:pt x="66792" y="32409"/>
                      <a:pt x="65666" y="33350"/>
                    </a:cubicBezTo>
                    <a:cubicBezTo>
                      <a:pt x="61845" y="36524"/>
                      <a:pt x="58154" y="39791"/>
                      <a:pt x="54685" y="43408"/>
                    </a:cubicBezTo>
                    <a:cubicBezTo>
                      <a:pt x="54094" y="44036"/>
                      <a:pt x="53614" y="44793"/>
                      <a:pt x="53005" y="45438"/>
                    </a:cubicBezTo>
                    <a:cubicBezTo>
                      <a:pt x="45161" y="54113"/>
                      <a:pt x="38129" y="63857"/>
                      <a:pt x="32131" y="75079"/>
                    </a:cubicBezTo>
                    <a:cubicBezTo>
                      <a:pt x="9892" y="116955"/>
                      <a:pt x="0" y="175276"/>
                      <a:pt x="0" y="264178"/>
                    </a:cubicBezTo>
                    <a:cubicBezTo>
                      <a:pt x="0" y="317239"/>
                      <a:pt x="2713" y="373401"/>
                      <a:pt x="16315" y="420390"/>
                    </a:cubicBezTo>
                    <a:cubicBezTo>
                      <a:pt x="16278" y="420150"/>
                      <a:pt x="16241" y="419873"/>
                      <a:pt x="16149" y="419633"/>
                    </a:cubicBezTo>
                    <a:cubicBezTo>
                      <a:pt x="23384" y="445010"/>
                      <a:pt x="33811" y="467083"/>
                      <a:pt x="48373" y="484875"/>
                    </a:cubicBezTo>
                    <a:cubicBezTo>
                      <a:pt x="47026" y="483195"/>
                      <a:pt x="45420" y="481774"/>
                      <a:pt x="44146" y="480021"/>
                    </a:cubicBezTo>
                    <a:cubicBezTo>
                      <a:pt x="46417" y="483011"/>
                      <a:pt x="48687" y="485705"/>
                      <a:pt x="50994" y="488289"/>
                    </a:cubicBezTo>
                    <a:cubicBezTo>
                      <a:pt x="51714" y="489046"/>
                      <a:pt x="52470" y="489765"/>
                      <a:pt x="53135" y="490522"/>
                    </a:cubicBezTo>
                    <a:cubicBezTo>
                      <a:pt x="53762" y="491242"/>
                      <a:pt x="54445" y="491870"/>
                      <a:pt x="55127" y="492552"/>
                    </a:cubicBezTo>
                    <a:cubicBezTo>
                      <a:pt x="54851" y="492276"/>
                      <a:pt x="54611" y="491999"/>
                      <a:pt x="54371" y="491722"/>
                    </a:cubicBezTo>
                    <a:cubicBezTo>
                      <a:pt x="56198" y="493678"/>
                      <a:pt x="58191" y="495468"/>
                      <a:pt x="60185" y="497295"/>
                    </a:cubicBezTo>
                    <a:cubicBezTo>
                      <a:pt x="59594" y="496779"/>
                      <a:pt x="58874" y="496428"/>
                      <a:pt x="58321" y="495856"/>
                    </a:cubicBezTo>
                    <a:cubicBezTo>
                      <a:pt x="57250" y="494822"/>
                      <a:pt x="56180" y="493623"/>
                      <a:pt x="55146" y="492552"/>
                    </a:cubicBezTo>
                    <a:cubicBezTo>
                      <a:pt x="56180" y="493660"/>
                      <a:pt x="57047" y="494970"/>
                      <a:pt x="58173" y="496022"/>
                    </a:cubicBezTo>
                    <a:cubicBezTo>
                      <a:pt x="59280" y="497092"/>
                      <a:pt x="60646" y="497812"/>
                      <a:pt x="61790" y="498846"/>
                    </a:cubicBezTo>
                    <a:cubicBezTo>
                      <a:pt x="65445" y="502113"/>
                      <a:pt x="69358" y="505047"/>
                      <a:pt x="73436" y="507834"/>
                    </a:cubicBezTo>
                    <a:cubicBezTo>
                      <a:pt x="75854" y="509514"/>
                      <a:pt x="78161" y="511378"/>
                      <a:pt x="80763" y="512891"/>
                    </a:cubicBezTo>
                    <a:cubicBezTo>
                      <a:pt x="86854" y="516471"/>
                      <a:pt x="93368" y="519572"/>
                      <a:pt x="100418" y="522193"/>
                    </a:cubicBezTo>
                    <a:cubicBezTo>
                      <a:pt x="103926" y="523466"/>
                      <a:pt x="107783" y="524333"/>
                      <a:pt x="111511" y="525367"/>
                    </a:cubicBezTo>
                    <a:cubicBezTo>
                      <a:pt x="115774" y="526567"/>
                      <a:pt x="120056" y="527748"/>
                      <a:pt x="124670" y="528634"/>
                    </a:cubicBezTo>
                    <a:cubicBezTo>
                      <a:pt x="128933" y="529427"/>
                      <a:pt x="133344" y="529981"/>
                      <a:pt x="137828" y="530461"/>
                    </a:cubicBezTo>
                    <a:cubicBezTo>
                      <a:pt x="142516" y="530978"/>
                      <a:pt x="147371" y="531328"/>
                      <a:pt x="152390" y="531531"/>
                    </a:cubicBezTo>
                    <a:cubicBezTo>
                      <a:pt x="155325" y="531642"/>
                      <a:pt x="157872" y="532122"/>
                      <a:pt x="160898" y="532122"/>
                    </a:cubicBezTo>
                    <a:cubicBezTo>
                      <a:pt x="164073" y="532122"/>
                      <a:pt x="167377" y="532048"/>
                      <a:pt x="170718" y="531919"/>
                    </a:cubicBezTo>
                    <a:cubicBezTo>
                      <a:pt x="230902" y="529778"/>
                      <a:pt x="258697" y="514976"/>
                      <a:pt x="281822" y="493457"/>
                    </a:cubicBezTo>
                    <a:lnTo>
                      <a:pt x="309063" y="528339"/>
                    </a:lnTo>
                    <a:lnTo>
                      <a:pt x="380857" y="528339"/>
                    </a:lnTo>
                    <a:lnTo>
                      <a:pt x="380857" y="232674"/>
                    </a:lnTo>
                    <a:lnTo>
                      <a:pt x="380746" y="232674"/>
                    </a:lnTo>
                    <a:cubicBezTo>
                      <a:pt x="363526" y="231198"/>
                      <a:pt x="346768" y="231198"/>
                      <a:pt x="332022" y="231198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B086812-F580-4950-A4DF-AB9DABE77284}"/>
                  </a:ext>
                </a:extLst>
              </p:cNvPr>
              <p:cNvSpPr/>
              <p:nvPr/>
            </p:nvSpPr>
            <p:spPr>
              <a:xfrm>
                <a:off x="11332857" y="5482371"/>
                <a:ext cx="4447" cy="14284"/>
              </a:xfrm>
              <a:custGeom>
                <a:avLst/>
                <a:gdLst>
                  <a:gd name="connsiteX0" fmla="*/ 0 w 4447"/>
                  <a:gd name="connsiteY0" fmla="*/ 0 h 14284"/>
                  <a:gd name="connsiteX1" fmla="*/ 4447 w 4447"/>
                  <a:gd name="connsiteY1" fmla="*/ 14285 h 14284"/>
                  <a:gd name="connsiteX2" fmla="*/ 0 w 4447"/>
                  <a:gd name="connsiteY2" fmla="*/ 0 h 1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14284">
                    <a:moveTo>
                      <a:pt x="0" y="0"/>
                    </a:moveTo>
                    <a:cubicBezTo>
                      <a:pt x="1439" y="5057"/>
                      <a:pt x="2897" y="9818"/>
                      <a:pt x="4447" y="14285"/>
                    </a:cubicBezTo>
                    <a:cubicBezTo>
                      <a:pt x="2768" y="9671"/>
                      <a:pt x="1420" y="481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11CA790-0912-465E-A01A-FC533312F10E}"/>
                </a:ext>
              </a:extLst>
            </p:cNvPr>
            <p:cNvSpPr/>
            <p:nvPr/>
          </p:nvSpPr>
          <p:spPr>
            <a:xfrm>
              <a:off x="11757897" y="5067703"/>
              <a:ext cx="433345" cy="522598"/>
            </a:xfrm>
            <a:custGeom>
              <a:avLst/>
              <a:gdLst>
                <a:gd name="connsiteX0" fmla="*/ 324105 w 433345"/>
                <a:gd name="connsiteY0" fmla="*/ 0 h 522598"/>
                <a:gd name="connsiteX1" fmla="*/ 211616 w 433345"/>
                <a:gd name="connsiteY1" fmla="*/ 250318 h 522598"/>
                <a:gd name="connsiteX2" fmla="*/ 109278 w 433345"/>
                <a:gd name="connsiteY2" fmla="*/ 55 h 522598"/>
                <a:gd name="connsiteX3" fmla="*/ 109186 w 433345"/>
                <a:gd name="connsiteY3" fmla="*/ 0 h 522598"/>
                <a:gd name="connsiteX4" fmla="*/ 0 w 433345"/>
                <a:gd name="connsiteY4" fmla="*/ 0 h 522598"/>
                <a:gd name="connsiteX5" fmla="*/ 159958 w 433345"/>
                <a:gd name="connsiteY5" fmla="*/ 360519 h 522598"/>
                <a:gd name="connsiteX6" fmla="*/ 159958 w 433345"/>
                <a:gd name="connsiteY6" fmla="*/ 522599 h 522598"/>
                <a:gd name="connsiteX7" fmla="*/ 260506 w 433345"/>
                <a:gd name="connsiteY7" fmla="*/ 522599 h 522598"/>
                <a:gd name="connsiteX8" fmla="*/ 260506 w 433345"/>
                <a:gd name="connsiteY8" fmla="*/ 360556 h 522598"/>
                <a:gd name="connsiteX9" fmla="*/ 433253 w 433345"/>
                <a:gd name="connsiteY9" fmla="*/ 166 h 522598"/>
                <a:gd name="connsiteX10" fmla="*/ 433345 w 433345"/>
                <a:gd name="connsiteY10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45" h="522598">
                  <a:moveTo>
                    <a:pt x="324105" y="0"/>
                  </a:moveTo>
                  <a:lnTo>
                    <a:pt x="211616" y="250318"/>
                  </a:lnTo>
                  <a:lnTo>
                    <a:pt x="109278" y="55"/>
                  </a:lnTo>
                  <a:lnTo>
                    <a:pt x="109186" y="0"/>
                  </a:lnTo>
                  <a:lnTo>
                    <a:pt x="0" y="0"/>
                  </a:lnTo>
                  <a:lnTo>
                    <a:pt x="159958" y="360519"/>
                  </a:lnTo>
                  <a:lnTo>
                    <a:pt x="159958" y="522599"/>
                  </a:lnTo>
                  <a:lnTo>
                    <a:pt x="260506" y="522599"/>
                  </a:lnTo>
                  <a:lnTo>
                    <a:pt x="260506" y="360556"/>
                  </a:lnTo>
                  <a:lnTo>
                    <a:pt x="433253" y="166"/>
                  </a:lnTo>
                  <a:lnTo>
                    <a:pt x="43334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9" name="Graphic 4">
              <a:extLst>
                <a:ext uri="{FF2B5EF4-FFF2-40B4-BE49-F238E27FC236}">
                  <a16:creationId xmlns:a16="http://schemas.microsoft.com/office/drawing/2014/main" id="{70B55C1E-957D-4E20-8AF5-F1CB4144B4DE}"/>
                </a:ext>
              </a:extLst>
            </p:cNvPr>
            <p:cNvGrpSpPr/>
            <p:nvPr/>
          </p:nvGrpSpPr>
          <p:grpSpPr>
            <a:xfrm>
              <a:off x="0" y="1262271"/>
              <a:ext cx="12174706" cy="2942856"/>
              <a:chOff x="0" y="1262271"/>
              <a:chExt cx="12174706" cy="2942856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B5C58C2-D540-417C-8709-82C00CC5F95C}"/>
                  </a:ext>
                </a:extLst>
              </p:cNvPr>
              <p:cNvSpPr/>
              <p:nvPr/>
            </p:nvSpPr>
            <p:spPr>
              <a:xfrm>
                <a:off x="3288536" y="1920871"/>
                <a:ext cx="1974860" cy="1645938"/>
              </a:xfrm>
              <a:custGeom>
                <a:avLst/>
                <a:gdLst>
                  <a:gd name="connsiteX0" fmla="*/ 0 w 1974860"/>
                  <a:gd name="connsiteY0" fmla="*/ 168337 h 1645938"/>
                  <a:gd name="connsiteX1" fmla="*/ 0 w 1974860"/>
                  <a:gd name="connsiteY1" fmla="*/ 1477565 h 1645938"/>
                  <a:gd name="connsiteX2" fmla="*/ 168337 w 1974860"/>
                  <a:gd name="connsiteY2" fmla="*/ 1645939 h 1645938"/>
                  <a:gd name="connsiteX3" fmla="*/ 1974861 w 1974860"/>
                  <a:gd name="connsiteY3" fmla="*/ 1645939 h 1645938"/>
                  <a:gd name="connsiteX4" fmla="*/ 1974861 w 1974860"/>
                  <a:gd name="connsiteY4" fmla="*/ 1316297 h 1645938"/>
                  <a:gd name="connsiteX5" fmla="*/ 329107 w 1974860"/>
                  <a:gd name="connsiteY5" fmla="*/ 1316297 h 1645938"/>
                  <a:gd name="connsiteX6" fmla="*/ 329107 w 1974860"/>
                  <a:gd name="connsiteY6" fmla="*/ 329439 h 1645938"/>
                  <a:gd name="connsiteX7" fmla="*/ 1974861 w 1974860"/>
                  <a:gd name="connsiteY7" fmla="*/ 329439 h 1645938"/>
                  <a:gd name="connsiteX8" fmla="*/ 1974861 w 1974860"/>
                  <a:gd name="connsiteY8" fmla="*/ 0 h 1645938"/>
                  <a:gd name="connsiteX9" fmla="*/ 168337 w 1974860"/>
                  <a:gd name="connsiteY9" fmla="*/ 0 h 1645938"/>
                  <a:gd name="connsiteX10" fmla="*/ 0 w 1974860"/>
                  <a:gd name="connsiteY10" fmla="*/ 168337 h 16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4860" h="1645938">
                    <a:moveTo>
                      <a:pt x="0" y="168337"/>
                    </a:moveTo>
                    <a:lnTo>
                      <a:pt x="0" y="1477565"/>
                    </a:lnTo>
                    <a:cubicBezTo>
                      <a:pt x="0" y="1570398"/>
                      <a:pt x="75540" y="1645939"/>
                      <a:pt x="168337" y="1645939"/>
                    </a:cubicBezTo>
                    <a:lnTo>
                      <a:pt x="1974861" y="1645939"/>
                    </a:lnTo>
                    <a:lnTo>
                      <a:pt x="1974861" y="1316297"/>
                    </a:lnTo>
                    <a:lnTo>
                      <a:pt x="329107" y="1316297"/>
                    </a:lnTo>
                    <a:lnTo>
                      <a:pt x="329107" y="329439"/>
                    </a:lnTo>
                    <a:lnTo>
                      <a:pt x="1974861" y="329439"/>
                    </a:lnTo>
                    <a:lnTo>
                      <a:pt x="1974861" y="0"/>
                    </a:lnTo>
                    <a:lnTo>
                      <a:pt x="168337" y="0"/>
                    </a:lnTo>
                    <a:cubicBezTo>
                      <a:pt x="75540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A5D3FC7-00A6-4A68-9E67-43F063F4F158}"/>
                  </a:ext>
                </a:extLst>
              </p:cNvPr>
              <p:cNvSpPr/>
              <p:nvPr/>
            </p:nvSpPr>
            <p:spPr>
              <a:xfrm>
                <a:off x="10200012" y="1262271"/>
                <a:ext cx="1974693" cy="2304409"/>
              </a:xfrm>
              <a:custGeom>
                <a:avLst/>
                <a:gdLst>
                  <a:gd name="connsiteX0" fmla="*/ 1974694 w 1974693"/>
                  <a:gd name="connsiteY0" fmla="*/ 988021 h 2304409"/>
                  <a:gd name="connsiteX1" fmla="*/ 1974694 w 1974693"/>
                  <a:gd name="connsiteY1" fmla="*/ 658582 h 2304409"/>
                  <a:gd name="connsiteX2" fmla="*/ 329235 w 1974693"/>
                  <a:gd name="connsiteY2" fmla="*/ 658582 h 2304409"/>
                  <a:gd name="connsiteX3" fmla="*/ 329235 w 1974693"/>
                  <a:gd name="connsiteY3" fmla="*/ 0 h 2304409"/>
                  <a:gd name="connsiteX4" fmla="*/ 0 w 1974693"/>
                  <a:gd name="connsiteY4" fmla="*/ 0 h 2304409"/>
                  <a:gd name="connsiteX5" fmla="*/ 0 w 1974693"/>
                  <a:gd name="connsiteY5" fmla="*/ 2136073 h 2304409"/>
                  <a:gd name="connsiteX6" fmla="*/ 168374 w 1974693"/>
                  <a:gd name="connsiteY6" fmla="*/ 2304410 h 2304409"/>
                  <a:gd name="connsiteX7" fmla="*/ 1974694 w 1974693"/>
                  <a:gd name="connsiteY7" fmla="*/ 2304410 h 2304409"/>
                  <a:gd name="connsiteX8" fmla="*/ 1974694 w 1974693"/>
                  <a:gd name="connsiteY8" fmla="*/ 1975008 h 2304409"/>
                  <a:gd name="connsiteX9" fmla="*/ 329235 w 1974693"/>
                  <a:gd name="connsiteY9" fmla="*/ 1975008 h 2304409"/>
                  <a:gd name="connsiteX10" fmla="*/ 329235 w 1974693"/>
                  <a:gd name="connsiteY10" fmla="*/ 988021 h 2304409"/>
                  <a:gd name="connsiteX11" fmla="*/ 1974694 w 1974693"/>
                  <a:gd name="connsiteY11" fmla="*/ 988021 h 23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693" h="2304409">
                    <a:moveTo>
                      <a:pt x="1974694" y="988021"/>
                    </a:moveTo>
                    <a:lnTo>
                      <a:pt x="1974694" y="658582"/>
                    </a:lnTo>
                    <a:lnTo>
                      <a:pt x="329235" y="658582"/>
                    </a:lnTo>
                    <a:lnTo>
                      <a:pt x="329235" y="0"/>
                    </a:lnTo>
                    <a:lnTo>
                      <a:pt x="0" y="0"/>
                    </a:lnTo>
                    <a:lnTo>
                      <a:pt x="0" y="2136073"/>
                    </a:lnTo>
                    <a:cubicBezTo>
                      <a:pt x="0" y="2228870"/>
                      <a:pt x="75540" y="2304410"/>
                      <a:pt x="168374" y="2304410"/>
                    </a:cubicBezTo>
                    <a:lnTo>
                      <a:pt x="1974694" y="2304410"/>
                    </a:lnTo>
                    <a:lnTo>
                      <a:pt x="1974694" y="1975008"/>
                    </a:lnTo>
                    <a:lnTo>
                      <a:pt x="329235" y="1975008"/>
                    </a:lnTo>
                    <a:lnTo>
                      <a:pt x="329235" y="988021"/>
                    </a:lnTo>
                    <a:lnTo>
                      <a:pt x="1974694" y="98802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AFA8A46-0287-4FC9-B1B9-45268F16F92C}"/>
                  </a:ext>
                </a:extLst>
              </p:cNvPr>
              <p:cNvSpPr/>
              <p:nvPr/>
            </p:nvSpPr>
            <p:spPr>
              <a:xfrm>
                <a:off x="7895934" y="1920871"/>
                <a:ext cx="1975027" cy="1645957"/>
              </a:xfrm>
              <a:custGeom>
                <a:avLst/>
                <a:gdLst>
                  <a:gd name="connsiteX0" fmla="*/ 0 w 1975027"/>
                  <a:gd name="connsiteY0" fmla="*/ 168337 h 1645957"/>
                  <a:gd name="connsiteX1" fmla="*/ 0 w 1975027"/>
                  <a:gd name="connsiteY1" fmla="*/ 819297 h 1645957"/>
                  <a:gd name="connsiteX2" fmla="*/ 168338 w 1975027"/>
                  <a:gd name="connsiteY2" fmla="*/ 987670 h 1645957"/>
                  <a:gd name="connsiteX3" fmla="*/ 1645902 w 1975027"/>
                  <a:gd name="connsiteY3" fmla="*/ 987670 h 1645957"/>
                  <a:gd name="connsiteX4" fmla="*/ 1645902 w 1975027"/>
                  <a:gd name="connsiteY4" fmla="*/ 1316315 h 1645957"/>
                  <a:gd name="connsiteX5" fmla="*/ 0 w 1975027"/>
                  <a:gd name="connsiteY5" fmla="*/ 1316315 h 1645957"/>
                  <a:gd name="connsiteX6" fmla="*/ 0 w 1975027"/>
                  <a:gd name="connsiteY6" fmla="*/ 1645957 h 1645957"/>
                  <a:gd name="connsiteX7" fmla="*/ 1806691 w 1975027"/>
                  <a:gd name="connsiteY7" fmla="*/ 1645957 h 1645957"/>
                  <a:gd name="connsiteX8" fmla="*/ 1975027 w 1975027"/>
                  <a:gd name="connsiteY8" fmla="*/ 1477583 h 1645957"/>
                  <a:gd name="connsiteX9" fmla="*/ 1975027 w 1975027"/>
                  <a:gd name="connsiteY9" fmla="*/ 826605 h 1645957"/>
                  <a:gd name="connsiteX10" fmla="*/ 1806691 w 1975027"/>
                  <a:gd name="connsiteY10" fmla="*/ 658231 h 1645957"/>
                  <a:gd name="connsiteX11" fmla="*/ 329125 w 1975027"/>
                  <a:gd name="connsiteY11" fmla="*/ 658231 h 1645957"/>
                  <a:gd name="connsiteX12" fmla="*/ 329125 w 1975027"/>
                  <a:gd name="connsiteY12" fmla="*/ 329439 h 1645957"/>
                  <a:gd name="connsiteX13" fmla="*/ 1975027 w 1975027"/>
                  <a:gd name="connsiteY13" fmla="*/ 329439 h 1645957"/>
                  <a:gd name="connsiteX14" fmla="*/ 1975027 w 1975027"/>
                  <a:gd name="connsiteY14" fmla="*/ 0 h 1645957"/>
                  <a:gd name="connsiteX15" fmla="*/ 168338 w 1975027"/>
                  <a:gd name="connsiteY15" fmla="*/ 0 h 1645957"/>
                  <a:gd name="connsiteX16" fmla="*/ 0 w 1975027"/>
                  <a:gd name="connsiteY16" fmla="*/ 168337 h 16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5027" h="1645957">
                    <a:moveTo>
                      <a:pt x="0" y="168337"/>
                    </a:moveTo>
                    <a:lnTo>
                      <a:pt x="0" y="819297"/>
                    </a:lnTo>
                    <a:cubicBezTo>
                      <a:pt x="0" y="912130"/>
                      <a:pt x="75541" y="987670"/>
                      <a:pt x="168338" y="987670"/>
                    </a:cubicBezTo>
                    <a:lnTo>
                      <a:pt x="1645902" y="987670"/>
                    </a:lnTo>
                    <a:lnTo>
                      <a:pt x="1645902" y="1316315"/>
                    </a:lnTo>
                    <a:lnTo>
                      <a:pt x="0" y="1316315"/>
                    </a:lnTo>
                    <a:lnTo>
                      <a:pt x="0" y="1645957"/>
                    </a:lnTo>
                    <a:lnTo>
                      <a:pt x="1806691" y="1645957"/>
                    </a:lnTo>
                    <a:cubicBezTo>
                      <a:pt x="1899524" y="1645957"/>
                      <a:pt x="1975027" y="1570417"/>
                      <a:pt x="1975027" y="1477583"/>
                    </a:cubicBezTo>
                    <a:lnTo>
                      <a:pt x="1975027" y="826605"/>
                    </a:lnTo>
                    <a:cubicBezTo>
                      <a:pt x="1975027" y="733772"/>
                      <a:pt x="1899524" y="658231"/>
                      <a:pt x="1806691" y="658231"/>
                    </a:cubicBezTo>
                    <a:lnTo>
                      <a:pt x="329125" y="658231"/>
                    </a:lnTo>
                    <a:lnTo>
                      <a:pt x="329125" y="329439"/>
                    </a:lnTo>
                    <a:lnTo>
                      <a:pt x="1975027" y="329439"/>
                    </a:lnTo>
                    <a:lnTo>
                      <a:pt x="1975027" y="0"/>
                    </a:lnTo>
                    <a:lnTo>
                      <a:pt x="168338" y="0"/>
                    </a:lnTo>
                    <a:cubicBezTo>
                      <a:pt x="75541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63834EF-8F8C-4BAB-AAD8-E0849452F690}"/>
                  </a:ext>
                </a:extLst>
              </p:cNvPr>
              <p:cNvSpPr/>
              <p:nvPr/>
            </p:nvSpPr>
            <p:spPr>
              <a:xfrm>
                <a:off x="5592466" y="1920853"/>
                <a:ext cx="1974934" cy="1645827"/>
              </a:xfrm>
              <a:custGeom>
                <a:avLst/>
                <a:gdLst>
                  <a:gd name="connsiteX0" fmla="*/ 1645329 w 1974934"/>
                  <a:gd name="connsiteY0" fmla="*/ 1316555 h 1645827"/>
                  <a:gd name="connsiteX1" fmla="*/ 329051 w 1974934"/>
                  <a:gd name="connsiteY1" fmla="*/ 1316555 h 1645827"/>
                  <a:gd name="connsiteX2" fmla="*/ 329051 w 1974934"/>
                  <a:gd name="connsiteY2" fmla="*/ 329476 h 1645827"/>
                  <a:gd name="connsiteX3" fmla="*/ 1645329 w 1974934"/>
                  <a:gd name="connsiteY3" fmla="*/ 329476 h 1645827"/>
                  <a:gd name="connsiteX4" fmla="*/ 1645329 w 1974934"/>
                  <a:gd name="connsiteY4" fmla="*/ 1316555 h 1645827"/>
                  <a:gd name="connsiteX5" fmla="*/ 1806598 w 1974934"/>
                  <a:gd name="connsiteY5" fmla="*/ 0 h 1645827"/>
                  <a:gd name="connsiteX6" fmla="*/ 168337 w 1974934"/>
                  <a:gd name="connsiteY6" fmla="*/ 0 h 1645827"/>
                  <a:gd name="connsiteX7" fmla="*/ 0 w 1974934"/>
                  <a:gd name="connsiteY7" fmla="*/ 168337 h 1645827"/>
                  <a:gd name="connsiteX8" fmla="*/ 0 w 1974934"/>
                  <a:gd name="connsiteY8" fmla="*/ 1477491 h 1645827"/>
                  <a:gd name="connsiteX9" fmla="*/ 168337 w 1974934"/>
                  <a:gd name="connsiteY9" fmla="*/ 1645828 h 1645827"/>
                  <a:gd name="connsiteX10" fmla="*/ 1806598 w 1974934"/>
                  <a:gd name="connsiteY10" fmla="*/ 1645828 h 1645827"/>
                  <a:gd name="connsiteX11" fmla="*/ 1974934 w 1974934"/>
                  <a:gd name="connsiteY11" fmla="*/ 1477491 h 1645827"/>
                  <a:gd name="connsiteX12" fmla="*/ 1974934 w 1974934"/>
                  <a:gd name="connsiteY12" fmla="*/ 168337 h 1645827"/>
                  <a:gd name="connsiteX13" fmla="*/ 1806598 w 1974934"/>
                  <a:gd name="connsiteY13" fmla="*/ 0 h 164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4934" h="1645827">
                    <a:moveTo>
                      <a:pt x="1645329" y="1316555"/>
                    </a:moveTo>
                    <a:lnTo>
                      <a:pt x="329051" y="1316555"/>
                    </a:lnTo>
                    <a:lnTo>
                      <a:pt x="329051" y="329476"/>
                    </a:lnTo>
                    <a:lnTo>
                      <a:pt x="1645329" y="329476"/>
                    </a:lnTo>
                    <a:lnTo>
                      <a:pt x="1645329" y="1316555"/>
                    </a:lnTo>
                    <a:close/>
                    <a:moveTo>
                      <a:pt x="1806598" y="0"/>
                    </a:moveTo>
                    <a:lnTo>
                      <a:pt x="168337" y="0"/>
                    </a:lnTo>
                    <a:cubicBezTo>
                      <a:pt x="75504" y="0"/>
                      <a:pt x="0" y="75503"/>
                      <a:pt x="0" y="168337"/>
                    </a:cubicBezTo>
                    <a:lnTo>
                      <a:pt x="0" y="1477491"/>
                    </a:lnTo>
                    <a:cubicBezTo>
                      <a:pt x="0" y="1570324"/>
                      <a:pt x="75504" y="1645828"/>
                      <a:pt x="168337" y="1645828"/>
                    </a:cubicBezTo>
                    <a:lnTo>
                      <a:pt x="1806598" y="1645828"/>
                    </a:lnTo>
                    <a:cubicBezTo>
                      <a:pt x="1899394" y="1645828"/>
                      <a:pt x="1974934" y="1570324"/>
                      <a:pt x="1974934" y="1477491"/>
                    </a:cubicBezTo>
                    <a:lnTo>
                      <a:pt x="1974934" y="168337"/>
                    </a:lnTo>
                    <a:cubicBezTo>
                      <a:pt x="1974934" y="75503"/>
                      <a:pt x="1899394" y="0"/>
                      <a:pt x="1806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9EF44A9-AAFD-4C5B-A625-E0EA7E8225B0}"/>
                  </a:ext>
                </a:extLst>
              </p:cNvPr>
              <p:cNvSpPr/>
              <p:nvPr/>
            </p:nvSpPr>
            <p:spPr>
              <a:xfrm>
                <a:off x="0" y="2752921"/>
                <a:ext cx="2626964" cy="1452206"/>
              </a:xfrm>
              <a:custGeom>
                <a:avLst/>
                <a:gdLst>
                  <a:gd name="connsiteX0" fmla="*/ 2626466 w 2626964"/>
                  <a:gd name="connsiteY0" fmla="*/ 445582 h 1452206"/>
                  <a:gd name="connsiteX1" fmla="*/ 1309247 w 2626964"/>
                  <a:gd name="connsiteY1" fmla="*/ 1106360 h 1452206"/>
                  <a:gd name="connsiteX2" fmla="*/ 322684 w 2626964"/>
                  <a:gd name="connsiteY2" fmla="*/ 611962 h 1452206"/>
                  <a:gd name="connsiteX3" fmla="*/ 322684 w 2626964"/>
                  <a:gd name="connsiteY3" fmla="*/ 0 h 1452206"/>
                  <a:gd name="connsiteX4" fmla="*/ 0 w 2626964"/>
                  <a:gd name="connsiteY4" fmla="*/ 197091 h 1452206"/>
                  <a:gd name="connsiteX5" fmla="*/ 0 w 2626964"/>
                  <a:gd name="connsiteY5" fmla="*/ 707029 h 1452206"/>
                  <a:gd name="connsiteX6" fmla="*/ 24971 w 2626964"/>
                  <a:gd name="connsiteY6" fmla="*/ 795248 h 1452206"/>
                  <a:gd name="connsiteX7" fmla="*/ 92390 w 2626964"/>
                  <a:gd name="connsiteY7" fmla="*/ 857297 h 1452206"/>
                  <a:gd name="connsiteX8" fmla="*/ 1233725 w 2626964"/>
                  <a:gd name="connsiteY8" fmla="*/ 1434194 h 1452206"/>
                  <a:gd name="connsiteX9" fmla="*/ 1309653 w 2626964"/>
                  <a:gd name="connsiteY9" fmla="*/ 1452207 h 1452206"/>
                  <a:gd name="connsiteX10" fmla="*/ 1384879 w 2626964"/>
                  <a:gd name="connsiteY10" fmla="*/ 1434581 h 1452206"/>
                  <a:gd name="connsiteX11" fmla="*/ 2533762 w 2626964"/>
                  <a:gd name="connsiteY11" fmla="*/ 861025 h 1452206"/>
                  <a:gd name="connsiteX12" fmla="*/ 2601865 w 2626964"/>
                  <a:gd name="connsiteY12" fmla="*/ 798810 h 1452206"/>
                  <a:gd name="connsiteX13" fmla="*/ 2626965 w 2626964"/>
                  <a:gd name="connsiteY13" fmla="*/ 710074 h 1452206"/>
                  <a:gd name="connsiteX14" fmla="*/ 2626448 w 2626964"/>
                  <a:gd name="connsiteY14" fmla="*/ 445748 h 1452206"/>
                  <a:gd name="connsiteX15" fmla="*/ 2626448 w 2626964"/>
                  <a:gd name="connsiteY15" fmla="*/ 445582 h 145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6964" h="1452206">
                    <a:moveTo>
                      <a:pt x="2626466" y="445582"/>
                    </a:moveTo>
                    <a:lnTo>
                      <a:pt x="1309247" y="1106360"/>
                    </a:lnTo>
                    <a:lnTo>
                      <a:pt x="322684" y="611962"/>
                    </a:lnTo>
                    <a:lnTo>
                      <a:pt x="322684" y="0"/>
                    </a:lnTo>
                    <a:lnTo>
                      <a:pt x="0" y="197091"/>
                    </a:lnTo>
                    <a:lnTo>
                      <a:pt x="0" y="707029"/>
                    </a:lnTo>
                    <a:cubicBezTo>
                      <a:pt x="0" y="738220"/>
                      <a:pt x="8637" y="768727"/>
                      <a:pt x="24971" y="795248"/>
                    </a:cubicBezTo>
                    <a:cubicBezTo>
                      <a:pt x="41286" y="821788"/>
                      <a:pt x="64596" y="843216"/>
                      <a:pt x="92390" y="857297"/>
                    </a:cubicBezTo>
                    <a:lnTo>
                      <a:pt x="1233725" y="1434194"/>
                    </a:lnTo>
                    <a:cubicBezTo>
                      <a:pt x="1257478" y="1446208"/>
                      <a:pt x="1283574" y="1452207"/>
                      <a:pt x="1309653" y="1452207"/>
                    </a:cubicBezTo>
                    <a:cubicBezTo>
                      <a:pt x="1335472" y="1452207"/>
                      <a:pt x="1361292" y="1446319"/>
                      <a:pt x="1384879" y="1434581"/>
                    </a:cubicBezTo>
                    <a:lnTo>
                      <a:pt x="2533762" y="861025"/>
                    </a:lnTo>
                    <a:cubicBezTo>
                      <a:pt x="2561852" y="847017"/>
                      <a:pt x="2585402" y="825498"/>
                      <a:pt x="2601865" y="798810"/>
                    </a:cubicBezTo>
                    <a:cubicBezTo>
                      <a:pt x="2618327" y="772123"/>
                      <a:pt x="2627038" y="741413"/>
                      <a:pt x="2626965" y="710074"/>
                    </a:cubicBezTo>
                    <a:lnTo>
                      <a:pt x="2626448" y="445748"/>
                    </a:lnTo>
                    <a:lnTo>
                      <a:pt x="2626448" y="445582"/>
                    </a:lnTo>
                    <a:close/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62C6DB4-DBCC-4A35-86DE-78B59D6BBC80}"/>
                  </a:ext>
                </a:extLst>
              </p:cNvPr>
              <p:cNvSpPr/>
              <p:nvPr/>
            </p:nvSpPr>
            <p:spPr>
              <a:xfrm>
                <a:off x="0" y="1282398"/>
                <a:ext cx="2626964" cy="1452213"/>
              </a:xfrm>
              <a:custGeom>
                <a:avLst/>
                <a:gdLst>
                  <a:gd name="connsiteX0" fmla="*/ 2602031 w 2626964"/>
                  <a:gd name="connsiteY0" fmla="*/ 656984 h 1452213"/>
                  <a:gd name="connsiteX1" fmla="*/ 2534574 w 2626964"/>
                  <a:gd name="connsiteY1" fmla="*/ 594935 h 1452213"/>
                  <a:gd name="connsiteX2" fmla="*/ 1393240 w 2626964"/>
                  <a:gd name="connsiteY2" fmla="*/ 18039 h 1452213"/>
                  <a:gd name="connsiteX3" fmla="*/ 1242123 w 2626964"/>
                  <a:gd name="connsiteY3" fmla="*/ 17633 h 1452213"/>
                  <a:gd name="connsiteX4" fmla="*/ 93203 w 2626964"/>
                  <a:gd name="connsiteY4" fmla="*/ 591152 h 1452213"/>
                  <a:gd name="connsiteX5" fmla="*/ 25100 w 2626964"/>
                  <a:gd name="connsiteY5" fmla="*/ 653367 h 1452213"/>
                  <a:gd name="connsiteX6" fmla="*/ 0 w 2626964"/>
                  <a:gd name="connsiteY6" fmla="*/ 742103 h 1452213"/>
                  <a:gd name="connsiteX7" fmla="*/ 517 w 2626964"/>
                  <a:gd name="connsiteY7" fmla="*/ 1006466 h 1452213"/>
                  <a:gd name="connsiteX8" fmla="*/ 517 w 2626964"/>
                  <a:gd name="connsiteY8" fmla="*/ 1006632 h 1452213"/>
                  <a:gd name="connsiteX9" fmla="*/ 1317700 w 2626964"/>
                  <a:gd name="connsiteY9" fmla="*/ 345854 h 1452213"/>
                  <a:gd name="connsiteX10" fmla="*/ 2304299 w 2626964"/>
                  <a:gd name="connsiteY10" fmla="*/ 840289 h 1452213"/>
                  <a:gd name="connsiteX11" fmla="*/ 2304299 w 2626964"/>
                  <a:gd name="connsiteY11" fmla="*/ 1452214 h 1452213"/>
                  <a:gd name="connsiteX12" fmla="*/ 2626965 w 2626964"/>
                  <a:gd name="connsiteY12" fmla="*/ 1255160 h 1452213"/>
                  <a:gd name="connsiteX13" fmla="*/ 2626965 w 2626964"/>
                  <a:gd name="connsiteY13" fmla="*/ 745167 h 1452213"/>
                  <a:gd name="connsiteX14" fmla="*/ 2602031 w 2626964"/>
                  <a:gd name="connsiteY14" fmla="*/ 656984 h 145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6964" h="1452213">
                    <a:moveTo>
                      <a:pt x="2602031" y="656984"/>
                    </a:moveTo>
                    <a:cubicBezTo>
                      <a:pt x="2585679" y="630444"/>
                      <a:pt x="2562369" y="608980"/>
                      <a:pt x="2534574" y="594935"/>
                    </a:cubicBezTo>
                    <a:lnTo>
                      <a:pt x="1393240" y="18039"/>
                    </a:lnTo>
                    <a:cubicBezTo>
                      <a:pt x="1345993" y="-5861"/>
                      <a:pt x="1289462" y="-6028"/>
                      <a:pt x="1242123" y="17633"/>
                    </a:cubicBezTo>
                    <a:lnTo>
                      <a:pt x="93203" y="591152"/>
                    </a:lnTo>
                    <a:cubicBezTo>
                      <a:pt x="65113" y="605197"/>
                      <a:pt x="41563" y="626679"/>
                      <a:pt x="25100" y="653367"/>
                    </a:cubicBezTo>
                    <a:cubicBezTo>
                      <a:pt x="8638" y="680054"/>
                      <a:pt x="-37" y="710765"/>
                      <a:pt x="0" y="742103"/>
                    </a:cubicBezTo>
                    <a:lnTo>
                      <a:pt x="517" y="1006466"/>
                    </a:lnTo>
                    <a:lnTo>
                      <a:pt x="517" y="1006632"/>
                    </a:lnTo>
                    <a:lnTo>
                      <a:pt x="1317700" y="345854"/>
                    </a:lnTo>
                    <a:lnTo>
                      <a:pt x="2304299" y="840289"/>
                    </a:lnTo>
                    <a:lnTo>
                      <a:pt x="2304299" y="1452214"/>
                    </a:lnTo>
                    <a:lnTo>
                      <a:pt x="2626965" y="1255160"/>
                    </a:lnTo>
                    <a:lnTo>
                      <a:pt x="2626965" y="745167"/>
                    </a:lnTo>
                    <a:cubicBezTo>
                      <a:pt x="2626965" y="714013"/>
                      <a:pt x="2618346" y="683505"/>
                      <a:pt x="2602031" y="656984"/>
                    </a:cubicBezTo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378E741-81D8-4A07-9927-6A2DE7EC1AFF}"/>
              </a:ext>
            </a:extLst>
          </p:cNvPr>
          <p:cNvGrpSpPr/>
          <p:nvPr userDrawn="1"/>
        </p:nvGrpSpPr>
        <p:grpSpPr>
          <a:xfrm>
            <a:off x="8685755" y="5998844"/>
            <a:ext cx="1979192" cy="400921"/>
            <a:chOff x="8489482" y="3913792"/>
            <a:chExt cx="3702351" cy="749978"/>
          </a:xfrm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D42B44-068B-4103-9012-26A669F3864D}"/>
                </a:ext>
              </a:extLst>
            </p:cNvPr>
            <p:cNvSpPr/>
            <p:nvPr/>
          </p:nvSpPr>
          <p:spPr>
            <a:xfrm>
              <a:off x="8489482" y="3913792"/>
              <a:ext cx="1124945" cy="749978"/>
            </a:xfrm>
            <a:custGeom>
              <a:avLst/>
              <a:gdLst>
                <a:gd name="connsiteX0" fmla="*/ 0 w 1124945"/>
                <a:gd name="connsiteY0" fmla="*/ 0 h 749978"/>
                <a:gd name="connsiteX1" fmla="*/ 1124946 w 1124945"/>
                <a:gd name="connsiteY1" fmla="*/ 0 h 749978"/>
                <a:gd name="connsiteX2" fmla="*/ 1124946 w 1124945"/>
                <a:gd name="connsiteY2" fmla="*/ 749979 h 749978"/>
                <a:gd name="connsiteX3" fmla="*/ 0 w 1124945"/>
                <a:gd name="connsiteY3" fmla="*/ 749979 h 74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945" h="749978">
                  <a:moveTo>
                    <a:pt x="0" y="0"/>
                  </a:moveTo>
                  <a:lnTo>
                    <a:pt x="1124946" y="0"/>
                  </a:lnTo>
                  <a:lnTo>
                    <a:pt x="1124946" y="749979"/>
                  </a:lnTo>
                  <a:lnTo>
                    <a:pt x="0" y="749979"/>
                  </a:lnTo>
                  <a:close/>
                </a:path>
              </a:pathLst>
            </a:custGeom>
            <a:solidFill>
              <a:srgbClr val="034EA2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2DCD762-F272-434F-8CF1-6ED7F06D53BC}"/>
                </a:ext>
              </a:extLst>
            </p:cNvPr>
            <p:cNvSpPr/>
            <p:nvPr/>
          </p:nvSpPr>
          <p:spPr>
            <a:xfrm>
              <a:off x="9012931" y="4003514"/>
              <a:ext cx="77597" cy="73691"/>
            </a:xfrm>
            <a:custGeom>
              <a:avLst/>
              <a:gdLst>
                <a:gd name="connsiteX0" fmla="*/ 15044 w 77597"/>
                <a:gd name="connsiteY0" fmla="*/ 73691 h 73691"/>
                <a:gd name="connsiteX1" fmla="*/ 38799 w 77597"/>
                <a:gd name="connsiteY1" fmla="*/ 56357 h 73691"/>
                <a:gd name="connsiteX2" fmla="*/ 62532 w 77597"/>
                <a:gd name="connsiteY2" fmla="*/ 73691 h 73691"/>
                <a:gd name="connsiteX3" fmla="*/ 53506 w 77597"/>
                <a:gd name="connsiteY3" fmla="*/ 45670 h 73691"/>
                <a:gd name="connsiteX4" fmla="*/ 77598 w 77597"/>
                <a:gd name="connsiteY4" fmla="*/ 28336 h 73691"/>
                <a:gd name="connsiteX5" fmla="*/ 47892 w 77597"/>
                <a:gd name="connsiteY5" fmla="*/ 28336 h 73691"/>
                <a:gd name="connsiteX6" fmla="*/ 38799 w 77597"/>
                <a:gd name="connsiteY6" fmla="*/ 0 h 73691"/>
                <a:gd name="connsiteX7" fmla="*/ 29683 w 77597"/>
                <a:gd name="connsiteY7" fmla="*/ 28381 h 73691"/>
                <a:gd name="connsiteX8" fmla="*/ 0 w 77597"/>
                <a:gd name="connsiteY8" fmla="*/ 28336 h 73691"/>
                <a:gd name="connsiteX9" fmla="*/ 24092 w 77597"/>
                <a:gd name="connsiteY9" fmla="*/ 45670 h 73691"/>
                <a:gd name="connsiteX10" fmla="*/ 15044 w 77597"/>
                <a:gd name="connsiteY10" fmla="*/ 73691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15044" y="73691"/>
                  </a:moveTo>
                  <a:lnTo>
                    <a:pt x="38799" y="56357"/>
                  </a:lnTo>
                  <a:lnTo>
                    <a:pt x="62532" y="73691"/>
                  </a:lnTo>
                  <a:lnTo>
                    <a:pt x="53506" y="45670"/>
                  </a:lnTo>
                  <a:lnTo>
                    <a:pt x="77598" y="28336"/>
                  </a:lnTo>
                  <a:lnTo>
                    <a:pt x="47892" y="28336"/>
                  </a:lnTo>
                  <a:lnTo>
                    <a:pt x="38799" y="0"/>
                  </a:lnTo>
                  <a:lnTo>
                    <a:pt x="29683" y="28381"/>
                  </a:lnTo>
                  <a:lnTo>
                    <a:pt x="0" y="28336"/>
                  </a:lnTo>
                  <a:lnTo>
                    <a:pt x="24092" y="45670"/>
                  </a:lnTo>
                  <a:lnTo>
                    <a:pt x="15044" y="7369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D22BC62-DCF1-4F0B-9BD7-573CC163C4EE}"/>
                </a:ext>
              </a:extLst>
            </p:cNvPr>
            <p:cNvSpPr/>
            <p:nvPr/>
          </p:nvSpPr>
          <p:spPr>
            <a:xfrm>
              <a:off x="8890067" y="4036475"/>
              <a:ext cx="77620" cy="73713"/>
            </a:xfrm>
            <a:custGeom>
              <a:avLst/>
              <a:gdLst>
                <a:gd name="connsiteX0" fmla="*/ 15066 w 77620"/>
                <a:gd name="connsiteY0" fmla="*/ 73714 h 73713"/>
                <a:gd name="connsiteX1" fmla="*/ 38821 w 77620"/>
                <a:gd name="connsiteY1" fmla="*/ 56402 h 73713"/>
                <a:gd name="connsiteX2" fmla="*/ 62532 w 77620"/>
                <a:gd name="connsiteY2" fmla="*/ 73714 h 73713"/>
                <a:gd name="connsiteX3" fmla="*/ 53528 w 77620"/>
                <a:gd name="connsiteY3" fmla="*/ 45715 h 73713"/>
                <a:gd name="connsiteX4" fmla="*/ 77620 w 77620"/>
                <a:gd name="connsiteY4" fmla="*/ 28381 h 73713"/>
                <a:gd name="connsiteX5" fmla="*/ 47892 w 77620"/>
                <a:gd name="connsiteY5" fmla="*/ 28381 h 73713"/>
                <a:gd name="connsiteX6" fmla="*/ 38799 w 77620"/>
                <a:gd name="connsiteY6" fmla="*/ 0 h 73713"/>
                <a:gd name="connsiteX7" fmla="*/ 29705 w 77620"/>
                <a:gd name="connsiteY7" fmla="*/ 28426 h 73713"/>
                <a:gd name="connsiteX8" fmla="*/ 0 w 77620"/>
                <a:gd name="connsiteY8" fmla="*/ 28381 h 73713"/>
                <a:gd name="connsiteX9" fmla="*/ 24092 w 77620"/>
                <a:gd name="connsiteY9" fmla="*/ 45715 h 73713"/>
                <a:gd name="connsiteX10" fmla="*/ 15066 w 77620"/>
                <a:gd name="connsiteY10" fmla="*/ 73714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13">
                  <a:moveTo>
                    <a:pt x="15066" y="73714"/>
                  </a:moveTo>
                  <a:lnTo>
                    <a:pt x="38821" y="56402"/>
                  </a:lnTo>
                  <a:lnTo>
                    <a:pt x="62532" y="73714"/>
                  </a:lnTo>
                  <a:lnTo>
                    <a:pt x="53528" y="45715"/>
                  </a:lnTo>
                  <a:lnTo>
                    <a:pt x="77620" y="28381"/>
                  </a:lnTo>
                  <a:lnTo>
                    <a:pt x="47892" y="28381"/>
                  </a:lnTo>
                  <a:lnTo>
                    <a:pt x="38799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092" y="45715"/>
                  </a:lnTo>
                  <a:lnTo>
                    <a:pt x="15066" y="73714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3EFE4F0-CFF4-479C-B3A2-FEDD3DC1F3CE}"/>
                </a:ext>
              </a:extLst>
            </p:cNvPr>
            <p:cNvSpPr/>
            <p:nvPr/>
          </p:nvSpPr>
          <p:spPr>
            <a:xfrm>
              <a:off x="8800188" y="4126557"/>
              <a:ext cx="77597" cy="73713"/>
            </a:xfrm>
            <a:custGeom>
              <a:avLst/>
              <a:gdLst>
                <a:gd name="connsiteX0" fmla="*/ 38799 w 77597"/>
                <a:gd name="connsiteY0" fmla="*/ 0 h 73713"/>
                <a:gd name="connsiteX1" fmla="*/ 29728 w 77597"/>
                <a:gd name="connsiteY1" fmla="*/ 28426 h 73713"/>
                <a:gd name="connsiteX2" fmla="*/ 0 w 77597"/>
                <a:gd name="connsiteY2" fmla="*/ 28381 h 73713"/>
                <a:gd name="connsiteX3" fmla="*/ 24115 w 77597"/>
                <a:gd name="connsiteY3" fmla="*/ 45715 h 73713"/>
                <a:gd name="connsiteX4" fmla="*/ 15066 w 77597"/>
                <a:gd name="connsiteY4" fmla="*/ 73714 h 73713"/>
                <a:gd name="connsiteX5" fmla="*/ 38799 w 77597"/>
                <a:gd name="connsiteY5" fmla="*/ 56402 h 73713"/>
                <a:gd name="connsiteX6" fmla="*/ 62554 w 77597"/>
                <a:gd name="connsiteY6" fmla="*/ 73714 h 73713"/>
                <a:gd name="connsiteX7" fmla="*/ 53506 w 77597"/>
                <a:gd name="connsiteY7" fmla="*/ 45715 h 73713"/>
                <a:gd name="connsiteX8" fmla="*/ 77598 w 77597"/>
                <a:gd name="connsiteY8" fmla="*/ 28381 h 73713"/>
                <a:gd name="connsiteX9" fmla="*/ 47892 w 77597"/>
                <a:gd name="connsiteY9" fmla="*/ 28381 h 73713"/>
                <a:gd name="connsiteX10" fmla="*/ 38799 w 77597"/>
                <a:gd name="connsiteY10" fmla="*/ 0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38799" y="0"/>
                  </a:moveTo>
                  <a:lnTo>
                    <a:pt x="29728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799" y="56402"/>
                  </a:lnTo>
                  <a:lnTo>
                    <a:pt x="62554" y="73714"/>
                  </a:lnTo>
                  <a:lnTo>
                    <a:pt x="53506" y="45715"/>
                  </a:lnTo>
                  <a:lnTo>
                    <a:pt x="77598" y="28381"/>
                  </a:lnTo>
                  <a:lnTo>
                    <a:pt x="47892" y="28381"/>
                  </a:lnTo>
                  <a:lnTo>
                    <a:pt x="38799" y="0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930A4B4-A141-408F-B08A-12D2D5BAF1BB}"/>
                </a:ext>
              </a:extLst>
            </p:cNvPr>
            <p:cNvSpPr/>
            <p:nvPr/>
          </p:nvSpPr>
          <p:spPr>
            <a:xfrm>
              <a:off x="8767204" y="4249241"/>
              <a:ext cx="77620" cy="73736"/>
            </a:xfrm>
            <a:custGeom>
              <a:avLst/>
              <a:gdLst>
                <a:gd name="connsiteX0" fmla="*/ 38821 w 77620"/>
                <a:gd name="connsiteY0" fmla="*/ 56402 h 73736"/>
                <a:gd name="connsiteX1" fmla="*/ 62532 w 77620"/>
                <a:gd name="connsiteY1" fmla="*/ 73736 h 73736"/>
                <a:gd name="connsiteX2" fmla="*/ 53528 w 77620"/>
                <a:gd name="connsiteY2" fmla="*/ 45715 h 73736"/>
                <a:gd name="connsiteX3" fmla="*/ 77620 w 77620"/>
                <a:gd name="connsiteY3" fmla="*/ 28381 h 73736"/>
                <a:gd name="connsiteX4" fmla="*/ 47915 w 77620"/>
                <a:gd name="connsiteY4" fmla="*/ 28381 h 73736"/>
                <a:gd name="connsiteX5" fmla="*/ 38821 w 77620"/>
                <a:gd name="connsiteY5" fmla="*/ 0 h 73736"/>
                <a:gd name="connsiteX6" fmla="*/ 29728 w 77620"/>
                <a:gd name="connsiteY6" fmla="*/ 28448 h 73736"/>
                <a:gd name="connsiteX7" fmla="*/ 0 w 77620"/>
                <a:gd name="connsiteY7" fmla="*/ 28381 h 73736"/>
                <a:gd name="connsiteX8" fmla="*/ 24115 w 77620"/>
                <a:gd name="connsiteY8" fmla="*/ 45715 h 73736"/>
                <a:gd name="connsiteX9" fmla="*/ 15088 w 77620"/>
                <a:gd name="connsiteY9" fmla="*/ 73736 h 73736"/>
                <a:gd name="connsiteX10" fmla="*/ 38821 w 77620"/>
                <a:gd name="connsiteY10" fmla="*/ 56402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38821" y="56402"/>
                  </a:moveTo>
                  <a:lnTo>
                    <a:pt x="62532" y="73736"/>
                  </a:lnTo>
                  <a:lnTo>
                    <a:pt x="53528" y="45715"/>
                  </a:lnTo>
                  <a:lnTo>
                    <a:pt x="77620" y="28381"/>
                  </a:lnTo>
                  <a:lnTo>
                    <a:pt x="47915" y="28381"/>
                  </a:lnTo>
                  <a:lnTo>
                    <a:pt x="38821" y="0"/>
                  </a:lnTo>
                  <a:lnTo>
                    <a:pt x="29728" y="28448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821" y="56402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98BE089-C173-4CEF-BEC4-FBDB5308BA90}"/>
                </a:ext>
              </a:extLst>
            </p:cNvPr>
            <p:cNvSpPr/>
            <p:nvPr/>
          </p:nvSpPr>
          <p:spPr>
            <a:xfrm>
              <a:off x="8800188" y="4372307"/>
              <a:ext cx="77597" cy="73713"/>
            </a:xfrm>
            <a:custGeom>
              <a:avLst/>
              <a:gdLst>
                <a:gd name="connsiteX0" fmla="*/ 47915 w 77597"/>
                <a:gd name="connsiteY0" fmla="*/ 28381 h 73713"/>
                <a:gd name="connsiteX1" fmla="*/ 38821 w 77597"/>
                <a:gd name="connsiteY1" fmla="*/ 0 h 73713"/>
                <a:gd name="connsiteX2" fmla="*/ 29705 w 77597"/>
                <a:gd name="connsiteY2" fmla="*/ 28426 h 73713"/>
                <a:gd name="connsiteX3" fmla="*/ 0 w 77597"/>
                <a:gd name="connsiteY3" fmla="*/ 28381 h 73713"/>
                <a:gd name="connsiteX4" fmla="*/ 24115 w 77597"/>
                <a:gd name="connsiteY4" fmla="*/ 45715 h 73713"/>
                <a:gd name="connsiteX5" fmla="*/ 15066 w 77597"/>
                <a:gd name="connsiteY5" fmla="*/ 73714 h 73713"/>
                <a:gd name="connsiteX6" fmla="*/ 38821 w 77597"/>
                <a:gd name="connsiteY6" fmla="*/ 56357 h 73713"/>
                <a:gd name="connsiteX7" fmla="*/ 62554 w 77597"/>
                <a:gd name="connsiteY7" fmla="*/ 73714 h 73713"/>
                <a:gd name="connsiteX8" fmla="*/ 53506 w 77597"/>
                <a:gd name="connsiteY8" fmla="*/ 45715 h 73713"/>
                <a:gd name="connsiteX9" fmla="*/ 77598 w 77597"/>
                <a:gd name="connsiteY9" fmla="*/ 28381 h 73713"/>
                <a:gd name="connsiteX10" fmla="*/ 47915 w 77597"/>
                <a:gd name="connsiteY10" fmla="*/ 28381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47915" y="28381"/>
                  </a:moveTo>
                  <a:lnTo>
                    <a:pt x="38821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821" y="56357"/>
                  </a:lnTo>
                  <a:lnTo>
                    <a:pt x="62554" y="73714"/>
                  </a:lnTo>
                  <a:lnTo>
                    <a:pt x="53506" y="45715"/>
                  </a:lnTo>
                  <a:lnTo>
                    <a:pt x="77598" y="28381"/>
                  </a:lnTo>
                  <a:lnTo>
                    <a:pt x="47915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7EE2CA2-8577-4041-82E2-E8AEFCEF84C1}"/>
                </a:ext>
              </a:extLst>
            </p:cNvPr>
            <p:cNvSpPr/>
            <p:nvPr/>
          </p:nvSpPr>
          <p:spPr>
            <a:xfrm>
              <a:off x="8890247" y="4462388"/>
              <a:ext cx="77620" cy="73691"/>
            </a:xfrm>
            <a:custGeom>
              <a:avLst/>
              <a:gdLst>
                <a:gd name="connsiteX0" fmla="*/ 47892 w 77620"/>
                <a:gd name="connsiteY0" fmla="*/ 28358 h 73691"/>
                <a:gd name="connsiteX1" fmla="*/ 38799 w 77620"/>
                <a:gd name="connsiteY1" fmla="*/ 0 h 73691"/>
                <a:gd name="connsiteX2" fmla="*/ 29728 w 77620"/>
                <a:gd name="connsiteY2" fmla="*/ 28381 h 73691"/>
                <a:gd name="connsiteX3" fmla="*/ 0 w 77620"/>
                <a:gd name="connsiteY3" fmla="*/ 28358 h 73691"/>
                <a:gd name="connsiteX4" fmla="*/ 24092 w 77620"/>
                <a:gd name="connsiteY4" fmla="*/ 45670 h 73691"/>
                <a:gd name="connsiteX5" fmla="*/ 15088 w 77620"/>
                <a:gd name="connsiteY5" fmla="*/ 73691 h 73691"/>
                <a:gd name="connsiteX6" fmla="*/ 38821 w 77620"/>
                <a:gd name="connsiteY6" fmla="*/ 56380 h 73691"/>
                <a:gd name="connsiteX7" fmla="*/ 62554 w 77620"/>
                <a:gd name="connsiteY7" fmla="*/ 73691 h 73691"/>
                <a:gd name="connsiteX8" fmla="*/ 53528 w 77620"/>
                <a:gd name="connsiteY8" fmla="*/ 45670 h 73691"/>
                <a:gd name="connsiteX9" fmla="*/ 77620 w 77620"/>
                <a:gd name="connsiteY9" fmla="*/ 28358 h 73691"/>
                <a:gd name="connsiteX10" fmla="*/ 47892 w 77620"/>
                <a:gd name="connsiteY10" fmla="*/ 28358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691">
                  <a:moveTo>
                    <a:pt x="47892" y="28358"/>
                  </a:moveTo>
                  <a:lnTo>
                    <a:pt x="38799" y="0"/>
                  </a:lnTo>
                  <a:lnTo>
                    <a:pt x="29728" y="28381"/>
                  </a:lnTo>
                  <a:lnTo>
                    <a:pt x="0" y="28358"/>
                  </a:lnTo>
                  <a:lnTo>
                    <a:pt x="24092" y="45670"/>
                  </a:lnTo>
                  <a:lnTo>
                    <a:pt x="15088" y="73691"/>
                  </a:lnTo>
                  <a:lnTo>
                    <a:pt x="38821" y="56380"/>
                  </a:lnTo>
                  <a:lnTo>
                    <a:pt x="62554" y="73691"/>
                  </a:lnTo>
                  <a:lnTo>
                    <a:pt x="53528" y="45670"/>
                  </a:lnTo>
                  <a:lnTo>
                    <a:pt x="77620" y="28358"/>
                  </a:lnTo>
                  <a:lnTo>
                    <a:pt x="47892" y="28358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E4DC718-1125-4672-A7C2-EA6271F59D3D}"/>
                </a:ext>
              </a:extLst>
            </p:cNvPr>
            <p:cNvSpPr/>
            <p:nvPr/>
          </p:nvSpPr>
          <p:spPr>
            <a:xfrm>
              <a:off x="9012931" y="4494990"/>
              <a:ext cx="77620" cy="73736"/>
            </a:xfrm>
            <a:custGeom>
              <a:avLst/>
              <a:gdLst>
                <a:gd name="connsiteX0" fmla="*/ 47892 w 77620"/>
                <a:gd name="connsiteY0" fmla="*/ 28381 h 73736"/>
                <a:gd name="connsiteX1" fmla="*/ 38799 w 77620"/>
                <a:gd name="connsiteY1" fmla="*/ 0 h 73736"/>
                <a:gd name="connsiteX2" fmla="*/ 29728 w 77620"/>
                <a:gd name="connsiteY2" fmla="*/ 28426 h 73736"/>
                <a:gd name="connsiteX3" fmla="*/ 0 w 77620"/>
                <a:gd name="connsiteY3" fmla="*/ 28381 h 73736"/>
                <a:gd name="connsiteX4" fmla="*/ 24115 w 77620"/>
                <a:gd name="connsiteY4" fmla="*/ 45715 h 73736"/>
                <a:gd name="connsiteX5" fmla="*/ 15088 w 77620"/>
                <a:gd name="connsiteY5" fmla="*/ 73736 h 73736"/>
                <a:gd name="connsiteX6" fmla="*/ 38821 w 77620"/>
                <a:gd name="connsiteY6" fmla="*/ 56402 h 73736"/>
                <a:gd name="connsiteX7" fmla="*/ 62532 w 77620"/>
                <a:gd name="connsiteY7" fmla="*/ 73736 h 73736"/>
                <a:gd name="connsiteX8" fmla="*/ 53506 w 77620"/>
                <a:gd name="connsiteY8" fmla="*/ 45715 h 73736"/>
                <a:gd name="connsiteX9" fmla="*/ 77620 w 77620"/>
                <a:gd name="connsiteY9" fmla="*/ 28381 h 73736"/>
                <a:gd name="connsiteX10" fmla="*/ 47892 w 77620"/>
                <a:gd name="connsiteY10" fmla="*/ 28381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47892" y="28381"/>
                  </a:moveTo>
                  <a:lnTo>
                    <a:pt x="38799" y="0"/>
                  </a:lnTo>
                  <a:lnTo>
                    <a:pt x="29728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821" y="56402"/>
                  </a:lnTo>
                  <a:lnTo>
                    <a:pt x="62532" y="73736"/>
                  </a:lnTo>
                  <a:lnTo>
                    <a:pt x="53506" y="45715"/>
                  </a:lnTo>
                  <a:lnTo>
                    <a:pt x="77620" y="28381"/>
                  </a:lnTo>
                  <a:lnTo>
                    <a:pt x="47892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50DE7C9-F116-4E9D-AE0F-27D182A2A23D}"/>
                </a:ext>
              </a:extLst>
            </p:cNvPr>
            <p:cNvSpPr/>
            <p:nvPr/>
          </p:nvSpPr>
          <p:spPr>
            <a:xfrm>
              <a:off x="9135637" y="4462388"/>
              <a:ext cx="77597" cy="73691"/>
            </a:xfrm>
            <a:custGeom>
              <a:avLst/>
              <a:gdLst>
                <a:gd name="connsiteX0" fmla="*/ 47892 w 77597"/>
                <a:gd name="connsiteY0" fmla="*/ 28358 h 73691"/>
                <a:gd name="connsiteX1" fmla="*/ 38799 w 77597"/>
                <a:gd name="connsiteY1" fmla="*/ 0 h 73691"/>
                <a:gd name="connsiteX2" fmla="*/ 29683 w 77597"/>
                <a:gd name="connsiteY2" fmla="*/ 28381 h 73691"/>
                <a:gd name="connsiteX3" fmla="*/ 0 w 77597"/>
                <a:gd name="connsiteY3" fmla="*/ 28358 h 73691"/>
                <a:gd name="connsiteX4" fmla="*/ 24092 w 77597"/>
                <a:gd name="connsiteY4" fmla="*/ 45670 h 73691"/>
                <a:gd name="connsiteX5" fmla="*/ 15066 w 77597"/>
                <a:gd name="connsiteY5" fmla="*/ 73691 h 73691"/>
                <a:gd name="connsiteX6" fmla="*/ 38799 w 77597"/>
                <a:gd name="connsiteY6" fmla="*/ 56380 h 73691"/>
                <a:gd name="connsiteX7" fmla="*/ 62532 w 77597"/>
                <a:gd name="connsiteY7" fmla="*/ 73691 h 73691"/>
                <a:gd name="connsiteX8" fmla="*/ 53506 w 77597"/>
                <a:gd name="connsiteY8" fmla="*/ 45670 h 73691"/>
                <a:gd name="connsiteX9" fmla="*/ 77598 w 77597"/>
                <a:gd name="connsiteY9" fmla="*/ 28358 h 73691"/>
                <a:gd name="connsiteX10" fmla="*/ 47892 w 77597"/>
                <a:gd name="connsiteY10" fmla="*/ 28358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47892" y="28358"/>
                  </a:moveTo>
                  <a:lnTo>
                    <a:pt x="38799" y="0"/>
                  </a:lnTo>
                  <a:lnTo>
                    <a:pt x="29683" y="28381"/>
                  </a:lnTo>
                  <a:lnTo>
                    <a:pt x="0" y="28358"/>
                  </a:lnTo>
                  <a:lnTo>
                    <a:pt x="24092" y="45670"/>
                  </a:lnTo>
                  <a:lnTo>
                    <a:pt x="15066" y="73691"/>
                  </a:lnTo>
                  <a:lnTo>
                    <a:pt x="38799" y="56380"/>
                  </a:lnTo>
                  <a:lnTo>
                    <a:pt x="62532" y="73691"/>
                  </a:lnTo>
                  <a:lnTo>
                    <a:pt x="53506" y="45670"/>
                  </a:lnTo>
                  <a:lnTo>
                    <a:pt x="77598" y="28358"/>
                  </a:lnTo>
                  <a:lnTo>
                    <a:pt x="47892" y="28358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99B9B3F-0BA4-4B20-9FD6-1836346E09B5}"/>
                </a:ext>
              </a:extLst>
            </p:cNvPr>
            <p:cNvSpPr/>
            <p:nvPr/>
          </p:nvSpPr>
          <p:spPr>
            <a:xfrm>
              <a:off x="9225697" y="4372307"/>
              <a:ext cx="77597" cy="73713"/>
            </a:xfrm>
            <a:custGeom>
              <a:avLst/>
              <a:gdLst>
                <a:gd name="connsiteX0" fmla="*/ 47915 w 77597"/>
                <a:gd name="connsiteY0" fmla="*/ 28381 h 73713"/>
                <a:gd name="connsiteX1" fmla="*/ 38799 w 77597"/>
                <a:gd name="connsiteY1" fmla="*/ 0 h 73713"/>
                <a:gd name="connsiteX2" fmla="*/ 29683 w 77597"/>
                <a:gd name="connsiteY2" fmla="*/ 28426 h 73713"/>
                <a:gd name="connsiteX3" fmla="*/ 0 w 77597"/>
                <a:gd name="connsiteY3" fmla="*/ 28381 h 73713"/>
                <a:gd name="connsiteX4" fmla="*/ 24115 w 77597"/>
                <a:gd name="connsiteY4" fmla="*/ 45715 h 73713"/>
                <a:gd name="connsiteX5" fmla="*/ 15066 w 77597"/>
                <a:gd name="connsiteY5" fmla="*/ 73714 h 73713"/>
                <a:gd name="connsiteX6" fmla="*/ 38799 w 77597"/>
                <a:gd name="connsiteY6" fmla="*/ 56357 h 73713"/>
                <a:gd name="connsiteX7" fmla="*/ 62532 w 77597"/>
                <a:gd name="connsiteY7" fmla="*/ 73714 h 73713"/>
                <a:gd name="connsiteX8" fmla="*/ 53483 w 77597"/>
                <a:gd name="connsiteY8" fmla="*/ 45715 h 73713"/>
                <a:gd name="connsiteX9" fmla="*/ 77598 w 77597"/>
                <a:gd name="connsiteY9" fmla="*/ 28381 h 73713"/>
                <a:gd name="connsiteX10" fmla="*/ 47915 w 77597"/>
                <a:gd name="connsiteY10" fmla="*/ 28381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47915" y="28381"/>
                  </a:moveTo>
                  <a:lnTo>
                    <a:pt x="38799" y="0"/>
                  </a:lnTo>
                  <a:lnTo>
                    <a:pt x="29683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799" y="56357"/>
                  </a:lnTo>
                  <a:lnTo>
                    <a:pt x="62532" y="73714"/>
                  </a:lnTo>
                  <a:lnTo>
                    <a:pt x="53483" y="45715"/>
                  </a:lnTo>
                  <a:lnTo>
                    <a:pt x="77598" y="28381"/>
                  </a:lnTo>
                  <a:lnTo>
                    <a:pt x="47915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76F246-244D-4D30-8298-E6FA28A1D096}"/>
                </a:ext>
              </a:extLst>
            </p:cNvPr>
            <p:cNvSpPr/>
            <p:nvPr/>
          </p:nvSpPr>
          <p:spPr>
            <a:xfrm>
              <a:off x="9258298" y="4248904"/>
              <a:ext cx="77620" cy="73736"/>
            </a:xfrm>
            <a:custGeom>
              <a:avLst/>
              <a:gdLst>
                <a:gd name="connsiteX0" fmla="*/ 77620 w 77620"/>
                <a:gd name="connsiteY0" fmla="*/ 28381 h 73736"/>
                <a:gd name="connsiteX1" fmla="*/ 47915 w 77620"/>
                <a:gd name="connsiteY1" fmla="*/ 28381 h 73736"/>
                <a:gd name="connsiteX2" fmla="*/ 38799 w 77620"/>
                <a:gd name="connsiteY2" fmla="*/ 0 h 73736"/>
                <a:gd name="connsiteX3" fmla="*/ 29705 w 77620"/>
                <a:gd name="connsiteY3" fmla="*/ 28426 h 73736"/>
                <a:gd name="connsiteX4" fmla="*/ 0 w 77620"/>
                <a:gd name="connsiteY4" fmla="*/ 28381 h 73736"/>
                <a:gd name="connsiteX5" fmla="*/ 24115 w 77620"/>
                <a:gd name="connsiteY5" fmla="*/ 45715 h 73736"/>
                <a:gd name="connsiteX6" fmla="*/ 15088 w 77620"/>
                <a:gd name="connsiteY6" fmla="*/ 73736 h 73736"/>
                <a:gd name="connsiteX7" fmla="*/ 38799 w 77620"/>
                <a:gd name="connsiteY7" fmla="*/ 56380 h 73736"/>
                <a:gd name="connsiteX8" fmla="*/ 62532 w 77620"/>
                <a:gd name="connsiteY8" fmla="*/ 73736 h 73736"/>
                <a:gd name="connsiteX9" fmla="*/ 53528 w 77620"/>
                <a:gd name="connsiteY9" fmla="*/ 45715 h 73736"/>
                <a:gd name="connsiteX10" fmla="*/ 77620 w 77620"/>
                <a:gd name="connsiteY10" fmla="*/ 28381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77620" y="28381"/>
                  </a:moveTo>
                  <a:lnTo>
                    <a:pt x="47915" y="28381"/>
                  </a:lnTo>
                  <a:lnTo>
                    <a:pt x="38799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799" y="56380"/>
                  </a:lnTo>
                  <a:lnTo>
                    <a:pt x="62532" y="73736"/>
                  </a:lnTo>
                  <a:lnTo>
                    <a:pt x="53528" y="45715"/>
                  </a:lnTo>
                  <a:lnTo>
                    <a:pt x="77620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BAD798F-04BE-4FB4-92DC-5FE4CA773C4A}"/>
                </a:ext>
              </a:extLst>
            </p:cNvPr>
            <p:cNvSpPr/>
            <p:nvPr/>
          </p:nvSpPr>
          <p:spPr>
            <a:xfrm>
              <a:off x="9225697" y="4126220"/>
              <a:ext cx="77597" cy="73691"/>
            </a:xfrm>
            <a:custGeom>
              <a:avLst/>
              <a:gdLst>
                <a:gd name="connsiteX0" fmla="*/ 15066 w 77597"/>
                <a:gd name="connsiteY0" fmla="*/ 73691 h 73691"/>
                <a:gd name="connsiteX1" fmla="*/ 38799 w 77597"/>
                <a:gd name="connsiteY1" fmla="*/ 56380 h 73691"/>
                <a:gd name="connsiteX2" fmla="*/ 62532 w 77597"/>
                <a:gd name="connsiteY2" fmla="*/ 73691 h 73691"/>
                <a:gd name="connsiteX3" fmla="*/ 53483 w 77597"/>
                <a:gd name="connsiteY3" fmla="*/ 45670 h 73691"/>
                <a:gd name="connsiteX4" fmla="*/ 77598 w 77597"/>
                <a:gd name="connsiteY4" fmla="*/ 28381 h 73691"/>
                <a:gd name="connsiteX5" fmla="*/ 47915 w 77597"/>
                <a:gd name="connsiteY5" fmla="*/ 28381 h 73691"/>
                <a:gd name="connsiteX6" fmla="*/ 38799 w 77597"/>
                <a:gd name="connsiteY6" fmla="*/ 0 h 73691"/>
                <a:gd name="connsiteX7" fmla="*/ 29683 w 77597"/>
                <a:gd name="connsiteY7" fmla="*/ 28426 h 73691"/>
                <a:gd name="connsiteX8" fmla="*/ 0 w 77597"/>
                <a:gd name="connsiteY8" fmla="*/ 28381 h 73691"/>
                <a:gd name="connsiteX9" fmla="*/ 24115 w 77597"/>
                <a:gd name="connsiteY9" fmla="*/ 45670 h 73691"/>
                <a:gd name="connsiteX10" fmla="*/ 15066 w 77597"/>
                <a:gd name="connsiteY10" fmla="*/ 73691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15066" y="73691"/>
                  </a:moveTo>
                  <a:lnTo>
                    <a:pt x="38799" y="56380"/>
                  </a:lnTo>
                  <a:lnTo>
                    <a:pt x="62532" y="73691"/>
                  </a:lnTo>
                  <a:lnTo>
                    <a:pt x="53483" y="45670"/>
                  </a:lnTo>
                  <a:lnTo>
                    <a:pt x="77598" y="28381"/>
                  </a:lnTo>
                  <a:lnTo>
                    <a:pt x="47915" y="28381"/>
                  </a:lnTo>
                  <a:lnTo>
                    <a:pt x="38799" y="0"/>
                  </a:lnTo>
                  <a:lnTo>
                    <a:pt x="29683" y="28426"/>
                  </a:lnTo>
                  <a:lnTo>
                    <a:pt x="0" y="28381"/>
                  </a:lnTo>
                  <a:lnTo>
                    <a:pt x="24115" y="45670"/>
                  </a:lnTo>
                  <a:lnTo>
                    <a:pt x="15066" y="7369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FBDD0D3-7D6A-45D4-9516-E15F8B905841}"/>
                </a:ext>
              </a:extLst>
            </p:cNvPr>
            <p:cNvSpPr/>
            <p:nvPr/>
          </p:nvSpPr>
          <p:spPr>
            <a:xfrm>
              <a:off x="9135974" y="4036498"/>
              <a:ext cx="77642" cy="73736"/>
            </a:xfrm>
            <a:custGeom>
              <a:avLst/>
              <a:gdLst>
                <a:gd name="connsiteX0" fmla="*/ 38799 w 77642"/>
                <a:gd name="connsiteY0" fmla="*/ 0 h 73736"/>
                <a:gd name="connsiteX1" fmla="*/ 29728 w 77642"/>
                <a:gd name="connsiteY1" fmla="*/ 28426 h 73736"/>
                <a:gd name="connsiteX2" fmla="*/ 0 w 77642"/>
                <a:gd name="connsiteY2" fmla="*/ 28358 h 73736"/>
                <a:gd name="connsiteX3" fmla="*/ 24092 w 77642"/>
                <a:gd name="connsiteY3" fmla="*/ 45715 h 73736"/>
                <a:gd name="connsiteX4" fmla="*/ 15066 w 77642"/>
                <a:gd name="connsiteY4" fmla="*/ 73736 h 73736"/>
                <a:gd name="connsiteX5" fmla="*/ 38844 w 77642"/>
                <a:gd name="connsiteY5" fmla="*/ 56380 h 73736"/>
                <a:gd name="connsiteX6" fmla="*/ 62554 w 77642"/>
                <a:gd name="connsiteY6" fmla="*/ 73736 h 73736"/>
                <a:gd name="connsiteX7" fmla="*/ 53528 w 77642"/>
                <a:gd name="connsiteY7" fmla="*/ 45715 h 73736"/>
                <a:gd name="connsiteX8" fmla="*/ 77643 w 77642"/>
                <a:gd name="connsiteY8" fmla="*/ 28358 h 73736"/>
                <a:gd name="connsiteX9" fmla="*/ 47893 w 77642"/>
                <a:gd name="connsiteY9" fmla="*/ 28358 h 73736"/>
                <a:gd name="connsiteX10" fmla="*/ 38799 w 77642"/>
                <a:gd name="connsiteY10" fmla="*/ 0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42" h="73736">
                  <a:moveTo>
                    <a:pt x="38799" y="0"/>
                  </a:moveTo>
                  <a:lnTo>
                    <a:pt x="29728" y="28426"/>
                  </a:lnTo>
                  <a:lnTo>
                    <a:pt x="0" y="28358"/>
                  </a:lnTo>
                  <a:lnTo>
                    <a:pt x="24092" y="45715"/>
                  </a:lnTo>
                  <a:lnTo>
                    <a:pt x="15066" y="73736"/>
                  </a:lnTo>
                  <a:lnTo>
                    <a:pt x="38844" y="56380"/>
                  </a:lnTo>
                  <a:lnTo>
                    <a:pt x="62554" y="73736"/>
                  </a:lnTo>
                  <a:lnTo>
                    <a:pt x="53528" y="45715"/>
                  </a:lnTo>
                  <a:lnTo>
                    <a:pt x="77643" y="28358"/>
                  </a:lnTo>
                  <a:lnTo>
                    <a:pt x="47893" y="28358"/>
                  </a:lnTo>
                  <a:lnTo>
                    <a:pt x="38799" y="0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9C249F7-853F-4A2F-AED1-56DBCA0C002B}"/>
                </a:ext>
              </a:extLst>
            </p:cNvPr>
            <p:cNvSpPr/>
            <p:nvPr/>
          </p:nvSpPr>
          <p:spPr>
            <a:xfrm>
              <a:off x="9772273" y="4042358"/>
              <a:ext cx="126882" cy="185058"/>
            </a:xfrm>
            <a:custGeom>
              <a:avLst/>
              <a:gdLst>
                <a:gd name="connsiteX0" fmla="*/ 566 w 126882"/>
                <a:gd name="connsiteY0" fmla="*/ 185066 h 185058"/>
                <a:gd name="connsiteX1" fmla="*/ 566 w 126882"/>
                <a:gd name="connsiteY1" fmla="*/ 7 h 185058"/>
                <a:gd name="connsiteX2" fmla="*/ 127449 w 126882"/>
                <a:gd name="connsiteY2" fmla="*/ 7 h 185058"/>
                <a:gd name="connsiteX3" fmla="*/ 127449 w 126882"/>
                <a:gd name="connsiteY3" fmla="*/ 31307 h 185058"/>
                <a:gd name="connsiteX4" fmla="*/ 37951 w 126882"/>
                <a:gd name="connsiteY4" fmla="*/ 31307 h 185058"/>
                <a:gd name="connsiteX5" fmla="*/ 37951 w 126882"/>
                <a:gd name="connsiteY5" fmla="*/ 75113 h 185058"/>
                <a:gd name="connsiteX6" fmla="*/ 115234 w 126882"/>
                <a:gd name="connsiteY6" fmla="*/ 75113 h 185058"/>
                <a:gd name="connsiteX7" fmla="*/ 115234 w 126882"/>
                <a:gd name="connsiteY7" fmla="*/ 106413 h 185058"/>
                <a:gd name="connsiteX8" fmla="*/ 37951 w 126882"/>
                <a:gd name="connsiteY8" fmla="*/ 106413 h 185058"/>
                <a:gd name="connsiteX9" fmla="*/ 37951 w 126882"/>
                <a:gd name="connsiteY9" fmla="*/ 184998 h 1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882" h="185058">
                  <a:moveTo>
                    <a:pt x="566" y="185066"/>
                  </a:moveTo>
                  <a:lnTo>
                    <a:pt x="566" y="7"/>
                  </a:lnTo>
                  <a:lnTo>
                    <a:pt x="127449" y="7"/>
                  </a:lnTo>
                  <a:lnTo>
                    <a:pt x="127449" y="31307"/>
                  </a:lnTo>
                  <a:lnTo>
                    <a:pt x="37951" y="31307"/>
                  </a:lnTo>
                  <a:lnTo>
                    <a:pt x="37951" y="75113"/>
                  </a:lnTo>
                  <a:lnTo>
                    <a:pt x="115234" y="75113"/>
                  </a:lnTo>
                  <a:lnTo>
                    <a:pt x="115234" y="106413"/>
                  </a:lnTo>
                  <a:lnTo>
                    <a:pt x="37951" y="106413"/>
                  </a:lnTo>
                  <a:lnTo>
                    <a:pt x="37951" y="184998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1B58F72-DD60-4DA1-A3EB-47DEB91C2FF7}"/>
                </a:ext>
              </a:extLst>
            </p:cNvPr>
            <p:cNvSpPr/>
            <p:nvPr/>
          </p:nvSpPr>
          <p:spPr>
            <a:xfrm>
              <a:off x="9928928" y="4093349"/>
              <a:ext cx="121920" cy="137104"/>
            </a:xfrm>
            <a:custGeom>
              <a:avLst/>
              <a:gdLst>
                <a:gd name="connsiteX0" fmla="*/ 89571 w 121920"/>
                <a:gd name="connsiteY0" fmla="*/ 134075 h 137104"/>
                <a:gd name="connsiteX1" fmla="*/ 89571 w 121920"/>
                <a:gd name="connsiteY1" fmla="*/ 114002 h 137104"/>
                <a:gd name="connsiteX2" fmla="*/ 70328 w 121920"/>
                <a:gd name="connsiteY2" fmla="*/ 130909 h 137104"/>
                <a:gd name="connsiteX3" fmla="*/ 45136 w 121920"/>
                <a:gd name="connsiteY3" fmla="*/ 137106 h 137104"/>
                <a:gd name="connsiteX4" fmla="*/ 20886 w 121920"/>
                <a:gd name="connsiteY4" fmla="*/ 131178 h 137104"/>
                <a:gd name="connsiteX5" fmla="*/ 5371 w 121920"/>
                <a:gd name="connsiteY5" fmla="*/ 114496 h 137104"/>
                <a:gd name="connsiteX6" fmla="*/ 566 w 121920"/>
                <a:gd name="connsiteY6" fmla="*/ 84835 h 137104"/>
                <a:gd name="connsiteX7" fmla="*/ 566 w 121920"/>
                <a:gd name="connsiteY7" fmla="*/ 7 h 137104"/>
                <a:gd name="connsiteX8" fmla="*/ 36042 w 121920"/>
                <a:gd name="connsiteY8" fmla="*/ 7 h 137104"/>
                <a:gd name="connsiteX9" fmla="*/ 36042 w 121920"/>
                <a:gd name="connsiteY9" fmla="*/ 61619 h 137104"/>
                <a:gd name="connsiteX10" fmla="*/ 37996 w 121920"/>
                <a:gd name="connsiteY10" fmla="*/ 96264 h 137104"/>
                <a:gd name="connsiteX11" fmla="*/ 45136 w 121920"/>
                <a:gd name="connsiteY11" fmla="*/ 106368 h 137104"/>
                <a:gd name="connsiteX12" fmla="*/ 58271 w 121920"/>
                <a:gd name="connsiteY12" fmla="*/ 110095 h 137104"/>
                <a:gd name="connsiteX13" fmla="*/ 74549 w 121920"/>
                <a:gd name="connsiteY13" fmla="*/ 105110 h 137104"/>
                <a:gd name="connsiteX14" fmla="*/ 84384 w 121920"/>
                <a:gd name="connsiteY14" fmla="*/ 92739 h 137104"/>
                <a:gd name="connsiteX15" fmla="*/ 87033 w 121920"/>
                <a:gd name="connsiteY15" fmla="*/ 56567 h 137104"/>
                <a:gd name="connsiteX16" fmla="*/ 87033 w 121920"/>
                <a:gd name="connsiteY16" fmla="*/ 7 h 137104"/>
                <a:gd name="connsiteX17" fmla="*/ 122487 w 121920"/>
                <a:gd name="connsiteY17" fmla="*/ 7 h 137104"/>
                <a:gd name="connsiteX18" fmla="*/ 122487 w 121920"/>
                <a:gd name="connsiteY18" fmla="*/ 134075 h 1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20" h="137104">
                  <a:moveTo>
                    <a:pt x="89571" y="134075"/>
                  </a:moveTo>
                  <a:lnTo>
                    <a:pt x="89571" y="114002"/>
                  </a:lnTo>
                  <a:cubicBezTo>
                    <a:pt x="84678" y="121164"/>
                    <a:pt x="78061" y="126980"/>
                    <a:pt x="70328" y="130909"/>
                  </a:cubicBezTo>
                  <a:cubicBezTo>
                    <a:pt x="62559" y="134991"/>
                    <a:pt x="53912" y="137117"/>
                    <a:pt x="45136" y="137106"/>
                  </a:cubicBezTo>
                  <a:cubicBezTo>
                    <a:pt x="36678" y="137238"/>
                    <a:pt x="28329" y="135197"/>
                    <a:pt x="20886" y="131178"/>
                  </a:cubicBezTo>
                  <a:cubicBezTo>
                    <a:pt x="14003" y="127498"/>
                    <a:pt x="8544" y="121627"/>
                    <a:pt x="5371" y="114496"/>
                  </a:cubicBezTo>
                  <a:cubicBezTo>
                    <a:pt x="2183" y="107371"/>
                    <a:pt x="581" y="97483"/>
                    <a:pt x="566" y="84835"/>
                  </a:cubicBezTo>
                  <a:lnTo>
                    <a:pt x="566" y="7"/>
                  </a:lnTo>
                  <a:lnTo>
                    <a:pt x="36042" y="7"/>
                  </a:lnTo>
                  <a:lnTo>
                    <a:pt x="36042" y="61619"/>
                  </a:lnTo>
                  <a:cubicBezTo>
                    <a:pt x="36042" y="80450"/>
                    <a:pt x="36693" y="91998"/>
                    <a:pt x="37996" y="96264"/>
                  </a:cubicBezTo>
                  <a:cubicBezTo>
                    <a:pt x="39177" y="100337"/>
                    <a:pt x="41691" y="103896"/>
                    <a:pt x="45136" y="106368"/>
                  </a:cubicBezTo>
                  <a:cubicBezTo>
                    <a:pt x="49008" y="108972"/>
                    <a:pt x="53608" y="110277"/>
                    <a:pt x="58271" y="110095"/>
                  </a:cubicBezTo>
                  <a:cubicBezTo>
                    <a:pt x="64084" y="110167"/>
                    <a:pt x="69774" y="108424"/>
                    <a:pt x="74549" y="105110"/>
                  </a:cubicBezTo>
                  <a:cubicBezTo>
                    <a:pt x="79062" y="102140"/>
                    <a:pt x="82507" y="97804"/>
                    <a:pt x="84384" y="92739"/>
                  </a:cubicBezTo>
                  <a:cubicBezTo>
                    <a:pt x="86151" y="87799"/>
                    <a:pt x="87033" y="75742"/>
                    <a:pt x="87033" y="56567"/>
                  </a:cubicBezTo>
                  <a:lnTo>
                    <a:pt x="87033" y="7"/>
                  </a:lnTo>
                  <a:lnTo>
                    <a:pt x="122487" y="7"/>
                  </a:lnTo>
                  <a:lnTo>
                    <a:pt x="122487" y="134075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F517D3C-9CB8-4FD4-9094-4B89ABD44AE3}"/>
                </a:ext>
              </a:extLst>
            </p:cNvPr>
            <p:cNvSpPr/>
            <p:nvPr/>
          </p:nvSpPr>
          <p:spPr>
            <a:xfrm>
              <a:off x="10087380" y="4090314"/>
              <a:ext cx="122228" cy="137102"/>
            </a:xfrm>
            <a:custGeom>
              <a:avLst/>
              <a:gdLst>
                <a:gd name="connsiteX0" fmla="*/ 122734 w 122228"/>
                <a:gd name="connsiteY0" fmla="*/ 137110 h 137102"/>
                <a:gd name="connsiteX1" fmla="*/ 87258 w 122228"/>
                <a:gd name="connsiteY1" fmla="*/ 137110 h 137102"/>
                <a:gd name="connsiteX2" fmla="*/ 87258 w 122228"/>
                <a:gd name="connsiteY2" fmla="*/ 68673 h 137102"/>
                <a:gd name="connsiteX3" fmla="*/ 85013 w 122228"/>
                <a:gd name="connsiteY3" fmla="*/ 40584 h 137102"/>
                <a:gd name="connsiteX4" fmla="*/ 77625 w 122228"/>
                <a:gd name="connsiteY4" fmla="*/ 30660 h 137102"/>
                <a:gd name="connsiteX5" fmla="*/ 65321 w 122228"/>
                <a:gd name="connsiteY5" fmla="*/ 27135 h 137102"/>
                <a:gd name="connsiteX6" fmla="*/ 48796 w 122228"/>
                <a:gd name="connsiteY6" fmla="*/ 32187 h 137102"/>
                <a:gd name="connsiteX7" fmla="*/ 38759 w 122228"/>
                <a:gd name="connsiteY7" fmla="*/ 45658 h 137102"/>
                <a:gd name="connsiteX8" fmla="*/ 36042 w 122228"/>
                <a:gd name="connsiteY8" fmla="*/ 76464 h 137102"/>
                <a:gd name="connsiteX9" fmla="*/ 36042 w 122228"/>
                <a:gd name="connsiteY9" fmla="*/ 137088 h 137102"/>
                <a:gd name="connsiteX10" fmla="*/ 566 w 122228"/>
                <a:gd name="connsiteY10" fmla="*/ 137088 h 137102"/>
                <a:gd name="connsiteX11" fmla="*/ 566 w 122228"/>
                <a:gd name="connsiteY11" fmla="*/ 3042 h 137102"/>
                <a:gd name="connsiteX12" fmla="*/ 33505 w 122228"/>
                <a:gd name="connsiteY12" fmla="*/ 3042 h 137102"/>
                <a:gd name="connsiteX13" fmla="*/ 33505 w 122228"/>
                <a:gd name="connsiteY13" fmla="*/ 22734 h 137102"/>
                <a:gd name="connsiteX14" fmla="*/ 77693 w 122228"/>
                <a:gd name="connsiteY14" fmla="*/ 11 h 137102"/>
                <a:gd name="connsiteX15" fmla="*/ 99158 w 122228"/>
                <a:gd name="connsiteY15" fmla="*/ 4255 h 137102"/>
                <a:gd name="connsiteX16" fmla="*/ 113865 w 122228"/>
                <a:gd name="connsiteY16" fmla="*/ 15032 h 137102"/>
                <a:gd name="connsiteX17" fmla="*/ 120803 w 122228"/>
                <a:gd name="connsiteY17" fmla="*/ 29941 h 137102"/>
                <a:gd name="connsiteX18" fmla="*/ 122756 w 122228"/>
                <a:gd name="connsiteY18" fmla="*/ 53787 h 1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8" h="137102">
                  <a:moveTo>
                    <a:pt x="122734" y="137110"/>
                  </a:moveTo>
                  <a:lnTo>
                    <a:pt x="87258" y="137110"/>
                  </a:lnTo>
                  <a:lnTo>
                    <a:pt x="87258" y="68673"/>
                  </a:lnTo>
                  <a:cubicBezTo>
                    <a:pt x="87258" y="54198"/>
                    <a:pt x="86510" y="44835"/>
                    <a:pt x="85013" y="40584"/>
                  </a:cubicBezTo>
                  <a:cubicBezTo>
                    <a:pt x="83681" y="36568"/>
                    <a:pt x="81090" y="33088"/>
                    <a:pt x="77625" y="30660"/>
                  </a:cubicBezTo>
                  <a:cubicBezTo>
                    <a:pt x="73984" y="28248"/>
                    <a:pt x="69688" y="27017"/>
                    <a:pt x="65321" y="27135"/>
                  </a:cubicBezTo>
                  <a:cubicBezTo>
                    <a:pt x="59420" y="27058"/>
                    <a:pt x="53646" y="28824"/>
                    <a:pt x="48796" y="32187"/>
                  </a:cubicBezTo>
                  <a:cubicBezTo>
                    <a:pt x="44015" y="35406"/>
                    <a:pt x="40477" y="40158"/>
                    <a:pt x="38759" y="45658"/>
                  </a:cubicBezTo>
                  <a:cubicBezTo>
                    <a:pt x="36934" y="51197"/>
                    <a:pt x="36027" y="61465"/>
                    <a:pt x="36042" y="76464"/>
                  </a:cubicBezTo>
                  <a:lnTo>
                    <a:pt x="36042" y="137088"/>
                  </a:lnTo>
                  <a:lnTo>
                    <a:pt x="566" y="137088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196" y="7600"/>
                    <a:pt x="59926" y="26"/>
                    <a:pt x="77693" y="11"/>
                  </a:cubicBezTo>
                  <a:cubicBezTo>
                    <a:pt x="85064" y="-80"/>
                    <a:pt x="92375" y="1365"/>
                    <a:pt x="99158" y="4255"/>
                  </a:cubicBezTo>
                  <a:cubicBezTo>
                    <a:pt x="104906" y="6523"/>
                    <a:pt x="109971" y="10235"/>
                    <a:pt x="113865" y="15032"/>
                  </a:cubicBezTo>
                  <a:cubicBezTo>
                    <a:pt x="117210" y="19453"/>
                    <a:pt x="119575" y="24535"/>
                    <a:pt x="120803" y="29941"/>
                  </a:cubicBezTo>
                  <a:cubicBezTo>
                    <a:pt x="122314" y="37796"/>
                    <a:pt x="122967" y="45791"/>
                    <a:pt x="122756" y="53787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FAD938-3F51-4DBD-839B-7D415DF8F178}"/>
                </a:ext>
              </a:extLst>
            </p:cNvPr>
            <p:cNvSpPr/>
            <p:nvPr/>
          </p:nvSpPr>
          <p:spPr>
            <a:xfrm>
              <a:off x="10237658" y="4042358"/>
              <a:ext cx="130811" cy="188089"/>
            </a:xfrm>
            <a:custGeom>
              <a:avLst/>
              <a:gdLst>
                <a:gd name="connsiteX0" fmla="*/ 131378 w 130811"/>
                <a:gd name="connsiteY0" fmla="*/ 185066 h 188089"/>
                <a:gd name="connsiteX1" fmla="*/ 98439 w 130811"/>
                <a:gd name="connsiteY1" fmla="*/ 185066 h 188089"/>
                <a:gd name="connsiteX2" fmla="*/ 98439 w 130811"/>
                <a:gd name="connsiteY2" fmla="*/ 165374 h 188089"/>
                <a:gd name="connsiteX3" fmla="*/ 79062 w 130811"/>
                <a:gd name="connsiteY3" fmla="*/ 182484 h 188089"/>
                <a:gd name="connsiteX4" fmla="*/ 56609 w 130811"/>
                <a:gd name="connsiteY4" fmla="*/ 188097 h 188089"/>
                <a:gd name="connsiteX5" fmla="*/ 17047 w 130811"/>
                <a:gd name="connsiteY5" fmla="*/ 169483 h 188089"/>
                <a:gd name="connsiteX6" fmla="*/ 566 w 130811"/>
                <a:gd name="connsiteY6" fmla="*/ 117527 h 188089"/>
                <a:gd name="connsiteX7" fmla="*/ 16598 w 130811"/>
                <a:gd name="connsiteY7" fmla="*/ 65705 h 188089"/>
                <a:gd name="connsiteX8" fmla="*/ 57014 w 130811"/>
                <a:gd name="connsiteY8" fmla="*/ 47967 h 188089"/>
                <a:gd name="connsiteX9" fmla="*/ 95880 w 130811"/>
                <a:gd name="connsiteY9" fmla="*/ 66648 h 188089"/>
                <a:gd name="connsiteX10" fmla="*/ 95880 w 130811"/>
                <a:gd name="connsiteY10" fmla="*/ 7 h 188089"/>
                <a:gd name="connsiteX11" fmla="*/ 131356 w 130811"/>
                <a:gd name="connsiteY11" fmla="*/ 7 h 188089"/>
                <a:gd name="connsiteX12" fmla="*/ 36716 w 130811"/>
                <a:gd name="connsiteY12" fmla="*/ 115124 h 188089"/>
                <a:gd name="connsiteX13" fmla="*/ 42644 w 130811"/>
                <a:gd name="connsiteY13" fmla="*/ 146177 h 188089"/>
                <a:gd name="connsiteX14" fmla="*/ 66623 w 130811"/>
                <a:gd name="connsiteY14" fmla="*/ 160075 h 188089"/>
                <a:gd name="connsiteX15" fmla="*/ 87460 w 130811"/>
                <a:gd name="connsiteY15" fmla="*/ 149657 h 188089"/>
                <a:gd name="connsiteX16" fmla="*/ 96037 w 130811"/>
                <a:gd name="connsiteY16" fmla="*/ 118537 h 188089"/>
                <a:gd name="connsiteX17" fmla="*/ 87707 w 130811"/>
                <a:gd name="connsiteY17" fmla="*/ 85284 h 188089"/>
                <a:gd name="connsiteX18" fmla="*/ 66376 w 130811"/>
                <a:gd name="connsiteY18" fmla="*/ 75113 h 188089"/>
                <a:gd name="connsiteX19" fmla="*/ 45226 w 130811"/>
                <a:gd name="connsiteY19" fmla="*/ 85194 h 188089"/>
                <a:gd name="connsiteX20" fmla="*/ 36716 w 130811"/>
                <a:gd name="connsiteY20" fmla="*/ 115124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11" h="188089">
                  <a:moveTo>
                    <a:pt x="131378" y="185066"/>
                  </a:moveTo>
                  <a:lnTo>
                    <a:pt x="98439" y="185066"/>
                  </a:lnTo>
                  <a:lnTo>
                    <a:pt x="98439" y="165374"/>
                  </a:lnTo>
                  <a:cubicBezTo>
                    <a:pt x="93482" y="172580"/>
                    <a:pt x="86827" y="178456"/>
                    <a:pt x="79062" y="182484"/>
                  </a:cubicBezTo>
                  <a:cubicBezTo>
                    <a:pt x="72120" y="186087"/>
                    <a:pt x="64430" y="188009"/>
                    <a:pt x="56609" y="188097"/>
                  </a:cubicBezTo>
                  <a:cubicBezTo>
                    <a:pt x="41207" y="188097"/>
                    <a:pt x="28020" y="181893"/>
                    <a:pt x="17047" y="169483"/>
                  </a:cubicBezTo>
                  <a:cubicBezTo>
                    <a:pt x="6074" y="157073"/>
                    <a:pt x="582" y="139755"/>
                    <a:pt x="566" y="117527"/>
                  </a:cubicBezTo>
                  <a:cubicBezTo>
                    <a:pt x="566" y="94804"/>
                    <a:pt x="5910" y="77530"/>
                    <a:pt x="16598" y="65705"/>
                  </a:cubicBezTo>
                  <a:cubicBezTo>
                    <a:pt x="26796" y="54123"/>
                    <a:pt x="41586" y="47633"/>
                    <a:pt x="57014" y="47967"/>
                  </a:cubicBezTo>
                  <a:cubicBezTo>
                    <a:pt x="71983" y="47967"/>
                    <a:pt x="84938" y="54194"/>
                    <a:pt x="95880" y="66648"/>
                  </a:cubicBezTo>
                  <a:lnTo>
                    <a:pt x="95880" y="7"/>
                  </a:lnTo>
                  <a:lnTo>
                    <a:pt x="131356" y="7"/>
                  </a:lnTo>
                  <a:close/>
                  <a:moveTo>
                    <a:pt x="36716" y="115124"/>
                  </a:moveTo>
                  <a:cubicBezTo>
                    <a:pt x="36716" y="129434"/>
                    <a:pt x="38692" y="139785"/>
                    <a:pt x="42644" y="146177"/>
                  </a:cubicBezTo>
                  <a:cubicBezTo>
                    <a:pt x="48376" y="155457"/>
                    <a:pt x="56369" y="160091"/>
                    <a:pt x="66623" y="160075"/>
                  </a:cubicBezTo>
                  <a:cubicBezTo>
                    <a:pt x="74819" y="160062"/>
                    <a:pt x="82531" y="156205"/>
                    <a:pt x="87460" y="149657"/>
                  </a:cubicBezTo>
                  <a:cubicBezTo>
                    <a:pt x="93179" y="142726"/>
                    <a:pt x="96037" y="132353"/>
                    <a:pt x="96037" y="118537"/>
                  </a:cubicBezTo>
                  <a:cubicBezTo>
                    <a:pt x="96037" y="103134"/>
                    <a:pt x="93260" y="92050"/>
                    <a:pt x="87707" y="85284"/>
                  </a:cubicBezTo>
                  <a:cubicBezTo>
                    <a:pt x="82601" y="78715"/>
                    <a:pt x="74693" y="74944"/>
                    <a:pt x="66376" y="75113"/>
                  </a:cubicBezTo>
                  <a:cubicBezTo>
                    <a:pt x="58147" y="75028"/>
                    <a:pt x="50340" y="78749"/>
                    <a:pt x="45226" y="85194"/>
                  </a:cubicBezTo>
                  <a:cubicBezTo>
                    <a:pt x="39552" y="91855"/>
                    <a:pt x="36716" y="101832"/>
                    <a:pt x="36716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9EFC8CC-9715-4154-9F8A-07E14FF194D1}"/>
                </a:ext>
              </a:extLst>
            </p:cNvPr>
            <p:cNvSpPr/>
            <p:nvPr/>
          </p:nvSpPr>
          <p:spPr>
            <a:xfrm>
              <a:off x="10393101" y="4090298"/>
              <a:ext cx="125179" cy="140149"/>
            </a:xfrm>
            <a:custGeom>
              <a:avLst/>
              <a:gdLst>
                <a:gd name="connsiteX0" fmla="*/ 88538 w 125179"/>
                <a:gd name="connsiteY0" fmla="*/ 94464 h 140149"/>
                <a:gd name="connsiteX1" fmla="*/ 123879 w 125179"/>
                <a:gd name="connsiteY1" fmla="*/ 100392 h 140149"/>
                <a:gd name="connsiteX2" fmla="*/ 102369 w 125179"/>
                <a:gd name="connsiteY2" fmla="*/ 129985 h 140149"/>
                <a:gd name="connsiteX3" fmla="*/ 65568 w 125179"/>
                <a:gd name="connsiteY3" fmla="*/ 140157 h 140149"/>
                <a:gd name="connsiteX4" fmla="*/ 13814 w 125179"/>
                <a:gd name="connsiteY4" fmla="*/ 117299 h 140149"/>
                <a:gd name="connsiteX5" fmla="*/ 566 w 125179"/>
                <a:gd name="connsiteY5" fmla="*/ 71113 h 140149"/>
                <a:gd name="connsiteX6" fmla="*/ 17968 w 125179"/>
                <a:gd name="connsiteY6" fmla="*/ 18910 h 140149"/>
                <a:gd name="connsiteX7" fmla="*/ 62021 w 125179"/>
                <a:gd name="connsiteY7" fmla="*/ 27 h 140149"/>
                <a:gd name="connsiteX8" fmla="*/ 109172 w 125179"/>
                <a:gd name="connsiteY8" fmla="*/ 19785 h 140149"/>
                <a:gd name="connsiteX9" fmla="*/ 125720 w 125179"/>
                <a:gd name="connsiteY9" fmla="*/ 80409 h 140149"/>
                <a:gd name="connsiteX10" fmla="*/ 36918 w 125179"/>
                <a:gd name="connsiteY10" fmla="*/ 80409 h 140149"/>
                <a:gd name="connsiteX11" fmla="*/ 45495 w 125179"/>
                <a:gd name="connsiteY11" fmla="*/ 104950 h 140149"/>
                <a:gd name="connsiteX12" fmla="*/ 65950 w 125179"/>
                <a:gd name="connsiteY12" fmla="*/ 113729 h 140149"/>
                <a:gd name="connsiteX13" fmla="*/ 79961 w 125179"/>
                <a:gd name="connsiteY13" fmla="*/ 109239 h 140149"/>
                <a:gd name="connsiteX14" fmla="*/ 88538 w 125179"/>
                <a:gd name="connsiteY14" fmla="*/ 94464 h 140149"/>
                <a:gd name="connsiteX15" fmla="*/ 90559 w 125179"/>
                <a:gd name="connsiteY15" fmla="*/ 58539 h 140149"/>
                <a:gd name="connsiteX16" fmla="*/ 82610 w 125179"/>
                <a:gd name="connsiteY16" fmla="*/ 35121 h 140149"/>
                <a:gd name="connsiteX17" fmla="*/ 46427 w 125179"/>
                <a:gd name="connsiteY17" fmla="*/ 34088 h 140149"/>
                <a:gd name="connsiteX18" fmla="*/ 44979 w 125179"/>
                <a:gd name="connsiteY18" fmla="*/ 35570 h 140149"/>
                <a:gd name="connsiteX19" fmla="*/ 37547 w 125179"/>
                <a:gd name="connsiteY19" fmla="*/ 58607 h 14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79" h="140149">
                  <a:moveTo>
                    <a:pt x="88538" y="94464"/>
                  </a:moveTo>
                  <a:lnTo>
                    <a:pt x="123879" y="100392"/>
                  </a:lnTo>
                  <a:cubicBezTo>
                    <a:pt x="120089" y="112319"/>
                    <a:pt x="112542" y="122699"/>
                    <a:pt x="102369" y="129985"/>
                  </a:cubicBezTo>
                  <a:cubicBezTo>
                    <a:pt x="92550" y="136766"/>
                    <a:pt x="80282" y="140157"/>
                    <a:pt x="65568" y="140157"/>
                  </a:cubicBezTo>
                  <a:cubicBezTo>
                    <a:pt x="42262" y="140157"/>
                    <a:pt x="25011" y="132538"/>
                    <a:pt x="13814" y="117299"/>
                  </a:cubicBezTo>
                  <a:cubicBezTo>
                    <a:pt x="4967" y="105100"/>
                    <a:pt x="551" y="89704"/>
                    <a:pt x="566" y="71113"/>
                  </a:cubicBezTo>
                  <a:cubicBezTo>
                    <a:pt x="566" y="48885"/>
                    <a:pt x="6366" y="31483"/>
                    <a:pt x="17968" y="18910"/>
                  </a:cubicBezTo>
                  <a:cubicBezTo>
                    <a:pt x="29194" y="6489"/>
                    <a:pt x="45284" y="-409"/>
                    <a:pt x="62021" y="27"/>
                  </a:cubicBezTo>
                  <a:cubicBezTo>
                    <a:pt x="81975" y="27"/>
                    <a:pt x="97692" y="6613"/>
                    <a:pt x="109172" y="19785"/>
                  </a:cubicBezTo>
                  <a:cubicBezTo>
                    <a:pt x="120652" y="32958"/>
                    <a:pt x="126169" y="53166"/>
                    <a:pt x="125720" y="80409"/>
                  </a:cubicBezTo>
                  <a:lnTo>
                    <a:pt x="36918" y="80409"/>
                  </a:lnTo>
                  <a:cubicBezTo>
                    <a:pt x="37172" y="90888"/>
                    <a:pt x="40032" y="99067"/>
                    <a:pt x="45495" y="104950"/>
                  </a:cubicBezTo>
                  <a:cubicBezTo>
                    <a:pt x="50729" y="110687"/>
                    <a:pt x="58186" y="113889"/>
                    <a:pt x="65950" y="113729"/>
                  </a:cubicBezTo>
                  <a:cubicBezTo>
                    <a:pt x="71000" y="113907"/>
                    <a:pt x="75955" y="112319"/>
                    <a:pt x="79961" y="109239"/>
                  </a:cubicBezTo>
                  <a:cubicBezTo>
                    <a:pt x="84278" y="105318"/>
                    <a:pt x="87276" y="100159"/>
                    <a:pt x="88538" y="94464"/>
                  </a:cubicBezTo>
                  <a:close/>
                  <a:moveTo>
                    <a:pt x="90559" y="58539"/>
                  </a:moveTo>
                  <a:cubicBezTo>
                    <a:pt x="90305" y="48271"/>
                    <a:pt x="87655" y="40465"/>
                    <a:pt x="82610" y="35121"/>
                  </a:cubicBezTo>
                  <a:cubicBezTo>
                    <a:pt x="72904" y="24844"/>
                    <a:pt x="56704" y="24381"/>
                    <a:pt x="46427" y="34088"/>
                  </a:cubicBezTo>
                  <a:cubicBezTo>
                    <a:pt x="45924" y="34562"/>
                    <a:pt x="45441" y="35057"/>
                    <a:pt x="44979" y="35570"/>
                  </a:cubicBezTo>
                  <a:cubicBezTo>
                    <a:pt x="39949" y="41183"/>
                    <a:pt x="37473" y="48862"/>
                    <a:pt x="37547" y="58607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7B174D6-B500-47B4-8E0C-41E099806BDD}"/>
                </a:ext>
              </a:extLst>
            </p:cNvPr>
            <p:cNvSpPr/>
            <p:nvPr/>
          </p:nvSpPr>
          <p:spPr>
            <a:xfrm>
              <a:off x="10539361" y="4042358"/>
              <a:ext cx="130811" cy="188089"/>
            </a:xfrm>
            <a:custGeom>
              <a:avLst/>
              <a:gdLst>
                <a:gd name="connsiteX0" fmla="*/ 131378 w 130811"/>
                <a:gd name="connsiteY0" fmla="*/ 185066 h 188089"/>
                <a:gd name="connsiteX1" fmla="*/ 98440 w 130811"/>
                <a:gd name="connsiteY1" fmla="*/ 185066 h 188089"/>
                <a:gd name="connsiteX2" fmla="*/ 98440 w 130811"/>
                <a:gd name="connsiteY2" fmla="*/ 165374 h 188089"/>
                <a:gd name="connsiteX3" fmla="*/ 79062 w 130811"/>
                <a:gd name="connsiteY3" fmla="*/ 182484 h 188089"/>
                <a:gd name="connsiteX4" fmla="*/ 56609 w 130811"/>
                <a:gd name="connsiteY4" fmla="*/ 188097 h 188089"/>
                <a:gd name="connsiteX5" fmla="*/ 17025 w 130811"/>
                <a:gd name="connsiteY5" fmla="*/ 169483 h 188089"/>
                <a:gd name="connsiteX6" fmla="*/ 566 w 130811"/>
                <a:gd name="connsiteY6" fmla="*/ 117527 h 188089"/>
                <a:gd name="connsiteX7" fmla="*/ 16598 w 130811"/>
                <a:gd name="connsiteY7" fmla="*/ 65705 h 188089"/>
                <a:gd name="connsiteX8" fmla="*/ 57014 w 130811"/>
                <a:gd name="connsiteY8" fmla="*/ 47967 h 188089"/>
                <a:gd name="connsiteX9" fmla="*/ 95902 w 130811"/>
                <a:gd name="connsiteY9" fmla="*/ 66648 h 188089"/>
                <a:gd name="connsiteX10" fmla="*/ 95902 w 130811"/>
                <a:gd name="connsiteY10" fmla="*/ 7 h 188089"/>
                <a:gd name="connsiteX11" fmla="*/ 131378 w 130811"/>
                <a:gd name="connsiteY11" fmla="*/ 7 h 188089"/>
                <a:gd name="connsiteX12" fmla="*/ 36693 w 130811"/>
                <a:gd name="connsiteY12" fmla="*/ 115124 h 188089"/>
                <a:gd name="connsiteX13" fmla="*/ 42644 w 130811"/>
                <a:gd name="connsiteY13" fmla="*/ 146177 h 188089"/>
                <a:gd name="connsiteX14" fmla="*/ 66623 w 130811"/>
                <a:gd name="connsiteY14" fmla="*/ 160075 h 188089"/>
                <a:gd name="connsiteX15" fmla="*/ 87438 w 130811"/>
                <a:gd name="connsiteY15" fmla="*/ 149657 h 188089"/>
                <a:gd name="connsiteX16" fmla="*/ 96037 w 130811"/>
                <a:gd name="connsiteY16" fmla="*/ 118537 h 188089"/>
                <a:gd name="connsiteX17" fmla="*/ 87707 w 130811"/>
                <a:gd name="connsiteY17" fmla="*/ 85284 h 188089"/>
                <a:gd name="connsiteX18" fmla="*/ 66376 w 130811"/>
                <a:gd name="connsiteY18" fmla="*/ 75113 h 188089"/>
                <a:gd name="connsiteX19" fmla="*/ 45226 w 130811"/>
                <a:gd name="connsiteY19" fmla="*/ 85194 h 188089"/>
                <a:gd name="connsiteX20" fmla="*/ 36693 w 130811"/>
                <a:gd name="connsiteY20" fmla="*/ 115124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11" h="188089">
                  <a:moveTo>
                    <a:pt x="131378" y="185066"/>
                  </a:moveTo>
                  <a:lnTo>
                    <a:pt x="98440" y="185066"/>
                  </a:lnTo>
                  <a:lnTo>
                    <a:pt x="98440" y="165374"/>
                  </a:lnTo>
                  <a:cubicBezTo>
                    <a:pt x="93475" y="172575"/>
                    <a:pt x="86822" y="178449"/>
                    <a:pt x="79062" y="182484"/>
                  </a:cubicBezTo>
                  <a:cubicBezTo>
                    <a:pt x="72120" y="186085"/>
                    <a:pt x="64430" y="188007"/>
                    <a:pt x="56609" y="188097"/>
                  </a:cubicBezTo>
                  <a:cubicBezTo>
                    <a:pt x="41207" y="188097"/>
                    <a:pt x="28011" y="181893"/>
                    <a:pt x="17025" y="169483"/>
                  </a:cubicBezTo>
                  <a:cubicBezTo>
                    <a:pt x="6038" y="157073"/>
                    <a:pt x="551" y="139755"/>
                    <a:pt x="566" y="117527"/>
                  </a:cubicBezTo>
                  <a:cubicBezTo>
                    <a:pt x="566" y="94804"/>
                    <a:pt x="5910" y="77530"/>
                    <a:pt x="16598" y="65705"/>
                  </a:cubicBezTo>
                  <a:cubicBezTo>
                    <a:pt x="26792" y="54118"/>
                    <a:pt x="41584" y="47626"/>
                    <a:pt x="57014" y="47967"/>
                  </a:cubicBezTo>
                  <a:cubicBezTo>
                    <a:pt x="71983" y="47967"/>
                    <a:pt x="84945" y="54194"/>
                    <a:pt x="95902" y="66648"/>
                  </a:cubicBezTo>
                  <a:lnTo>
                    <a:pt x="95902" y="7"/>
                  </a:lnTo>
                  <a:lnTo>
                    <a:pt x="131378" y="7"/>
                  </a:lnTo>
                  <a:close/>
                  <a:moveTo>
                    <a:pt x="36693" y="115124"/>
                  </a:moveTo>
                  <a:cubicBezTo>
                    <a:pt x="36693" y="129434"/>
                    <a:pt x="38676" y="139785"/>
                    <a:pt x="42644" y="146177"/>
                  </a:cubicBezTo>
                  <a:cubicBezTo>
                    <a:pt x="48347" y="155457"/>
                    <a:pt x="56340" y="160091"/>
                    <a:pt x="66623" y="160075"/>
                  </a:cubicBezTo>
                  <a:cubicBezTo>
                    <a:pt x="74812" y="160062"/>
                    <a:pt x="82518" y="156205"/>
                    <a:pt x="87438" y="149657"/>
                  </a:cubicBezTo>
                  <a:cubicBezTo>
                    <a:pt x="93170" y="142726"/>
                    <a:pt x="96037" y="132353"/>
                    <a:pt x="96037" y="118537"/>
                  </a:cubicBezTo>
                  <a:cubicBezTo>
                    <a:pt x="96037" y="103134"/>
                    <a:pt x="93260" y="92050"/>
                    <a:pt x="87707" y="85284"/>
                  </a:cubicBezTo>
                  <a:cubicBezTo>
                    <a:pt x="82599" y="78718"/>
                    <a:pt x="74693" y="74948"/>
                    <a:pt x="66376" y="75113"/>
                  </a:cubicBezTo>
                  <a:cubicBezTo>
                    <a:pt x="58147" y="75028"/>
                    <a:pt x="50340" y="78749"/>
                    <a:pt x="45226" y="85194"/>
                  </a:cubicBezTo>
                  <a:cubicBezTo>
                    <a:pt x="39552" y="91855"/>
                    <a:pt x="36709" y="101832"/>
                    <a:pt x="36693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9A84D20-EE4B-4A59-8DBB-657759A48AC7}"/>
                </a:ext>
              </a:extLst>
            </p:cNvPr>
            <p:cNvSpPr/>
            <p:nvPr/>
          </p:nvSpPr>
          <p:spPr>
            <a:xfrm>
              <a:off x="10775455" y="4042358"/>
              <a:ext cx="130856" cy="188067"/>
            </a:xfrm>
            <a:custGeom>
              <a:avLst/>
              <a:gdLst>
                <a:gd name="connsiteX0" fmla="*/ 566 w 130856"/>
                <a:gd name="connsiteY0" fmla="*/ 185066 h 188067"/>
                <a:gd name="connsiteX1" fmla="*/ 566 w 130856"/>
                <a:gd name="connsiteY1" fmla="*/ 7 h 188067"/>
                <a:gd name="connsiteX2" fmla="*/ 36042 w 130856"/>
                <a:gd name="connsiteY2" fmla="*/ 7 h 188067"/>
                <a:gd name="connsiteX3" fmla="*/ 36042 w 130856"/>
                <a:gd name="connsiteY3" fmla="*/ 66648 h 188067"/>
                <a:gd name="connsiteX4" fmla="*/ 74909 w 130856"/>
                <a:gd name="connsiteY4" fmla="*/ 47967 h 188067"/>
                <a:gd name="connsiteX5" fmla="*/ 115437 w 130856"/>
                <a:gd name="connsiteY5" fmla="*/ 65705 h 188067"/>
                <a:gd name="connsiteX6" fmla="*/ 131423 w 130856"/>
                <a:gd name="connsiteY6" fmla="*/ 116629 h 188067"/>
                <a:gd name="connsiteX7" fmla="*/ 115077 w 130856"/>
                <a:gd name="connsiteY7" fmla="*/ 169506 h 188067"/>
                <a:gd name="connsiteX8" fmla="*/ 75380 w 130856"/>
                <a:gd name="connsiteY8" fmla="*/ 188075 h 188067"/>
                <a:gd name="connsiteX9" fmla="*/ 52837 w 130856"/>
                <a:gd name="connsiteY9" fmla="*/ 182349 h 188067"/>
                <a:gd name="connsiteX10" fmla="*/ 33572 w 130856"/>
                <a:gd name="connsiteY10" fmla="*/ 165374 h 188067"/>
                <a:gd name="connsiteX11" fmla="*/ 33572 w 130856"/>
                <a:gd name="connsiteY11" fmla="*/ 185066 h 188067"/>
                <a:gd name="connsiteX12" fmla="*/ 35773 w 130856"/>
                <a:gd name="connsiteY12" fmla="*/ 115124 h 188067"/>
                <a:gd name="connsiteX13" fmla="*/ 42352 w 130856"/>
                <a:gd name="connsiteY13" fmla="*/ 145930 h 188067"/>
                <a:gd name="connsiteX14" fmla="*/ 66826 w 130856"/>
                <a:gd name="connsiteY14" fmla="*/ 160075 h 188067"/>
                <a:gd name="connsiteX15" fmla="*/ 86831 w 130856"/>
                <a:gd name="connsiteY15" fmla="*/ 150039 h 188067"/>
                <a:gd name="connsiteX16" fmla="*/ 95116 w 130856"/>
                <a:gd name="connsiteY16" fmla="*/ 118402 h 188067"/>
                <a:gd name="connsiteX17" fmla="*/ 86786 w 130856"/>
                <a:gd name="connsiteY17" fmla="*/ 85284 h 188067"/>
                <a:gd name="connsiteX18" fmla="*/ 65456 w 130856"/>
                <a:gd name="connsiteY18" fmla="*/ 75113 h 188067"/>
                <a:gd name="connsiteX19" fmla="*/ 44238 w 130856"/>
                <a:gd name="connsiteY19" fmla="*/ 85015 h 188067"/>
                <a:gd name="connsiteX20" fmla="*/ 35773 w 130856"/>
                <a:gd name="connsiteY20" fmla="*/ 115124 h 18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56" h="188067">
                  <a:moveTo>
                    <a:pt x="566" y="185066"/>
                  </a:moveTo>
                  <a:lnTo>
                    <a:pt x="566" y="7"/>
                  </a:lnTo>
                  <a:lnTo>
                    <a:pt x="36042" y="7"/>
                  </a:lnTo>
                  <a:lnTo>
                    <a:pt x="36042" y="66648"/>
                  </a:lnTo>
                  <a:cubicBezTo>
                    <a:pt x="46984" y="54209"/>
                    <a:pt x="59939" y="47982"/>
                    <a:pt x="74909" y="47967"/>
                  </a:cubicBezTo>
                  <a:cubicBezTo>
                    <a:pt x="90377" y="47599"/>
                    <a:pt x="105214" y="54093"/>
                    <a:pt x="115437" y="65705"/>
                  </a:cubicBezTo>
                  <a:cubicBezTo>
                    <a:pt x="126095" y="77545"/>
                    <a:pt x="131423" y="94520"/>
                    <a:pt x="131423" y="116629"/>
                  </a:cubicBezTo>
                  <a:cubicBezTo>
                    <a:pt x="131423" y="139502"/>
                    <a:pt x="125974" y="157127"/>
                    <a:pt x="115077" y="169506"/>
                  </a:cubicBezTo>
                  <a:cubicBezTo>
                    <a:pt x="104181" y="181884"/>
                    <a:pt x="90947" y="188075"/>
                    <a:pt x="75380" y="188075"/>
                  </a:cubicBezTo>
                  <a:cubicBezTo>
                    <a:pt x="67515" y="188007"/>
                    <a:pt x="59782" y="186042"/>
                    <a:pt x="52837" y="182349"/>
                  </a:cubicBezTo>
                  <a:cubicBezTo>
                    <a:pt x="45154" y="178310"/>
                    <a:pt x="38548" y="172488"/>
                    <a:pt x="33572" y="165374"/>
                  </a:cubicBezTo>
                  <a:lnTo>
                    <a:pt x="33572" y="185066"/>
                  </a:lnTo>
                  <a:close/>
                  <a:moveTo>
                    <a:pt x="35773" y="115124"/>
                  </a:moveTo>
                  <a:cubicBezTo>
                    <a:pt x="35773" y="129016"/>
                    <a:pt x="37967" y="139284"/>
                    <a:pt x="42352" y="145930"/>
                  </a:cubicBezTo>
                  <a:cubicBezTo>
                    <a:pt x="48488" y="155360"/>
                    <a:pt x="56648" y="160075"/>
                    <a:pt x="66826" y="160075"/>
                  </a:cubicBezTo>
                  <a:cubicBezTo>
                    <a:pt x="74700" y="160060"/>
                    <a:pt x="82109" y="156341"/>
                    <a:pt x="86831" y="150039"/>
                  </a:cubicBezTo>
                  <a:cubicBezTo>
                    <a:pt x="92355" y="143348"/>
                    <a:pt x="95116" y="132802"/>
                    <a:pt x="95116" y="118402"/>
                  </a:cubicBezTo>
                  <a:cubicBezTo>
                    <a:pt x="95116" y="103089"/>
                    <a:pt x="92339" y="92050"/>
                    <a:pt x="86786" y="85284"/>
                  </a:cubicBezTo>
                  <a:cubicBezTo>
                    <a:pt x="81678" y="78718"/>
                    <a:pt x="73773" y="74948"/>
                    <a:pt x="65456" y="75113"/>
                  </a:cubicBezTo>
                  <a:cubicBezTo>
                    <a:pt x="57238" y="74977"/>
                    <a:pt x="49413" y="78629"/>
                    <a:pt x="44238" y="85015"/>
                  </a:cubicBezTo>
                  <a:cubicBezTo>
                    <a:pt x="38609" y="91646"/>
                    <a:pt x="35789" y="101682"/>
                    <a:pt x="35773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550FA67-2F07-4CF4-8BE7-725A7156A504}"/>
                </a:ext>
              </a:extLst>
            </p:cNvPr>
            <p:cNvSpPr/>
            <p:nvPr/>
          </p:nvSpPr>
          <p:spPr>
            <a:xfrm>
              <a:off x="10918100" y="4093349"/>
              <a:ext cx="137839" cy="188608"/>
            </a:xfrm>
            <a:custGeom>
              <a:avLst/>
              <a:gdLst>
                <a:gd name="connsiteX0" fmla="*/ 566 w 137839"/>
                <a:gd name="connsiteY0" fmla="*/ 7 h 188608"/>
                <a:gd name="connsiteX1" fmla="*/ 38310 w 137839"/>
                <a:gd name="connsiteY1" fmla="*/ 7 h 188608"/>
                <a:gd name="connsiteX2" fmla="*/ 70373 w 137839"/>
                <a:gd name="connsiteY2" fmla="*/ 95186 h 188608"/>
                <a:gd name="connsiteX3" fmla="*/ 101673 w 137839"/>
                <a:gd name="connsiteY3" fmla="*/ 7 h 188608"/>
                <a:gd name="connsiteX4" fmla="*/ 138406 w 137839"/>
                <a:gd name="connsiteY4" fmla="*/ 7 h 188608"/>
                <a:gd name="connsiteX5" fmla="*/ 91075 w 137839"/>
                <a:gd name="connsiteY5" fmla="*/ 129023 h 188608"/>
                <a:gd name="connsiteX6" fmla="*/ 82610 w 137839"/>
                <a:gd name="connsiteY6" fmla="*/ 152374 h 188608"/>
                <a:gd name="connsiteX7" fmla="*/ 73629 w 137839"/>
                <a:gd name="connsiteY7" fmla="*/ 170337 h 188608"/>
                <a:gd name="connsiteX8" fmla="*/ 63907 w 137839"/>
                <a:gd name="connsiteY8" fmla="*/ 180373 h 188608"/>
                <a:gd name="connsiteX9" fmla="*/ 50435 w 137839"/>
                <a:gd name="connsiteY9" fmla="*/ 186368 h 188608"/>
                <a:gd name="connsiteX10" fmla="*/ 32315 w 137839"/>
                <a:gd name="connsiteY10" fmla="*/ 188613 h 188608"/>
                <a:gd name="connsiteX11" fmla="*/ 12265 w 137839"/>
                <a:gd name="connsiteY11" fmla="*/ 186368 h 188608"/>
                <a:gd name="connsiteX12" fmla="*/ 9099 w 137839"/>
                <a:gd name="connsiteY12" fmla="*/ 158616 h 188608"/>
                <a:gd name="connsiteX13" fmla="*/ 24120 w 137839"/>
                <a:gd name="connsiteY13" fmla="*/ 160255 h 188608"/>
                <a:gd name="connsiteX14" fmla="*/ 42419 w 137839"/>
                <a:gd name="connsiteY14" fmla="*/ 152980 h 188608"/>
                <a:gd name="connsiteX15" fmla="*/ 51513 w 137839"/>
                <a:gd name="connsiteY15" fmla="*/ 134501 h 18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839" h="188608">
                  <a:moveTo>
                    <a:pt x="566" y="7"/>
                  </a:moveTo>
                  <a:lnTo>
                    <a:pt x="38310" y="7"/>
                  </a:lnTo>
                  <a:lnTo>
                    <a:pt x="70373" y="95186"/>
                  </a:lnTo>
                  <a:lnTo>
                    <a:pt x="101673" y="7"/>
                  </a:lnTo>
                  <a:lnTo>
                    <a:pt x="138406" y="7"/>
                  </a:lnTo>
                  <a:lnTo>
                    <a:pt x="91075" y="129023"/>
                  </a:lnTo>
                  <a:lnTo>
                    <a:pt x="82610" y="152374"/>
                  </a:lnTo>
                  <a:cubicBezTo>
                    <a:pt x="80255" y="158661"/>
                    <a:pt x="77246" y="164681"/>
                    <a:pt x="73629" y="170337"/>
                  </a:cubicBezTo>
                  <a:cubicBezTo>
                    <a:pt x="71022" y="174243"/>
                    <a:pt x="67728" y="177643"/>
                    <a:pt x="63907" y="180373"/>
                  </a:cubicBezTo>
                  <a:cubicBezTo>
                    <a:pt x="59807" y="183153"/>
                    <a:pt x="55244" y="185183"/>
                    <a:pt x="50435" y="186368"/>
                  </a:cubicBezTo>
                  <a:cubicBezTo>
                    <a:pt x="44518" y="187906"/>
                    <a:pt x="38427" y="188661"/>
                    <a:pt x="32315" y="188613"/>
                  </a:cubicBezTo>
                  <a:cubicBezTo>
                    <a:pt x="25570" y="188591"/>
                    <a:pt x="18848" y="187839"/>
                    <a:pt x="12265" y="186368"/>
                  </a:cubicBezTo>
                  <a:lnTo>
                    <a:pt x="9099" y="158616"/>
                  </a:lnTo>
                  <a:cubicBezTo>
                    <a:pt x="14043" y="159638"/>
                    <a:pt x="19072" y="160185"/>
                    <a:pt x="24120" y="160255"/>
                  </a:cubicBezTo>
                  <a:cubicBezTo>
                    <a:pt x="32353" y="160255"/>
                    <a:pt x="38451" y="157830"/>
                    <a:pt x="42419" y="152980"/>
                  </a:cubicBezTo>
                  <a:cubicBezTo>
                    <a:pt x="46687" y="147511"/>
                    <a:pt x="49784" y="141222"/>
                    <a:pt x="51513" y="13450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3FFBE45-0AF8-4CFD-8ECB-68AFD5652564}"/>
                </a:ext>
              </a:extLst>
            </p:cNvPr>
            <p:cNvSpPr/>
            <p:nvPr/>
          </p:nvSpPr>
          <p:spPr>
            <a:xfrm>
              <a:off x="9757139" y="4356253"/>
              <a:ext cx="78945" cy="184438"/>
            </a:xfrm>
            <a:custGeom>
              <a:avLst/>
              <a:gdLst>
                <a:gd name="connsiteX0" fmla="*/ 76682 w 78945"/>
                <a:gd name="connsiteY0" fmla="*/ 47338 h 184438"/>
                <a:gd name="connsiteX1" fmla="*/ 76682 w 78945"/>
                <a:gd name="connsiteY1" fmla="*/ 75607 h 184438"/>
                <a:gd name="connsiteX2" fmla="*/ 52433 w 78945"/>
                <a:gd name="connsiteY2" fmla="*/ 75607 h 184438"/>
                <a:gd name="connsiteX3" fmla="*/ 52433 w 78945"/>
                <a:gd name="connsiteY3" fmla="*/ 129629 h 184438"/>
                <a:gd name="connsiteX4" fmla="*/ 53129 w 78945"/>
                <a:gd name="connsiteY4" fmla="*/ 148759 h 184438"/>
                <a:gd name="connsiteX5" fmla="*/ 56295 w 78945"/>
                <a:gd name="connsiteY5" fmla="*/ 153250 h 184438"/>
                <a:gd name="connsiteX6" fmla="*/ 62290 w 78945"/>
                <a:gd name="connsiteY6" fmla="*/ 155001 h 184438"/>
                <a:gd name="connsiteX7" fmla="*/ 76480 w 78945"/>
                <a:gd name="connsiteY7" fmla="*/ 151611 h 184438"/>
                <a:gd name="connsiteX8" fmla="*/ 79512 w 78945"/>
                <a:gd name="connsiteY8" fmla="*/ 179116 h 184438"/>
                <a:gd name="connsiteX9" fmla="*/ 51557 w 78945"/>
                <a:gd name="connsiteY9" fmla="*/ 184437 h 184438"/>
                <a:gd name="connsiteX10" fmla="*/ 34269 w 78945"/>
                <a:gd name="connsiteY10" fmla="*/ 181226 h 184438"/>
                <a:gd name="connsiteX11" fmla="*/ 23042 w 78945"/>
                <a:gd name="connsiteY11" fmla="*/ 172896 h 184438"/>
                <a:gd name="connsiteX12" fmla="*/ 18102 w 78945"/>
                <a:gd name="connsiteY12" fmla="*/ 159043 h 184438"/>
                <a:gd name="connsiteX13" fmla="*/ 16957 w 78945"/>
                <a:gd name="connsiteY13" fmla="*/ 134052 h 184438"/>
                <a:gd name="connsiteX14" fmla="*/ 16957 w 78945"/>
                <a:gd name="connsiteY14" fmla="*/ 75674 h 184438"/>
                <a:gd name="connsiteX15" fmla="*/ 566 w 78945"/>
                <a:gd name="connsiteY15" fmla="*/ 75674 h 184438"/>
                <a:gd name="connsiteX16" fmla="*/ 566 w 78945"/>
                <a:gd name="connsiteY16" fmla="*/ 47338 h 184438"/>
                <a:gd name="connsiteX17" fmla="*/ 16845 w 78945"/>
                <a:gd name="connsiteY17" fmla="*/ 47338 h 184438"/>
                <a:gd name="connsiteX18" fmla="*/ 16845 w 78945"/>
                <a:gd name="connsiteY18" fmla="*/ 20709 h 184438"/>
                <a:gd name="connsiteX19" fmla="*/ 52433 w 78945"/>
                <a:gd name="connsiteY19" fmla="*/ 7 h 184438"/>
                <a:gd name="connsiteX20" fmla="*/ 52433 w 78945"/>
                <a:gd name="connsiteY20" fmla="*/ 47338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945" h="184438">
                  <a:moveTo>
                    <a:pt x="76682" y="47338"/>
                  </a:moveTo>
                  <a:lnTo>
                    <a:pt x="76682" y="75607"/>
                  </a:lnTo>
                  <a:lnTo>
                    <a:pt x="52433" y="75607"/>
                  </a:lnTo>
                  <a:lnTo>
                    <a:pt x="52433" y="129629"/>
                  </a:lnTo>
                  <a:cubicBezTo>
                    <a:pt x="52217" y="136015"/>
                    <a:pt x="52449" y="142407"/>
                    <a:pt x="53129" y="148759"/>
                  </a:cubicBezTo>
                  <a:cubicBezTo>
                    <a:pt x="53612" y="150587"/>
                    <a:pt x="54735" y="152181"/>
                    <a:pt x="56295" y="153250"/>
                  </a:cubicBezTo>
                  <a:cubicBezTo>
                    <a:pt x="58057" y="154455"/>
                    <a:pt x="60156" y="155068"/>
                    <a:pt x="62290" y="155001"/>
                  </a:cubicBezTo>
                  <a:cubicBezTo>
                    <a:pt x="67171" y="154635"/>
                    <a:pt x="71962" y="153492"/>
                    <a:pt x="76480" y="151611"/>
                  </a:cubicBezTo>
                  <a:lnTo>
                    <a:pt x="79512" y="179116"/>
                  </a:lnTo>
                  <a:cubicBezTo>
                    <a:pt x="70654" y="182778"/>
                    <a:pt x="61141" y="184590"/>
                    <a:pt x="51557" y="184437"/>
                  </a:cubicBezTo>
                  <a:cubicBezTo>
                    <a:pt x="45637" y="184536"/>
                    <a:pt x="39758" y="183445"/>
                    <a:pt x="34269" y="181226"/>
                  </a:cubicBezTo>
                  <a:cubicBezTo>
                    <a:pt x="29817" y="179563"/>
                    <a:pt x="25925" y="176675"/>
                    <a:pt x="23042" y="172896"/>
                  </a:cubicBezTo>
                  <a:cubicBezTo>
                    <a:pt x="20367" y="168713"/>
                    <a:pt x="18678" y="163976"/>
                    <a:pt x="18102" y="159043"/>
                  </a:cubicBezTo>
                  <a:cubicBezTo>
                    <a:pt x="17108" y="150753"/>
                    <a:pt x="16726" y="142398"/>
                    <a:pt x="16957" y="134052"/>
                  </a:cubicBezTo>
                  <a:lnTo>
                    <a:pt x="16957" y="75674"/>
                  </a:lnTo>
                  <a:lnTo>
                    <a:pt x="566" y="75674"/>
                  </a:lnTo>
                  <a:lnTo>
                    <a:pt x="566" y="47338"/>
                  </a:lnTo>
                  <a:lnTo>
                    <a:pt x="16845" y="47338"/>
                  </a:lnTo>
                  <a:lnTo>
                    <a:pt x="16845" y="20709"/>
                  </a:lnTo>
                  <a:lnTo>
                    <a:pt x="52433" y="7"/>
                  </a:lnTo>
                  <a:lnTo>
                    <a:pt x="52433" y="47338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BD009B1-3C35-4969-8BA4-6F344A130108}"/>
                </a:ext>
              </a:extLst>
            </p:cNvPr>
            <p:cNvSpPr/>
            <p:nvPr/>
          </p:nvSpPr>
          <p:spPr>
            <a:xfrm>
              <a:off x="9857752" y="4352593"/>
              <a:ext cx="122015" cy="185081"/>
            </a:xfrm>
            <a:custGeom>
              <a:avLst/>
              <a:gdLst>
                <a:gd name="connsiteX0" fmla="*/ 36020 w 122015"/>
                <a:gd name="connsiteY0" fmla="*/ 7 h 185081"/>
                <a:gd name="connsiteX1" fmla="*/ 36020 w 122015"/>
                <a:gd name="connsiteY1" fmla="*/ 68040 h 185081"/>
                <a:gd name="connsiteX2" fmla="*/ 77042 w 122015"/>
                <a:gd name="connsiteY2" fmla="*/ 47967 h 185081"/>
                <a:gd name="connsiteX3" fmla="*/ 99136 w 122015"/>
                <a:gd name="connsiteY3" fmla="*/ 52458 h 185081"/>
                <a:gd name="connsiteX4" fmla="*/ 113977 w 122015"/>
                <a:gd name="connsiteY4" fmla="*/ 64088 h 185081"/>
                <a:gd name="connsiteX5" fmla="*/ 120713 w 122015"/>
                <a:gd name="connsiteY5" fmla="*/ 79806 h 185081"/>
                <a:gd name="connsiteX6" fmla="*/ 122532 w 122015"/>
                <a:gd name="connsiteY6" fmla="*/ 106435 h 185081"/>
                <a:gd name="connsiteX7" fmla="*/ 122532 w 122015"/>
                <a:gd name="connsiteY7" fmla="*/ 185021 h 185081"/>
                <a:gd name="connsiteX8" fmla="*/ 87146 w 122015"/>
                <a:gd name="connsiteY8" fmla="*/ 185021 h 185081"/>
                <a:gd name="connsiteX9" fmla="*/ 87146 w 122015"/>
                <a:gd name="connsiteY9" fmla="*/ 114226 h 185081"/>
                <a:gd name="connsiteX10" fmla="*/ 85125 w 122015"/>
                <a:gd name="connsiteY10" fmla="*/ 87485 h 185081"/>
                <a:gd name="connsiteX11" fmla="*/ 78007 w 122015"/>
                <a:gd name="connsiteY11" fmla="*/ 78503 h 185081"/>
                <a:gd name="connsiteX12" fmla="*/ 65186 w 122015"/>
                <a:gd name="connsiteY12" fmla="*/ 75158 h 185081"/>
                <a:gd name="connsiteX13" fmla="*/ 49469 w 122015"/>
                <a:gd name="connsiteY13" fmla="*/ 79446 h 185081"/>
                <a:gd name="connsiteX14" fmla="*/ 39320 w 122015"/>
                <a:gd name="connsiteY14" fmla="*/ 92379 h 185081"/>
                <a:gd name="connsiteX15" fmla="*/ 36087 w 122015"/>
                <a:gd name="connsiteY15" fmla="*/ 117953 h 185081"/>
                <a:gd name="connsiteX16" fmla="*/ 36087 w 122015"/>
                <a:gd name="connsiteY16" fmla="*/ 185088 h 185081"/>
                <a:gd name="connsiteX17" fmla="*/ 566 w 122015"/>
                <a:gd name="connsiteY17" fmla="*/ 185088 h 185081"/>
                <a:gd name="connsiteX18" fmla="*/ 566 w 122015"/>
                <a:gd name="connsiteY18" fmla="*/ 7 h 1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015" h="185081">
                  <a:moveTo>
                    <a:pt x="36020" y="7"/>
                  </a:moveTo>
                  <a:lnTo>
                    <a:pt x="36020" y="68040"/>
                  </a:lnTo>
                  <a:cubicBezTo>
                    <a:pt x="47471" y="54658"/>
                    <a:pt x="61145" y="47967"/>
                    <a:pt x="77042" y="47967"/>
                  </a:cubicBezTo>
                  <a:cubicBezTo>
                    <a:pt x="84646" y="47832"/>
                    <a:pt x="92187" y="49364"/>
                    <a:pt x="99136" y="52458"/>
                  </a:cubicBezTo>
                  <a:cubicBezTo>
                    <a:pt x="105027" y="54950"/>
                    <a:pt x="110149" y="58965"/>
                    <a:pt x="113977" y="64088"/>
                  </a:cubicBezTo>
                  <a:cubicBezTo>
                    <a:pt x="117272" y="68813"/>
                    <a:pt x="119564" y="74161"/>
                    <a:pt x="120713" y="79806"/>
                  </a:cubicBezTo>
                  <a:cubicBezTo>
                    <a:pt x="122161" y="88605"/>
                    <a:pt x="122770" y="97521"/>
                    <a:pt x="122532" y="106435"/>
                  </a:cubicBezTo>
                  <a:lnTo>
                    <a:pt x="122532" y="185021"/>
                  </a:lnTo>
                  <a:lnTo>
                    <a:pt x="87146" y="185021"/>
                  </a:lnTo>
                  <a:lnTo>
                    <a:pt x="87146" y="114226"/>
                  </a:lnTo>
                  <a:cubicBezTo>
                    <a:pt x="87146" y="100193"/>
                    <a:pt x="86472" y="91257"/>
                    <a:pt x="85125" y="87485"/>
                  </a:cubicBezTo>
                  <a:cubicBezTo>
                    <a:pt x="83822" y="83780"/>
                    <a:pt x="81316" y="80618"/>
                    <a:pt x="78007" y="78503"/>
                  </a:cubicBezTo>
                  <a:cubicBezTo>
                    <a:pt x="74158" y="76146"/>
                    <a:pt x="69697" y="74980"/>
                    <a:pt x="65186" y="75158"/>
                  </a:cubicBezTo>
                  <a:cubicBezTo>
                    <a:pt x="59647" y="75072"/>
                    <a:pt x="54198" y="76559"/>
                    <a:pt x="49469" y="79446"/>
                  </a:cubicBezTo>
                  <a:cubicBezTo>
                    <a:pt x="44709" y="82473"/>
                    <a:pt x="41127" y="87035"/>
                    <a:pt x="39320" y="92379"/>
                  </a:cubicBezTo>
                  <a:cubicBezTo>
                    <a:pt x="37165" y="98143"/>
                    <a:pt x="36087" y="106666"/>
                    <a:pt x="36087" y="117953"/>
                  </a:cubicBezTo>
                  <a:lnTo>
                    <a:pt x="36087" y="185088"/>
                  </a:lnTo>
                  <a:lnTo>
                    <a:pt x="566" y="185088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C4D7E45-910C-469F-8F7A-7160EAE17F65}"/>
                </a:ext>
              </a:extLst>
            </p:cNvPr>
            <p:cNvSpPr/>
            <p:nvPr/>
          </p:nvSpPr>
          <p:spPr>
            <a:xfrm>
              <a:off x="10005538" y="4400555"/>
              <a:ext cx="125182" cy="140127"/>
            </a:xfrm>
            <a:custGeom>
              <a:avLst/>
              <a:gdLst>
                <a:gd name="connsiteX0" fmla="*/ 88538 w 125182"/>
                <a:gd name="connsiteY0" fmla="*/ 94420 h 140127"/>
                <a:gd name="connsiteX1" fmla="*/ 123879 w 125182"/>
                <a:gd name="connsiteY1" fmla="*/ 100348 h 140127"/>
                <a:gd name="connsiteX2" fmla="*/ 102346 w 125182"/>
                <a:gd name="connsiteY2" fmla="*/ 129963 h 140127"/>
                <a:gd name="connsiteX3" fmla="*/ 65478 w 125182"/>
                <a:gd name="connsiteY3" fmla="*/ 140134 h 140127"/>
                <a:gd name="connsiteX4" fmla="*/ 13836 w 125182"/>
                <a:gd name="connsiteY4" fmla="*/ 117300 h 140127"/>
                <a:gd name="connsiteX5" fmla="*/ 566 w 125182"/>
                <a:gd name="connsiteY5" fmla="*/ 71091 h 140127"/>
                <a:gd name="connsiteX6" fmla="*/ 17990 w 125182"/>
                <a:gd name="connsiteY6" fmla="*/ 18888 h 140127"/>
                <a:gd name="connsiteX7" fmla="*/ 62043 w 125182"/>
                <a:gd name="connsiteY7" fmla="*/ 27 h 140127"/>
                <a:gd name="connsiteX8" fmla="*/ 109195 w 125182"/>
                <a:gd name="connsiteY8" fmla="*/ 19786 h 140127"/>
                <a:gd name="connsiteX9" fmla="*/ 125720 w 125182"/>
                <a:gd name="connsiteY9" fmla="*/ 80409 h 140127"/>
                <a:gd name="connsiteX10" fmla="*/ 36896 w 125182"/>
                <a:gd name="connsiteY10" fmla="*/ 80409 h 140127"/>
                <a:gd name="connsiteX11" fmla="*/ 45495 w 125182"/>
                <a:gd name="connsiteY11" fmla="*/ 104950 h 140127"/>
                <a:gd name="connsiteX12" fmla="*/ 65950 w 125182"/>
                <a:gd name="connsiteY12" fmla="*/ 113730 h 140127"/>
                <a:gd name="connsiteX13" fmla="*/ 79961 w 125182"/>
                <a:gd name="connsiteY13" fmla="*/ 109239 h 140127"/>
                <a:gd name="connsiteX14" fmla="*/ 88538 w 125182"/>
                <a:gd name="connsiteY14" fmla="*/ 94420 h 140127"/>
                <a:gd name="connsiteX15" fmla="*/ 90558 w 125182"/>
                <a:gd name="connsiteY15" fmla="*/ 58495 h 140127"/>
                <a:gd name="connsiteX16" fmla="*/ 82610 w 125182"/>
                <a:gd name="connsiteY16" fmla="*/ 35076 h 140127"/>
                <a:gd name="connsiteX17" fmla="*/ 46393 w 125182"/>
                <a:gd name="connsiteY17" fmla="*/ 34055 h 140127"/>
                <a:gd name="connsiteX18" fmla="*/ 44979 w 125182"/>
                <a:gd name="connsiteY18" fmla="*/ 35503 h 140127"/>
                <a:gd name="connsiteX19" fmla="*/ 37547 w 125182"/>
                <a:gd name="connsiteY19" fmla="*/ 58495 h 14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82" h="140127">
                  <a:moveTo>
                    <a:pt x="88538" y="94420"/>
                  </a:moveTo>
                  <a:lnTo>
                    <a:pt x="123879" y="100348"/>
                  </a:lnTo>
                  <a:cubicBezTo>
                    <a:pt x="120096" y="112290"/>
                    <a:pt x="112540" y="122682"/>
                    <a:pt x="102346" y="129963"/>
                  </a:cubicBezTo>
                  <a:cubicBezTo>
                    <a:pt x="92496" y="136744"/>
                    <a:pt x="80208" y="140134"/>
                    <a:pt x="65478" y="140134"/>
                  </a:cubicBezTo>
                  <a:cubicBezTo>
                    <a:pt x="42156" y="140134"/>
                    <a:pt x="24944" y="132523"/>
                    <a:pt x="13836" y="117300"/>
                  </a:cubicBezTo>
                  <a:cubicBezTo>
                    <a:pt x="4990" y="105085"/>
                    <a:pt x="566" y="89682"/>
                    <a:pt x="566" y="71091"/>
                  </a:cubicBezTo>
                  <a:cubicBezTo>
                    <a:pt x="566" y="48878"/>
                    <a:pt x="6375" y="31477"/>
                    <a:pt x="17990" y="18888"/>
                  </a:cubicBezTo>
                  <a:cubicBezTo>
                    <a:pt x="29219" y="6476"/>
                    <a:pt x="45311" y="-413"/>
                    <a:pt x="62043" y="27"/>
                  </a:cubicBezTo>
                  <a:cubicBezTo>
                    <a:pt x="81981" y="27"/>
                    <a:pt x="97699" y="6613"/>
                    <a:pt x="109195" y="19786"/>
                  </a:cubicBezTo>
                  <a:cubicBezTo>
                    <a:pt x="120691" y="32959"/>
                    <a:pt x="126198" y="53167"/>
                    <a:pt x="125720" y="80409"/>
                  </a:cubicBezTo>
                  <a:lnTo>
                    <a:pt x="36896" y="80409"/>
                  </a:lnTo>
                  <a:cubicBezTo>
                    <a:pt x="37165" y="90888"/>
                    <a:pt x="40032" y="99068"/>
                    <a:pt x="45495" y="104950"/>
                  </a:cubicBezTo>
                  <a:cubicBezTo>
                    <a:pt x="50729" y="110687"/>
                    <a:pt x="58186" y="113889"/>
                    <a:pt x="65950" y="113730"/>
                  </a:cubicBezTo>
                  <a:cubicBezTo>
                    <a:pt x="71000" y="113905"/>
                    <a:pt x="75953" y="112317"/>
                    <a:pt x="79961" y="109239"/>
                  </a:cubicBezTo>
                  <a:cubicBezTo>
                    <a:pt x="84292" y="105312"/>
                    <a:pt x="87289" y="100132"/>
                    <a:pt x="88538" y="94420"/>
                  </a:cubicBezTo>
                  <a:close/>
                  <a:moveTo>
                    <a:pt x="90558" y="58495"/>
                  </a:moveTo>
                  <a:cubicBezTo>
                    <a:pt x="90311" y="48211"/>
                    <a:pt x="87640" y="40420"/>
                    <a:pt x="82610" y="35076"/>
                  </a:cubicBezTo>
                  <a:cubicBezTo>
                    <a:pt x="72890" y="24793"/>
                    <a:pt x="56677" y="24337"/>
                    <a:pt x="46393" y="34055"/>
                  </a:cubicBezTo>
                  <a:cubicBezTo>
                    <a:pt x="45904" y="34520"/>
                    <a:pt x="45430" y="35002"/>
                    <a:pt x="44979" y="35503"/>
                  </a:cubicBezTo>
                  <a:cubicBezTo>
                    <a:pt x="39933" y="41132"/>
                    <a:pt x="37457" y="48795"/>
                    <a:pt x="37547" y="58495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68966DB-0A28-431F-BD2B-26A45A276C67}"/>
                </a:ext>
              </a:extLst>
            </p:cNvPr>
            <p:cNvSpPr/>
            <p:nvPr/>
          </p:nvSpPr>
          <p:spPr>
            <a:xfrm>
              <a:off x="10231641" y="4352593"/>
              <a:ext cx="140646" cy="185036"/>
            </a:xfrm>
            <a:custGeom>
              <a:avLst/>
              <a:gdLst>
                <a:gd name="connsiteX0" fmla="*/ 566 w 140646"/>
                <a:gd name="connsiteY0" fmla="*/ 185043 h 185036"/>
                <a:gd name="connsiteX1" fmla="*/ 566 w 140646"/>
                <a:gd name="connsiteY1" fmla="*/ 7 h 185036"/>
                <a:gd name="connsiteX2" fmla="*/ 137777 w 140646"/>
                <a:gd name="connsiteY2" fmla="*/ 7 h 185036"/>
                <a:gd name="connsiteX3" fmla="*/ 137777 w 140646"/>
                <a:gd name="connsiteY3" fmla="*/ 31307 h 185036"/>
                <a:gd name="connsiteX4" fmla="*/ 37928 w 140646"/>
                <a:gd name="connsiteY4" fmla="*/ 31307 h 185036"/>
                <a:gd name="connsiteX5" fmla="*/ 37928 w 140646"/>
                <a:gd name="connsiteY5" fmla="*/ 72329 h 185036"/>
                <a:gd name="connsiteX6" fmla="*/ 130839 w 140646"/>
                <a:gd name="connsiteY6" fmla="*/ 72329 h 185036"/>
                <a:gd name="connsiteX7" fmla="*/ 130839 w 140646"/>
                <a:gd name="connsiteY7" fmla="*/ 103516 h 185036"/>
                <a:gd name="connsiteX8" fmla="*/ 37928 w 140646"/>
                <a:gd name="connsiteY8" fmla="*/ 103516 h 185036"/>
                <a:gd name="connsiteX9" fmla="*/ 37928 w 140646"/>
                <a:gd name="connsiteY9" fmla="*/ 153878 h 185036"/>
                <a:gd name="connsiteX10" fmla="*/ 141213 w 140646"/>
                <a:gd name="connsiteY10" fmla="*/ 153878 h 185036"/>
                <a:gd name="connsiteX11" fmla="*/ 141213 w 140646"/>
                <a:gd name="connsiteY11" fmla="*/ 185043 h 1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646" h="185036">
                  <a:moveTo>
                    <a:pt x="566" y="185043"/>
                  </a:moveTo>
                  <a:lnTo>
                    <a:pt x="566" y="7"/>
                  </a:lnTo>
                  <a:lnTo>
                    <a:pt x="137777" y="7"/>
                  </a:lnTo>
                  <a:lnTo>
                    <a:pt x="137777" y="31307"/>
                  </a:lnTo>
                  <a:lnTo>
                    <a:pt x="37928" y="31307"/>
                  </a:lnTo>
                  <a:lnTo>
                    <a:pt x="37928" y="72329"/>
                  </a:lnTo>
                  <a:lnTo>
                    <a:pt x="130839" y="72329"/>
                  </a:lnTo>
                  <a:lnTo>
                    <a:pt x="130839" y="103516"/>
                  </a:lnTo>
                  <a:lnTo>
                    <a:pt x="37928" y="103516"/>
                  </a:lnTo>
                  <a:lnTo>
                    <a:pt x="37928" y="153878"/>
                  </a:lnTo>
                  <a:lnTo>
                    <a:pt x="141213" y="153878"/>
                  </a:lnTo>
                  <a:lnTo>
                    <a:pt x="141213" y="185043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D5E70C-2418-435B-A49B-8C00C6571AB9}"/>
                </a:ext>
              </a:extLst>
            </p:cNvPr>
            <p:cNvSpPr/>
            <p:nvPr/>
          </p:nvSpPr>
          <p:spPr>
            <a:xfrm>
              <a:off x="10403070" y="4403584"/>
              <a:ext cx="121942" cy="137105"/>
            </a:xfrm>
            <a:custGeom>
              <a:avLst/>
              <a:gdLst>
                <a:gd name="connsiteX0" fmla="*/ 89548 w 121942"/>
                <a:gd name="connsiteY0" fmla="*/ 134052 h 137105"/>
                <a:gd name="connsiteX1" fmla="*/ 89548 w 121942"/>
                <a:gd name="connsiteY1" fmla="*/ 114002 h 137105"/>
                <a:gd name="connsiteX2" fmla="*/ 70306 w 121942"/>
                <a:gd name="connsiteY2" fmla="*/ 130909 h 137105"/>
                <a:gd name="connsiteX3" fmla="*/ 45113 w 121942"/>
                <a:gd name="connsiteY3" fmla="*/ 137106 h 137105"/>
                <a:gd name="connsiteX4" fmla="*/ 20886 w 121942"/>
                <a:gd name="connsiteY4" fmla="*/ 131178 h 137105"/>
                <a:gd name="connsiteX5" fmla="*/ 5349 w 121942"/>
                <a:gd name="connsiteY5" fmla="*/ 114518 h 137105"/>
                <a:gd name="connsiteX6" fmla="*/ 566 w 121942"/>
                <a:gd name="connsiteY6" fmla="*/ 84858 h 137105"/>
                <a:gd name="connsiteX7" fmla="*/ 566 w 121942"/>
                <a:gd name="connsiteY7" fmla="*/ 7 h 137105"/>
                <a:gd name="connsiteX8" fmla="*/ 36020 w 121942"/>
                <a:gd name="connsiteY8" fmla="*/ 7 h 137105"/>
                <a:gd name="connsiteX9" fmla="*/ 36020 w 121942"/>
                <a:gd name="connsiteY9" fmla="*/ 61596 h 137105"/>
                <a:gd name="connsiteX10" fmla="*/ 37996 w 121942"/>
                <a:gd name="connsiteY10" fmla="*/ 96264 h 137105"/>
                <a:gd name="connsiteX11" fmla="*/ 45113 w 121942"/>
                <a:gd name="connsiteY11" fmla="*/ 106345 h 137105"/>
                <a:gd name="connsiteX12" fmla="*/ 58248 w 121942"/>
                <a:gd name="connsiteY12" fmla="*/ 110072 h 137105"/>
                <a:gd name="connsiteX13" fmla="*/ 74527 w 121942"/>
                <a:gd name="connsiteY13" fmla="*/ 105088 h 137105"/>
                <a:gd name="connsiteX14" fmla="*/ 84384 w 121942"/>
                <a:gd name="connsiteY14" fmla="*/ 92716 h 137105"/>
                <a:gd name="connsiteX15" fmla="*/ 87033 w 121942"/>
                <a:gd name="connsiteY15" fmla="*/ 56567 h 137105"/>
                <a:gd name="connsiteX16" fmla="*/ 87033 w 121942"/>
                <a:gd name="connsiteY16" fmla="*/ 7 h 137105"/>
                <a:gd name="connsiteX17" fmla="*/ 122509 w 121942"/>
                <a:gd name="connsiteY17" fmla="*/ 7 h 137105"/>
                <a:gd name="connsiteX18" fmla="*/ 122509 w 121942"/>
                <a:gd name="connsiteY18" fmla="*/ 134052 h 1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42" h="137105">
                  <a:moveTo>
                    <a:pt x="89548" y="134052"/>
                  </a:moveTo>
                  <a:lnTo>
                    <a:pt x="89548" y="114002"/>
                  </a:lnTo>
                  <a:cubicBezTo>
                    <a:pt x="84651" y="121160"/>
                    <a:pt x="78034" y="126973"/>
                    <a:pt x="70306" y="130909"/>
                  </a:cubicBezTo>
                  <a:cubicBezTo>
                    <a:pt x="62539" y="134995"/>
                    <a:pt x="53890" y="137122"/>
                    <a:pt x="45113" y="137106"/>
                  </a:cubicBezTo>
                  <a:cubicBezTo>
                    <a:pt x="36662" y="137243"/>
                    <a:pt x="28318" y="135202"/>
                    <a:pt x="20886" y="131178"/>
                  </a:cubicBezTo>
                  <a:cubicBezTo>
                    <a:pt x="13993" y="127512"/>
                    <a:pt x="8526" y="121649"/>
                    <a:pt x="5349" y="114518"/>
                  </a:cubicBezTo>
                  <a:cubicBezTo>
                    <a:pt x="2161" y="107349"/>
                    <a:pt x="566" y="97460"/>
                    <a:pt x="566" y="84858"/>
                  </a:cubicBezTo>
                  <a:lnTo>
                    <a:pt x="566" y="7"/>
                  </a:lnTo>
                  <a:lnTo>
                    <a:pt x="36020" y="7"/>
                  </a:lnTo>
                  <a:lnTo>
                    <a:pt x="36020" y="61596"/>
                  </a:lnTo>
                  <a:cubicBezTo>
                    <a:pt x="36020" y="80457"/>
                    <a:pt x="36678" y="92013"/>
                    <a:pt x="37996" y="96264"/>
                  </a:cubicBezTo>
                  <a:cubicBezTo>
                    <a:pt x="39170" y="100328"/>
                    <a:pt x="41678" y="103878"/>
                    <a:pt x="45113" y="106345"/>
                  </a:cubicBezTo>
                  <a:cubicBezTo>
                    <a:pt x="48982" y="108956"/>
                    <a:pt x="53585" y="110261"/>
                    <a:pt x="58248" y="110072"/>
                  </a:cubicBezTo>
                  <a:cubicBezTo>
                    <a:pt x="64062" y="110149"/>
                    <a:pt x="69753" y="108406"/>
                    <a:pt x="74527" y="105088"/>
                  </a:cubicBezTo>
                  <a:cubicBezTo>
                    <a:pt x="79047" y="102119"/>
                    <a:pt x="82500" y="97784"/>
                    <a:pt x="84384" y="92716"/>
                  </a:cubicBezTo>
                  <a:cubicBezTo>
                    <a:pt x="86135" y="87806"/>
                    <a:pt x="87018" y="75757"/>
                    <a:pt x="87033" y="56567"/>
                  </a:cubicBezTo>
                  <a:lnTo>
                    <a:pt x="87033" y="7"/>
                  </a:lnTo>
                  <a:lnTo>
                    <a:pt x="122509" y="7"/>
                  </a:lnTo>
                  <a:lnTo>
                    <a:pt x="122509" y="134052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7262EE6-F59A-43F2-BBC1-B152E943485A}"/>
                </a:ext>
              </a:extLst>
            </p:cNvPr>
            <p:cNvSpPr/>
            <p:nvPr/>
          </p:nvSpPr>
          <p:spPr>
            <a:xfrm>
              <a:off x="10560220" y="4400549"/>
              <a:ext cx="86848" cy="137079"/>
            </a:xfrm>
            <a:custGeom>
              <a:avLst/>
              <a:gdLst>
                <a:gd name="connsiteX0" fmla="*/ 36042 w 86848"/>
                <a:gd name="connsiteY0" fmla="*/ 137087 h 137079"/>
                <a:gd name="connsiteX1" fmla="*/ 566 w 86848"/>
                <a:gd name="connsiteY1" fmla="*/ 137087 h 137079"/>
                <a:gd name="connsiteX2" fmla="*/ 566 w 86848"/>
                <a:gd name="connsiteY2" fmla="*/ 3042 h 137079"/>
                <a:gd name="connsiteX3" fmla="*/ 33505 w 86848"/>
                <a:gd name="connsiteY3" fmla="*/ 3042 h 137079"/>
                <a:gd name="connsiteX4" fmla="*/ 33505 w 86848"/>
                <a:gd name="connsiteY4" fmla="*/ 22104 h 137079"/>
                <a:gd name="connsiteX5" fmla="*/ 48728 w 86848"/>
                <a:gd name="connsiteY5" fmla="*/ 4299 h 137079"/>
                <a:gd name="connsiteX6" fmla="*/ 64064 w 86848"/>
                <a:gd name="connsiteY6" fmla="*/ 10 h 137079"/>
                <a:gd name="connsiteX7" fmla="*/ 87415 w 86848"/>
                <a:gd name="connsiteY7" fmla="*/ 6746 h 137079"/>
                <a:gd name="connsiteX8" fmla="*/ 76435 w 86848"/>
                <a:gd name="connsiteY8" fmla="*/ 37664 h 137079"/>
                <a:gd name="connsiteX9" fmla="*/ 59775 w 86848"/>
                <a:gd name="connsiteY9" fmla="*/ 31871 h 137079"/>
                <a:gd name="connsiteX10" fmla="*/ 47157 w 86848"/>
                <a:gd name="connsiteY10" fmla="*/ 35958 h 137079"/>
                <a:gd name="connsiteX11" fmla="*/ 39006 w 86848"/>
                <a:gd name="connsiteY11" fmla="*/ 50799 h 137079"/>
                <a:gd name="connsiteX12" fmla="*/ 36042 w 86848"/>
                <a:gd name="connsiteY12" fmla="*/ 95706 h 13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48" h="137079">
                  <a:moveTo>
                    <a:pt x="36042" y="137087"/>
                  </a:move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104"/>
                  </a:lnTo>
                  <a:cubicBezTo>
                    <a:pt x="39163" y="13123"/>
                    <a:pt x="44215" y="7151"/>
                    <a:pt x="48728" y="4299"/>
                  </a:cubicBezTo>
                  <a:cubicBezTo>
                    <a:pt x="53318" y="1416"/>
                    <a:pt x="58646" y="-73"/>
                    <a:pt x="64064" y="10"/>
                  </a:cubicBezTo>
                  <a:cubicBezTo>
                    <a:pt x="72318" y="67"/>
                    <a:pt x="80398" y="2397"/>
                    <a:pt x="87415" y="6746"/>
                  </a:cubicBezTo>
                  <a:lnTo>
                    <a:pt x="76435" y="37664"/>
                  </a:lnTo>
                  <a:cubicBezTo>
                    <a:pt x="71554" y="34171"/>
                    <a:pt x="65770" y="32159"/>
                    <a:pt x="59775" y="31871"/>
                  </a:cubicBezTo>
                  <a:cubicBezTo>
                    <a:pt x="55224" y="31737"/>
                    <a:pt x="50765" y="33181"/>
                    <a:pt x="47157" y="35958"/>
                  </a:cubicBezTo>
                  <a:cubicBezTo>
                    <a:pt x="43699" y="38697"/>
                    <a:pt x="40982" y="43644"/>
                    <a:pt x="39006" y="50799"/>
                  </a:cubicBezTo>
                  <a:cubicBezTo>
                    <a:pt x="37030" y="57955"/>
                    <a:pt x="36042" y="72923"/>
                    <a:pt x="36042" y="9570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7B328DB-A5D2-4C81-BBC2-3E69680E2F26}"/>
                </a:ext>
              </a:extLst>
            </p:cNvPr>
            <p:cNvSpPr/>
            <p:nvPr/>
          </p:nvSpPr>
          <p:spPr>
            <a:xfrm>
              <a:off x="10654141" y="4400658"/>
              <a:ext cx="138378" cy="140114"/>
            </a:xfrm>
            <a:custGeom>
              <a:avLst/>
              <a:gdLst>
                <a:gd name="connsiteX0" fmla="*/ 566 w 138378"/>
                <a:gd name="connsiteY0" fmla="*/ 68182 h 140114"/>
                <a:gd name="connsiteX1" fmla="*/ 9278 w 138378"/>
                <a:gd name="connsiteY1" fmla="*/ 33964 h 140114"/>
                <a:gd name="connsiteX2" fmla="*/ 33977 w 138378"/>
                <a:gd name="connsiteY2" fmla="*/ 8726 h 140114"/>
                <a:gd name="connsiteX3" fmla="*/ 69632 w 138378"/>
                <a:gd name="connsiteY3" fmla="*/ 14 h 140114"/>
                <a:gd name="connsiteX4" fmla="*/ 119501 w 138378"/>
                <a:gd name="connsiteY4" fmla="*/ 19773 h 140114"/>
                <a:gd name="connsiteX5" fmla="*/ 138945 w 138378"/>
                <a:gd name="connsiteY5" fmla="*/ 69686 h 140114"/>
                <a:gd name="connsiteX6" fmla="*/ 119321 w 138378"/>
                <a:gd name="connsiteY6" fmla="*/ 120116 h 140114"/>
                <a:gd name="connsiteX7" fmla="*/ 69924 w 138378"/>
                <a:gd name="connsiteY7" fmla="*/ 140122 h 140114"/>
                <a:gd name="connsiteX8" fmla="*/ 34785 w 138378"/>
                <a:gd name="connsiteY8" fmla="*/ 131792 h 140114"/>
                <a:gd name="connsiteX9" fmla="*/ 9346 w 138378"/>
                <a:gd name="connsiteY9" fmla="*/ 107363 h 140114"/>
                <a:gd name="connsiteX10" fmla="*/ 566 w 138378"/>
                <a:gd name="connsiteY10" fmla="*/ 68182 h 140114"/>
                <a:gd name="connsiteX11" fmla="*/ 36918 w 138378"/>
                <a:gd name="connsiteY11" fmla="*/ 70068 h 140114"/>
                <a:gd name="connsiteX12" fmla="*/ 46393 w 138378"/>
                <a:gd name="connsiteY12" fmla="*/ 100627 h 140114"/>
                <a:gd name="connsiteX13" fmla="*/ 90049 w 138378"/>
                <a:gd name="connsiteY13" fmla="*/ 103606 h 140114"/>
                <a:gd name="connsiteX14" fmla="*/ 93028 w 138378"/>
                <a:gd name="connsiteY14" fmla="*/ 100627 h 140114"/>
                <a:gd name="connsiteX15" fmla="*/ 102436 w 138378"/>
                <a:gd name="connsiteY15" fmla="*/ 69821 h 140114"/>
                <a:gd name="connsiteX16" fmla="*/ 93028 w 138378"/>
                <a:gd name="connsiteY16" fmla="*/ 39532 h 140114"/>
                <a:gd name="connsiteX17" fmla="*/ 49409 w 138378"/>
                <a:gd name="connsiteY17" fmla="*/ 36516 h 140114"/>
                <a:gd name="connsiteX18" fmla="*/ 46393 w 138378"/>
                <a:gd name="connsiteY18" fmla="*/ 39532 h 140114"/>
                <a:gd name="connsiteX19" fmla="*/ 36918 w 138378"/>
                <a:gd name="connsiteY19" fmla="*/ 69956 h 1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378" h="140114">
                  <a:moveTo>
                    <a:pt x="566" y="68182"/>
                  </a:moveTo>
                  <a:cubicBezTo>
                    <a:pt x="602" y="56233"/>
                    <a:pt x="3595" y="44476"/>
                    <a:pt x="9278" y="33964"/>
                  </a:cubicBezTo>
                  <a:cubicBezTo>
                    <a:pt x="14772" y="23249"/>
                    <a:pt x="23383" y="14452"/>
                    <a:pt x="33977" y="8726"/>
                  </a:cubicBezTo>
                  <a:cubicBezTo>
                    <a:pt x="44927" y="2837"/>
                    <a:pt x="57200" y="-161"/>
                    <a:pt x="69632" y="14"/>
                  </a:cubicBezTo>
                  <a:cubicBezTo>
                    <a:pt x="89914" y="14"/>
                    <a:pt x="106538" y="6600"/>
                    <a:pt x="119501" y="19773"/>
                  </a:cubicBezTo>
                  <a:cubicBezTo>
                    <a:pt x="132463" y="32946"/>
                    <a:pt x="138945" y="49584"/>
                    <a:pt x="138945" y="69686"/>
                  </a:cubicBezTo>
                  <a:cubicBezTo>
                    <a:pt x="138945" y="89984"/>
                    <a:pt x="132404" y="106795"/>
                    <a:pt x="119321" y="120116"/>
                  </a:cubicBezTo>
                  <a:cubicBezTo>
                    <a:pt x="106237" y="133438"/>
                    <a:pt x="89773" y="140106"/>
                    <a:pt x="69924" y="140122"/>
                  </a:cubicBezTo>
                  <a:cubicBezTo>
                    <a:pt x="57719" y="140149"/>
                    <a:pt x="45679" y="137295"/>
                    <a:pt x="34785" y="131792"/>
                  </a:cubicBezTo>
                  <a:cubicBezTo>
                    <a:pt x="23936" y="126545"/>
                    <a:pt x="15028" y="117992"/>
                    <a:pt x="9346" y="107363"/>
                  </a:cubicBezTo>
                  <a:cubicBezTo>
                    <a:pt x="3492" y="96585"/>
                    <a:pt x="566" y="83524"/>
                    <a:pt x="566" y="68182"/>
                  </a:cubicBezTo>
                  <a:close/>
                  <a:moveTo>
                    <a:pt x="36918" y="70068"/>
                  </a:moveTo>
                  <a:cubicBezTo>
                    <a:pt x="36918" y="83360"/>
                    <a:pt x="40077" y="93547"/>
                    <a:pt x="46393" y="100627"/>
                  </a:cubicBezTo>
                  <a:cubicBezTo>
                    <a:pt x="57624" y="113504"/>
                    <a:pt x="77170" y="114840"/>
                    <a:pt x="90049" y="103606"/>
                  </a:cubicBezTo>
                  <a:cubicBezTo>
                    <a:pt x="91109" y="102684"/>
                    <a:pt x="92103" y="101687"/>
                    <a:pt x="93028" y="100627"/>
                  </a:cubicBezTo>
                  <a:cubicBezTo>
                    <a:pt x="99299" y="93561"/>
                    <a:pt x="102436" y="83293"/>
                    <a:pt x="102436" y="69821"/>
                  </a:cubicBezTo>
                  <a:cubicBezTo>
                    <a:pt x="102436" y="56693"/>
                    <a:pt x="99299" y="46598"/>
                    <a:pt x="93028" y="39532"/>
                  </a:cubicBezTo>
                  <a:cubicBezTo>
                    <a:pt x="81815" y="26655"/>
                    <a:pt x="62286" y="25303"/>
                    <a:pt x="49409" y="36516"/>
                  </a:cubicBezTo>
                  <a:cubicBezTo>
                    <a:pt x="48335" y="37451"/>
                    <a:pt x="47327" y="38459"/>
                    <a:pt x="46393" y="39532"/>
                  </a:cubicBezTo>
                  <a:cubicBezTo>
                    <a:pt x="40091" y="46508"/>
                    <a:pt x="36934" y="56648"/>
                    <a:pt x="36918" y="6995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C88742D-AA95-415C-8391-67A2843FC5C5}"/>
                </a:ext>
              </a:extLst>
            </p:cNvPr>
            <p:cNvSpPr/>
            <p:nvPr/>
          </p:nvSpPr>
          <p:spPr>
            <a:xfrm>
              <a:off x="10819261" y="4400550"/>
              <a:ext cx="130856" cy="188025"/>
            </a:xfrm>
            <a:custGeom>
              <a:avLst/>
              <a:gdLst>
                <a:gd name="connsiteX0" fmla="*/ 566 w 130856"/>
                <a:gd name="connsiteY0" fmla="*/ 3041 h 188025"/>
                <a:gd name="connsiteX1" fmla="*/ 33730 w 130856"/>
                <a:gd name="connsiteY1" fmla="*/ 3041 h 188025"/>
                <a:gd name="connsiteX2" fmla="*/ 33730 w 130856"/>
                <a:gd name="connsiteY2" fmla="*/ 22733 h 188025"/>
                <a:gd name="connsiteX3" fmla="*/ 51131 w 130856"/>
                <a:gd name="connsiteY3" fmla="*/ 6319 h 188025"/>
                <a:gd name="connsiteX4" fmla="*/ 75515 w 130856"/>
                <a:gd name="connsiteY4" fmla="*/ 10 h 188025"/>
                <a:gd name="connsiteX5" fmla="*/ 115145 w 130856"/>
                <a:gd name="connsiteY5" fmla="*/ 18309 h 188025"/>
                <a:gd name="connsiteX6" fmla="*/ 131423 w 130856"/>
                <a:gd name="connsiteY6" fmla="*/ 69300 h 188025"/>
                <a:gd name="connsiteX7" fmla="*/ 115010 w 130856"/>
                <a:gd name="connsiteY7" fmla="*/ 121504 h 188025"/>
                <a:gd name="connsiteX8" fmla="*/ 75156 w 130856"/>
                <a:gd name="connsiteY8" fmla="*/ 140140 h 188025"/>
                <a:gd name="connsiteX9" fmla="*/ 54948 w 130856"/>
                <a:gd name="connsiteY9" fmla="*/ 135649 h 188025"/>
                <a:gd name="connsiteX10" fmla="*/ 35930 w 130856"/>
                <a:gd name="connsiteY10" fmla="*/ 120494 h 188025"/>
                <a:gd name="connsiteX11" fmla="*/ 35930 w 130856"/>
                <a:gd name="connsiteY11" fmla="*/ 188032 h 188025"/>
                <a:gd name="connsiteX12" fmla="*/ 566 w 130856"/>
                <a:gd name="connsiteY12" fmla="*/ 188032 h 188025"/>
                <a:gd name="connsiteX13" fmla="*/ 35661 w 130856"/>
                <a:gd name="connsiteY13" fmla="*/ 67796 h 188025"/>
                <a:gd name="connsiteX14" fmla="*/ 44642 w 130856"/>
                <a:gd name="connsiteY14" fmla="*/ 101184 h 188025"/>
                <a:gd name="connsiteX15" fmla="*/ 66466 w 130856"/>
                <a:gd name="connsiteY15" fmla="*/ 111984 h 188025"/>
                <a:gd name="connsiteX16" fmla="*/ 87056 w 130856"/>
                <a:gd name="connsiteY16" fmla="*/ 102060 h 188025"/>
                <a:gd name="connsiteX17" fmla="*/ 95251 w 130856"/>
                <a:gd name="connsiteY17" fmla="*/ 69570 h 188025"/>
                <a:gd name="connsiteX18" fmla="*/ 86809 w 130856"/>
                <a:gd name="connsiteY18" fmla="*/ 38248 h 188025"/>
                <a:gd name="connsiteX19" fmla="*/ 65838 w 130856"/>
                <a:gd name="connsiteY19" fmla="*/ 28032 h 188025"/>
                <a:gd name="connsiteX20" fmla="*/ 44260 w 130856"/>
                <a:gd name="connsiteY20" fmla="*/ 38068 h 188025"/>
                <a:gd name="connsiteX21" fmla="*/ 35661 w 130856"/>
                <a:gd name="connsiteY21" fmla="*/ 67796 h 18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856" h="188025">
                  <a:moveTo>
                    <a:pt x="566" y="3041"/>
                  </a:moveTo>
                  <a:lnTo>
                    <a:pt x="33730" y="3041"/>
                  </a:lnTo>
                  <a:lnTo>
                    <a:pt x="33730" y="22733"/>
                  </a:lnTo>
                  <a:cubicBezTo>
                    <a:pt x="38097" y="15918"/>
                    <a:pt x="44074" y="10282"/>
                    <a:pt x="51131" y="6319"/>
                  </a:cubicBezTo>
                  <a:cubicBezTo>
                    <a:pt x="58556" y="2092"/>
                    <a:pt x="66971" y="-84"/>
                    <a:pt x="75515" y="10"/>
                  </a:cubicBezTo>
                  <a:cubicBezTo>
                    <a:pt x="90794" y="-116"/>
                    <a:pt x="105330" y="6596"/>
                    <a:pt x="115145" y="18309"/>
                  </a:cubicBezTo>
                  <a:cubicBezTo>
                    <a:pt x="125983" y="30524"/>
                    <a:pt x="131407" y="47521"/>
                    <a:pt x="131423" y="69300"/>
                  </a:cubicBezTo>
                  <a:cubicBezTo>
                    <a:pt x="131423" y="91754"/>
                    <a:pt x="125951" y="109155"/>
                    <a:pt x="115010" y="121504"/>
                  </a:cubicBezTo>
                  <a:cubicBezTo>
                    <a:pt x="104069" y="133853"/>
                    <a:pt x="90783" y="140066"/>
                    <a:pt x="75156" y="140140"/>
                  </a:cubicBezTo>
                  <a:cubicBezTo>
                    <a:pt x="68164" y="140228"/>
                    <a:pt x="61246" y="138692"/>
                    <a:pt x="54948" y="135649"/>
                  </a:cubicBezTo>
                  <a:cubicBezTo>
                    <a:pt x="47754" y="131774"/>
                    <a:pt x="41314" y="126641"/>
                    <a:pt x="35930" y="120494"/>
                  </a:cubicBezTo>
                  <a:lnTo>
                    <a:pt x="35930" y="188032"/>
                  </a:lnTo>
                  <a:lnTo>
                    <a:pt x="566" y="188032"/>
                  </a:lnTo>
                  <a:close/>
                  <a:moveTo>
                    <a:pt x="35661" y="67796"/>
                  </a:moveTo>
                  <a:cubicBezTo>
                    <a:pt x="35661" y="82869"/>
                    <a:pt x="38654" y="93999"/>
                    <a:pt x="44642" y="101184"/>
                  </a:cubicBezTo>
                  <a:cubicBezTo>
                    <a:pt x="49833" y="107992"/>
                    <a:pt x="57905" y="111986"/>
                    <a:pt x="66466" y="111984"/>
                  </a:cubicBezTo>
                  <a:cubicBezTo>
                    <a:pt x="74507" y="112089"/>
                    <a:pt x="82130" y="108416"/>
                    <a:pt x="87056" y="102060"/>
                  </a:cubicBezTo>
                  <a:cubicBezTo>
                    <a:pt x="92505" y="95458"/>
                    <a:pt x="95235" y="84629"/>
                    <a:pt x="95251" y="69570"/>
                  </a:cubicBezTo>
                  <a:cubicBezTo>
                    <a:pt x="95251" y="55514"/>
                    <a:pt x="92438" y="45074"/>
                    <a:pt x="86809" y="38248"/>
                  </a:cubicBezTo>
                  <a:cubicBezTo>
                    <a:pt x="81799" y="31752"/>
                    <a:pt x="74040" y="27973"/>
                    <a:pt x="65838" y="28032"/>
                  </a:cubicBezTo>
                  <a:cubicBezTo>
                    <a:pt x="57485" y="27888"/>
                    <a:pt x="49532" y="31588"/>
                    <a:pt x="44260" y="38068"/>
                  </a:cubicBezTo>
                  <a:cubicBezTo>
                    <a:pt x="38528" y="44743"/>
                    <a:pt x="35661" y="54654"/>
                    <a:pt x="35661" y="6779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971269E-38D6-4709-BFBF-906370E0DB6E}"/>
                </a:ext>
              </a:extLst>
            </p:cNvPr>
            <p:cNvSpPr/>
            <p:nvPr/>
          </p:nvSpPr>
          <p:spPr>
            <a:xfrm>
              <a:off x="10967833" y="4400555"/>
              <a:ext cx="125203" cy="140127"/>
            </a:xfrm>
            <a:custGeom>
              <a:avLst/>
              <a:gdLst>
                <a:gd name="connsiteX0" fmla="*/ 88538 w 125203"/>
                <a:gd name="connsiteY0" fmla="*/ 94420 h 140127"/>
                <a:gd name="connsiteX1" fmla="*/ 123901 w 125203"/>
                <a:gd name="connsiteY1" fmla="*/ 100348 h 140127"/>
                <a:gd name="connsiteX2" fmla="*/ 102369 w 125203"/>
                <a:gd name="connsiteY2" fmla="*/ 129963 h 140127"/>
                <a:gd name="connsiteX3" fmla="*/ 65568 w 125203"/>
                <a:gd name="connsiteY3" fmla="*/ 140134 h 140127"/>
                <a:gd name="connsiteX4" fmla="*/ 13814 w 125203"/>
                <a:gd name="connsiteY4" fmla="*/ 117300 h 140127"/>
                <a:gd name="connsiteX5" fmla="*/ 566 w 125203"/>
                <a:gd name="connsiteY5" fmla="*/ 71091 h 140127"/>
                <a:gd name="connsiteX6" fmla="*/ 17990 w 125203"/>
                <a:gd name="connsiteY6" fmla="*/ 18888 h 140127"/>
                <a:gd name="connsiteX7" fmla="*/ 62043 w 125203"/>
                <a:gd name="connsiteY7" fmla="*/ 27 h 140127"/>
                <a:gd name="connsiteX8" fmla="*/ 109195 w 125203"/>
                <a:gd name="connsiteY8" fmla="*/ 19786 h 140127"/>
                <a:gd name="connsiteX9" fmla="*/ 125742 w 125203"/>
                <a:gd name="connsiteY9" fmla="*/ 80409 h 140127"/>
                <a:gd name="connsiteX10" fmla="*/ 36918 w 125203"/>
                <a:gd name="connsiteY10" fmla="*/ 80409 h 140127"/>
                <a:gd name="connsiteX11" fmla="*/ 45495 w 125203"/>
                <a:gd name="connsiteY11" fmla="*/ 104950 h 140127"/>
                <a:gd name="connsiteX12" fmla="*/ 65950 w 125203"/>
                <a:gd name="connsiteY12" fmla="*/ 113730 h 140127"/>
                <a:gd name="connsiteX13" fmla="*/ 79961 w 125203"/>
                <a:gd name="connsiteY13" fmla="*/ 109239 h 140127"/>
                <a:gd name="connsiteX14" fmla="*/ 88538 w 125203"/>
                <a:gd name="connsiteY14" fmla="*/ 94420 h 140127"/>
                <a:gd name="connsiteX15" fmla="*/ 90558 w 125203"/>
                <a:gd name="connsiteY15" fmla="*/ 58495 h 140127"/>
                <a:gd name="connsiteX16" fmla="*/ 82610 w 125203"/>
                <a:gd name="connsiteY16" fmla="*/ 35076 h 140127"/>
                <a:gd name="connsiteX17" fmla="*/ 46427 w 125203"/>
                <a:gd name="connsiteY17" fmla="*/ 34046 h 140127"/>
                <a:gd name="connsiteX18" fmla="*/ 45001 w 125203"/>
                <a:gd name="connsiteY18" fmla="*/ 35503 h 140127"/>
                <a:gd name="connsiteX19" fmla="*/ 37547 w 125203"/>
                <a:gd name="connsiteY19" fmla="*/ 58495 h 14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203" h="140127">
                  <a:moveTo>
                    <a:pt x="88538" y="94420"/>
                  </a:moveTo>
                  <a:lnTo>
                    <a:pt x="123901" y="100348"/>
                  </a:lnTo>
                  <a:cubicBezTo>
                    <a:pt x="120109" y="112286"/>
                    <a:pt x="112556" y="122675"/>
                    <a:pt x="102369" y="129963"/>
                  </a:cubicBezTo>
                  <a:cubicBezTo>
                    <a:pt x="92550" y="136744"/>
                    <a:pt x="80282" y="140134"/>
                    <a:pt x="65568" y="140134"/>
                  </a:cubicBezTo>
                  <a:cubicBezTo>
                    <a:pt x="42262" y="140134"/>
                    <a:pt x="25011" y="132523"/>
                    <a:pt x="13814" y="117300"/>
                  </a:cubicBezTo>
                  <a:cubicBezTo>
                    <a:pt x="4996" y="105085"/>
                    <a:pt x="582" y="89682"/>
                    <a:pt x="566" y="71091"/>
                  </a:cubicBezTo>
                  <a:cubicBezTo>
                    <a:pt x="566" y="48878"/>
                    <a:pt x="6375" y="31477"/>
                    <a:pt x="17990" y="18888"/>
                  </a:cubicBezTo>
                  <a:cubicBezTo>
                    <a:pt x="29219" y="6476"/>
                    <a:pt x="45311" y="-413"/>
                    <a:pt x="62043" y="27"/>
                  </a:cubicBezTo>
                  <a:cubicBezTo>
                    <a:pt x="81981" y="27"/>
                    <a:pt x="97698" y="6613"/>
                    <a:pt x="109195" y="19786"/>
                  </a:cubicBezTo>
                  <a:cubicBezTo>
                    <a:pt x="120691" y="32959"/>
                    <a:pt x="126207" y="53167"/>
                    <a:pt x="125742" y="80409"/>
                  </a:cubicBezTo>
                  <a:lnTo>
                    <a:pt x="36918" y="80409"/>
                  </a:lnTo>
                  <a:cubicBezTo>
                    <a:pt x="37172" y="90888"/>
                    <a:pt x="40032" y="99068"/>
                    <a:pt x="45495" y="104950"/>
                  </a:cubicBezTo>
                  <a:cubicBezTo>
                    <a:pt x="50729" y="110687"/>
                    <a:pt x="58186" y="113889"/>
                    <a:pt x="65950" y="113730"/>
                  </a:cubicBezTo>
                  <a:cubicBezTo>
                    <a:pt x="70999" y="113905"/>
                    <a:pt x="75953" y="112317"/>
                    <a:pt x="79961" y="109239"/>
                  </a:cubicBezTo>
                  <a:cubicBezTo>
                    <a:pt x="84299" y="105319"/>
                    <a:pt x="87298" y="100134"/>
                    <a:pt x="88538" y="94420"/>
                  </a:cubicBezTo>
                  <a:close/>
                  <a:moveTo>
                    <a:pt x="90558" y="58495"/>
                  </a:moveTo>
                  <a:cubicBezTo>
                    <a:pt x="90318" y="48211"/>
                    <a:pt x="87669" y="40404"/>
                    <a:pt x="82610" y="35076"/>
                  </a:cubicBezTo>
                  <a:cubicBezTo>
                    <a:pt x="72904" y="24800"/>
                    <a:pt x="56701" y="24339"/>
                    <a:pt x="46427" y="34046"/>
                  </a:cubicBezTo>
                  <a:cubicBezTo>
                    <a:pt x="45931" y="34513"/>
                    <a:pt x="45457" y="34998"/>
                    <a:pt x="45001" y="35503"/>
                  </a:cubicBezTo>
                  <a:cubicBezTo>
                    <a:pt x="39956" y="41132"/>
                    <a:pt x="37472" y="48795"/>
                    <a:pt x="37547" y="58495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2BD53D-2123-44A0-A6C8-04B522D1246C}"/>
                </a:ext>
              </a:extLst>
            </p:cNvPr>
            <p:cNvSpPr/>
            <p:nvPr/>
          </p:nvSpPr>
          <p:spPr>
            <a:xfrm>
              <a:off x="11112597" y="4400552"/>
              <a:ext cx="125864" cy="140130"/>
            </a:xfrm>
            <a:custGeom>
              <a:avLst/>
              <a:gdLst>
                <a:gd name="connsiteX0" fmla="*/ 36438 w 125864"/>
                <a:gd name="connsiteY0" fmla="*/ 43926 h 140130"/>
                <a:gd name="connsiteX1" fmla="*/ 4241 w 125864"/>
                <a:gd name="connsiteY1" fmla="*/ 38133 h 140130"/>
                <a:gd name="connsiteX2" fmla="*/ 22922 w 125864"/>
                <a:gd name="connsiteY2" fmla="*/ 9348 h 140130"/>
                <a:gd name="connsiteX3" fmla="*/ 62304 w 125864"/>
                <a:gd name="connsiteY3" fmla="*/ 7 h 140130"/>
                <a:gd name="connsiteX4" fmla="*/ 97668 w 125864"/>
                <a:gd name="connsiteY4" fmla="*/ 5621 h 140130"/>
                <a:gd name="connsiteX5" fmla="*/ 114014 w 125864"/>
                <a:gd name="connsiteY5" fmla="*/ 19878 h 140130"/>
                <a:gd name="connsiteX6" fmla="*/ 118729 w 125864"/>
                <a:gd name="connsiteY6" fmla="*/ 51627 h 140130"/>
                <a:gd name="connsiteX7" fmla="*/ 118370 w 125864"/>
                <a:gd name="connsiteY7" fmla="*/ 92986 h 140130"/>
                <a:gd name="connsiteX8" fmla="*/ 120076 w 125864"/>
                <a:gd name="connsiteY8" fmla="*/ 119054 h 140130"/>
                <a:gd name="connsiteX9" fmla="*/ 126430 w 125864"/>
                <a:gd name="connsiteY9" fmla="*/ 137016 h 140130"/>
                <a:gd name="connsiteX10" fmla="*/ 91336 w 125864"/>
                <a:gd name="connsiteY10" fmla="*/ 137016 h 140130"/>
                <a:gd name="connsiteX11" fmla="*/ 87946 w 125864"/>
                <a:gd name="connsiteY11" fmla="*/ 126553 h 140130"/>
                <a:gd name="connsiteX12" fmla="*/ 86666 w 125864"/>
                <a:gd name="connsiteY12" fmla="*/ 122377 h 140130"/>
                <a:gd name="connsiteX13" fmla="*/ 67244 w 125864"/>
                <a:gd name="connsiteY13" fmla="*/ 135647 h 140130"/>
                <a:gd name="connsiteX14" fmla="*/ 45150 w 125864"/>
                <a:gd name="connsiteY14" fmla="*/ 140137 h 140130"/>
                <a:gd name="connsiteX15" fmla="*/ 12526 w 125864"/>
                <a:gd name="connsiteY15" fmla="*/ 128911 h 140130"/>
                <a:gd name="connsiteX16" fmla="*/ 581 w 125864"/>
                <a:gd name="connsiteY16" fmla="*/ 100507 h 140130"/>
                <a:gd name="connsiteX17" fmla="*/ 6014 w 125864"/>
                <a:gd name="connsiteY17" fmla="*/ 80300 h 140130"/>
                <a:gd name="connsiteX18" fmla="*/ 21215 w 125864"/>
                <a:gd name="connsiteY18" fmla="*/ 66671 h 140130"/>
                <a:gd name="connsiteX19" fmla="*/ 49439 w 125864"/>
                <a:gd name="connsiteY19" fmla="*/ 58385 h 140130"/>
                <a:gd name="connsiteX20" fmla="*/ 83904 w 125864"/>
                <a:gd name="connsiteY20" fmla="*/ 49674 h 140130"/>
                <a:gd name="connsiteX21" fmla="*/ 83904 w 125864"/>
                <a:gd name="connsiteY21" fmla="*/ 46148 h 140130"/>
                <a:gd name="connsiteX22" fmla="*/ 78852 w 125864"/>
                <a:gd name="connsiteY22" fmla="*/ 31576 h 140130"/>
                <a:gd name="connsiteX23" fmla="*/ 59790 w 125864"/>
                <a:gd name="connsiteY23" fmla="*/ 27220 h 140130"/>
                <a:gd name="connsiteX24" fmla="*/ 45015 w 125864"/>
                <a:gd name="connsiteY24" fmla="*/ 30925 h 140130"/>
                <a:gd name="connsiteX25" fmla="*/ 36438 w 125864"/>
                <a:gd name="connsiteY25" fmla="*/ 43926 h 140130"/>
                <a:gd name="connsiteX26" fmla="*/ 83927 w 125864"/>
                <a:gd name="connsiteY26" fmla="*/ 72778 h 140130"/>
                <a:gd name="connsiteX27" fmla="*/ 62327 w 125864"/>
                <a:gd name="connsiteY27" fmla="*/ 78211 h 140130"/>
                <a:gd name="connsiteX28" fmla="*/ 43017 w 125864"/>
                <a:gd name="connsiteY28" fmla="*/ 84386 h 140130"/>
                <a:gd name="connsiteX29" fmla="*/ 36079 w 125864"/>
                <a:gd name="connsiteY29" fmla="*/ 96892 h 140130"/>
                <a:gd name="connsiteX30" fmla="*/ 41625 w 125864"/>
                <a:gd name="connsiteY30" fmla="*/ 109758 h 140130"/>
                <a:gd name="connsiteX31" fmla="*/ 55771 w 125864"/>
                <a:gd name="connsiteY31" fmla="*/ 115192 h 140130"/>
                <a:gd name="connsiteX32" fmla="*/ 74070 w 125864"/>
                <a:gd name="connsiteY32" fmla="*/ 108882 h 140130"/>
                <a:gd name="connsiteX33" fmla="*/ 82535 w 125864"/>
                <a:gd name="connsiteY33" fmla="*/ 97139 h 140130"/>
                <a:gd name="connsiteX34" fmla="*/ 83927 w 125864"/>
                <a:gd name="connsiteY34" fmla="*/ 79851 h 1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864" h="140130">
                  <a:moveTo>
                    <a:pt x="36438" y="43926"/>
                  </a:moveTo>
                  <a:lnTo>
                    <a:pt x="4241" y="38133"/>
                  </a:lnTo>
                  <a:cubicBezTo>
                    <a:pt x="7849" y="25184"/>
                    <a:pt x="14075" y="15590"/>
                    <a:pt x="22922" y="9348"/>
                  </a:cubicBezTo>
                  <a:cubicBezTo>
                    <a:pt x="31768" y="3106"/>
                    <a:pt x="44897" y="-8"/>
                    <a:pt x="62304" y="7"/>
                  </a:cubicBezTo>
                  <a:cubicBezTo>
                    <a:pt x="78127" y="7"/>
                    <a:pt x="89915" y="1878"/>
                    <a:pt x="97668" y="5621"/>
                  </a:cubicBezTo>
                  <a:cubicBezTo>
                    <a:pt x="104471" y="8551"/>
                    <a:pt x="110186" y="13538"/>
                    <a:pt x="114014" y="19878"/>
                  </a:cubicBezTo>
                  <a:cubicBezTo>
                    <a:pt x="117157" y="25642"/>
                    <a:pt x="118729" y="36224"/>
                    <a:pt x="118729" y="51627"/>
                  </a:cubicBezTo>
                  <a:lnTo>
                    <a:pt x="118370" y="92986"/>
                  </a:lnTo>
                  <a:cubicBezTo>
                    <a:pt x="118141" y="101709"/>
                    <a:pt x="118711" y="110434"/>
                    <a:pt x="120076" y="119054"/>
                  </a:cubicBezTo>
                  <a:cubicBezTo>
                    <a:pt x="121428" y="125284"/>
                    <a:pt x="123563" y="131322"/>
                    <a:pt x="126430" y="137016"/>
                  </a:cubicBezTo>
                  <a:lnTo>
                    <a:pt x="91336" y="137016"/>
                  </a:lnTo>
                  <a:cubicBezTo>
                    <a:pt x="90409" y="134652"/>
                    <a:pt x="89277" y="131163"/>
                    <a:pt x="87946" y="126553"/>
                  </a:cubicBezTo>
                  <a:cubicBezTo>
                    <a:pt x="87340" y="124442"/>
                    <a:pt x="86936" y="123050"/>
                    <a:pt x="86666" y="122377"/>
                  </a:cubicBezTo>
                  <a:cubicBezTo>
                    <a:pt x="81068" y="127965"/>
                    <a:pt x="74483" y="132465"/>
                    <a:pt x="67244" y="135647"/>
                  </a:cubicBezTo>
                  <a:cubicBezTo>
                    <a:pt x="60261" y="138631"/>
                    <a:pt x="52744" y="140157"/>
                    <a:pt x="45150" y="140137"/>
                  </a:cubicBezTo>
                  <a:cubicBezTo>
                    <a:pt x="31348" y="140137"/>
                    <a:pt x="20474" y="136394"/>
                    <a:pt x="12526" y="128911"/>
                  </a:cubicBezTo>
                  <a:cubicBezTo>
                    <a:pt x="4636" y="121607"/>
                    <a:pt x="282" y="111253"/>
                    <a:pt x="581" y="100507"/>
                  </a:cubicBezTo>
                  <a:cubicBezTo>
                    <a:pt x="475" y="93397"/>
                    <a:pt x="2357" y="86398"/>
                    <a:pt x="6014" y="80300"/>
                  </a:cubicBezTo>
                  <a:cubicBezTo>
                    <a:pt x="9627" y="74359"/>
                    <a:pt x="14915" y="69616"/>
                    <a:pt x="21215" y="66671"/>
                  </a:cubicBezTo>
                  <a:cubicBezTo>
                    <a:pt x="30244" y="62750"/>
                    <a:pt x="39723" y="59966"/>
                    <a:pt x="49439" y="58385"/>
                  </a:cubicBezTo>
                  <a:cubicBezTo>
                    <a:pt x="66009" y="55287"/>
                    <a:pt x="77498" y="52384"/>
                    <a:pt x="83904" y="49674"/>
                  </a:cubicBezTo>
                  <a:lnTo>
                    <a:pt x="83904" y="46148"/>
                  </a:lnTo>
                  <a:cubicBezTo>
                    <a:pt x="83904" y="39323"/>
                    <a:pt x="82220" y="34466"/>
                    <a:pt x="78852" y="31576"/>
                  </a:cubicBezTo>
                  <a:cubicBezTo>
                    <a:pt x="75484" y="28657"/>
                    <a:pt x="69130" y="27220"/>
                    <a:pt x="59790" y="27220"/>
                  </a:cubicBezTo>
                  <a:cubicBezTo>
                    <a:pt x="54603" y="26924"/>
                    <a:pt x="49448" y="28215"/>
                    <a:pt x="45015" y="30925"/>
                  </a:cubicBezTo>
                  <a:cubicBezTo>
                    <a:pt x="40893" y="34277"/>
                    <a:pt x="37900" y="38815"/>
                    <a:pt x="36438" y="43926"/>
                  </a:cubicBezTo>
                  <a:close/>
                  <a:moveTo>
                    <a:pt x="83927" y="72778"/>
                  </a:moveTo>
                  <a:cubicBezTo>
                    <a:pt x="76823" y="74951"/>
                    <a:pt x="69613" y="76765"/>
                    <a:pt x="62327" y="78211"/>
                  </a:cubicBezTo>
                  <a:cubicBezTo>
                    <a:pt x="52492" y="80322"/>
                    <a:pt x="46048" y="82365"/>
                    <a:pt x="43017" y="84386"/>
                  </a:cubicBezTo>
                  <a:cubicBezTo>
                    <a:pt x="38715" y="87092"/>
                    <a:pt x="36099" y="91811"/>
                    <a:pt x="36079" y="96892"/>
                  </a:cubicBezTo>
                  <a:cubicBezTo>
                    <a:pt x="36050" y="101767"/>
                    <a:pt x="38060" y="106433"/>
                    <a:pt x="41625" y="109758"/>
                  </a:cubicBezTo>
                  <a:cubicBezTo>
                    <a:pt x="45404" y="113418"/>
                    <a:pt x="50512" y="115380"/>
                    <a:pt x="55771" y="115192"/>
                  </a:cubicBezTo>
                  <a:cubicBezTo>
                    <a:pt x="62390" y="115115"/>
                    <a:pt x="68809" y="112904"/>
                    <a:pt x="74070" y="108882"/>
                  </a:cubicBezTo>
                  <a:cubicBezTo>
                    <a:pt x="78123" y="106022"/>
                    <a:pt x="81102" y="101888"/>
                    <a:pt x="82535" y="97139"/>
                  </a:cubicBezTo>
                  <a:cubicBezTo>
                    <a:pt x="83711" y="91457"/>
                    <a:pt x="84180" y="85648"/>
                    <a:pt x="83927" y="7985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FF411DD-F155-4B90-B59B-3757B8117A7D}"/>
                </a:ext>
              </a:extLst>
            </p:cNvPr>
            <p:cNvSpPr/>
            <p:nvPr/>
          </p:nvSpPr>
          <p:spPr>
            <a:xfrm>
              <a:off x="11265562" y="4400459"/>
              <a:ext cx="122229" cy="137169"/>
            </a:xfrm>
            <a:custGeom>
              <a:avLst/>
              <a:gdLst>
                <a:gd name="connsiteX0" fmla="*/ 122689 w 122229"/>
                <a:gd name="connsiteY0" fmla="*/ 137177 h 137169"/>
                <a:gd name="connsiteX1" fmla="*/ 87213 w 122229"/>
                <a:gd name="connsiteY1" fmla="*/ 137177 h 137169"/>
                <a:gd name="connsiteX2" fmla="*/ 87213 w 122229"/>
                <a:gd name="connsiteY2" fmla="*/ 68762 h 137169"/>
                <a:gd name="connsiteX3" fmla="*/ 84968 w 122229"/>
                <a:gd name="connsiteY3" fmla="*/ 40674 h 137169"/>
                <a:gd name="connsiteX4" fmla="*/ 77581 w 122229"/>
                <a:gd name="connsiteY4" fmla="*/ 30772 h 137169"/>
                <a:gd name="connsiteX5" fmla="*/ 65276 w 122229"/>
                <a:gd name="connsiteY5" fmla="*/ 27247 h 137169"/>
                <a:gd name="connsiteX6" fmla="*/ 48728 w 122229"/>
                <a:gd name="connsiteY6" fmla="*/ 32299 h 137169"/>
                <a:gd name="connsiteX7" fmla="*/ 38692 w 122229"/>
                <a:gd name="connsiteY7" fmla="*/ 45658 h 137169"/>
                <a:gd name="connsiteX8" fmla="*/ 35975 w 122229"/>
                <a:gd name="connsiteY8" fmla="*/ 76464 h 137169"/>
                <a:gd name="connsiteX9" fmla="*/ 35975 w 122229"/>
                <a:gd name="connsiteY9" fmla="*/ 137087 h 137169"/>
                <a:gd name="connsiteX10" fmla="*/ 566 w 122229"/>
                <a:gd name="connsiteY10" fmla="*/ 137087 h 137169"/>
                <a:gd name="connsiteX11" fmla="*/ 566 w 122229"/>
                <a:gd name="connsiteY11" fmla="*/ 3042 h 137169"/>
                <a:gd name="connsiteX12" fmla="*/ 33505 w 122229"/>
                <a:gd name="connsiteY12" fmla="*/ 3042 h 137169"/>
                <a:gd name="connsiteX13" fmla="*/ 33505 w 122229"/>
                <a:gd name="connsiteY13" fmla="*/ 22734 h 137169"/>
                <a:gd name="connsiteX14" fmla="*/ 77693 w 122229"/>
                <a:gd name="connsiteY14" fmla="*/ 11 h 137169"/>
                <a:gd name="connsiteX15" fmla="*/ 99136 w 122229"/>
                <a:gd name="connsiteY15" fmla="*/ 4232 h 137169"/>
                <a:gd name="connsiteX16" fmla="*/ 113842 w 122229"/>
                <a:gd name="connsiteY16" fmla="*/ 15032 h 137169"/>
                <a:gd name="connsiteX17" fmla="*/ 120780 w 122229"/>
                <a:gd name="connsiteY17" fmla="*/ 29919 h 137169"/>
                <a:gd name="connsiteX18" fmla="*/ 122756 w 122229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9" h="137169">
                  <a:moveTo>
                    <a:pt x="122689" y="137177"/>
                  </a:moveTo>
                  <a:lnTo>
                    <a:pt x="87213" y="137177"/>
                  </a:lnTo>
                  <a:lnTo>
                    <a:pt x="87213" y="68762"/>
                  </a:lnTo>
                  <a:cubicBezTo>
                    <a:pt x="87213" y="54303"/>
                    <a:pt x="86465" y="44940"/>
                    <a:pt x="84968" y="40674"/>
                  </a:cubicBezTo>
                  <a:cubicBezTo>
                    <a:pt x="83627" y="36668"/>
                    <a:pt x="81038" y="33199"/>
                    <a:pt x="77581" y="30772"/>
                  </a:cubicBezTo>
                  <a:cubicBezTo>
                    <a:pt x="73943" y="28354"/>
                    <a:pt x="69643" y="27121"/>
                    <a:pt x="65276" y="27247"/>
                  </a:cubicBezTo>
                  <a:cubicBezTo>
                    <a:pt x="59369" y="27173"/>
                    <a:pt x="53587" y="28940"/>
                    <a:pt x="48728" y="32299"/>
                  </a:cubicBezTo>
                  <a:cubicBezTo>
                    <a:pt x="43975" y="35494"/>
                    <a:pt x="40439" y="40202"/>
                    <a:pt x="38692" y="45658"/>
                  </a:cubicBezTo>
                  <a:cubicBezTo>
                    <a:pt x="36896" y="51227"/>
                    <a:pt x="35991" y="61494"/>
                    <a:pt x="35975" y="76464"/>
                  </a:cubicBezTo>
                  <a:lnTo>
                    <a:pt x="35975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210" y="7584"/>
                    <a:pt x="59939" y="11"/>
                    <a:pt x="77693" y="11"/>
                  </a:cubicBezTo>
                  <a:cubicBezTo>
                    <a:pt x="85055" y="-77"/>
                    <a:pt x="92355" y="1360"/>
                    <a:pt x="99136" y="4232"/>
                  </a:cubicBezTo>
                  <a:cubicBezTo>
                    <a:pt x="104886" y="6507"/>
                    <a:pt x="109951" y="10227"/>
                    <a:pt x="113842" y="15032"/>
                  </a:cubicBezTo>
                  <a:cubicBezTo>
                    <a:pt x="117183" y="19446"/>
                    <a:pt x="119548" y="24521"/>
                    <a:pt x="120780" y="29919"/>
                  </a:cubicBezTo>
                  <a:cubicBezTo>
                    <a:pt x="122309" y="37777"/>
                    <a:pt x="122972" y="45782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52281A4-DE62-4AB0-99B2-4D6D0A302F5E}"/>
                </a:ext>
              </a:extLst>
            </p:cNvPr>
            <p:cNvSpPr/>
            <p:nvPr/>
          </p:nvSpPr>
          <p:spPr>
            <a:xfrm>
              <a:off x="11495414" y="4352593"/>
              <a:ext cx="147561" cy="188247"/>
            </a:xfrm>
            <a:custGeom>
              <a:avLst/>
              <a:gdLst>
                <a:gd name="connsiteX0" fmla="*/ 634 w 147561"/>
                <a:gd name="connsiteY0" fmla="*/ 7 h 188247"/>
                <a:gd name="connsiteX1" fmla="*/ 37906 w 147561"/>
                <a:gd name="connsiteY1" fmla="*/ 7 h 188247"/>
                <a:gd name="connsiteX2" fmla="*/ 37906 w 147561"/>
                <a:gd name="connsiteY2" fmla="*/ 100215 h 188247"/>
                <a:gd name="connsiteX3" fmla="*/ 39298 w 147561"/>
                <a:gd name="connsiteY3" fmla="*/ 131156 h 188247"/>
                <a:gd name="connsiteX4" fmla="*/ 50727 w 147561"/>
                <a:gd name="connsiteY4" fmla="*/ 149388 h 188247"/>
                <a:gd name="connsiteX5" fmla="*/ 75425 w 147561"/>
                <a:gd name="connsiteY5" fmla="*/ 156281 h 188247"/>
                <a:gd name="connsiteX6" fmla="*/ 99405 w 147561"/>
                <a:gd name="connsiteY6" fmla="*/ 149769 h 188247"/>
                <a:gd name="connsiteX7" fmla="*/ 109127 w 147561"/>
                <a:gd name="connsiteY7" fmla="*/ 133805 h 188247"/>
                <a:gd name="connsiteX8" fmla="*/ 110766 w 147561"/>
                <a:gd name="connsiteY8" fmla="*/ 102371 h 188247"/>
                <a:gd name="connsiteX9" fmla="*/ 110766 w 147561"/>
                <a:gd name="connsiteY9" fmla="*/ 7 h 188247"/>
                <a:gd name="connsiteX10" fmla="*/ 148128 w 147561"/>
                <a:gd name="connsiteY10" fmla="*/ 7 h 188247"/>
                <a:gd name="connsiteX11" fmla="*/ 148128 w 147561"/>
                <a:gd name="connsiteY11" fmla="*/ 97184 h 188247"/>
                <a:gd name="connsiteX12" fmla="*/ 145097 w 147561"/>
                <a:gd name="connsiteY12" fmla="*/ 144336 h 188247"/>
                <a:gd name="connsiteX13" fmla="*/ 133871 w 147561"/>
                <a:gd name="connsiteY13" fmla="*/ 167552 h 188247"/>
                <a:gd name="connsiteX14" fmla="*/ 112091 w 147561"/>
                <a:gd name="connsiteY14" fmla="*/ 182641 h 188247"/>
                <a:gd name="connsiteX15" fmla="*/ 76480 w 147561"/>
                <a:gd name="connsiteY15" fmla="*/ 188254 h 188247"/>
                <a:gd name="connsiteX16" fmla="*/ 36289 w 147561"/>
                <a:gd name="connsiteY16" fmla="*/ 182124 h 188247"/>
                <a:gd name="connsiteX17" fmla="*/ 14645 w 147561"/>
                <a:gd name="connsiteY17" fmla="*/ 166228 h 188247"/>
                <a:gd name="connsiteX18" fmla="*/ 4226 w 147561"/>
                <a:gd name="connsiteY18" fmla="*/ 145661 h 188247"/>
                <a:gd name="connsiteX19" fmla="*/ 566 w 147561"/>
                <a:gd name="connsiteY19" fmla="*/ 98711 h 18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561" h="188247">
                  <a:moveTo>
                    <a:pt x="634" y="7"/>
                  </a:moveTo>
                  <a:lnTo>
                    <a:pt x="37906" y="7"/>
                  </a:lnTo>
                  <a:lnTo>
                    <a:pt x="37906" y="100215"/>
                  </a:lnTo>
                  <a:cubicBezTo>
                    <a:pt x="37906" y="116128"/>
                    <a:pt x="38371" y="126441"/>
                    <a:pt x="39298" y="131156"/>
                  </a:cubicBezTo>
                  <a:cubicBezTo>
                    <a:pt x="40715" y="138440"/>
                    <a:pt x="44788" y="144938"/>
                    <a:pt x="50727" y="149388"/>
                  </a:cubicBezTo>
                  <a:cubicBezTo>
                    <a:pt x="56715" y="153968"/>
                    <a:pt x="64946" y="156265"/>
                    <a:pt x="75425" y="156281"/>
                  </a:cubicBezTo>
                  <a:cubicBezTo>
                    <a:pt x="85904" y="156297"/>
                    <a:pt x="93897" y="154125"/>
                    <a:pt x="99405" y="149769"/>
                  </a:cubicBezTo>
                  <a:cubicBezTo>
                    <a:pt x="104536" y="145858"/>
                    <a:pt x="108007" y="140160"/>
                    <a:pt x="109127" y="133805"/>
                  </a:cubicBezTo>
                  <a:cubicBezTo>
                    <a:pt x="110470" y="123385"/>
                    <a:pt x="111018" y="112875"/>
                    <a:pt x="110766" y="102371"/>
                  </a:cubicBezTo>
                  <a:lnTo>
                    <a:pt x="110766" y="7"/>
                  </a:lnTo>
                  <a:lnTo>
                    <a:pt x="148128" y="7"/>
                  </a:lnTo>
                  <a:lnTo>
                    <a:pt x="148128" y="97184"/>
                  </a:lnTo>
                  <a:cubicBezTo>
                    <a:pt x="148128" y="119413"/>
                    <a:pt x="147118" y="135130"/>
                    <a:pt x="145097" y="144336"/>
                  </a:cubicBezTo>
                  <a:cubicBezTo>
                    <a:pt x="143353" y="152890"/>
                    <a:pt x="139493" y="160873"/>
                    <a:pt x="133871" y="167552"/>
                  </a:cubicBezTo>
                  <a:cubicBezTo>
                    <a:pt x="127905" y="174230"/>
                    <a:pt x="120441" y="179401"/>
                    <a:pt x="112091" y="182641"/>
                  </a:cubicBezTo>
                  <a:cubicBezTo>
                    <a:pt x="102991" y="186397"/>
                    <a:pt x="91120" y="188270"/>
                    <a:pt x="76480" y="188254"/>
                  </a:cubicBezTo>
                  <a:cubicBezTo>
                    <a:pt x="58803" y="188254"/>
                    <a:pt x="45405" y="186211"/>
                    <a:pt x="36289" y="182124"/>
                  </a:cubicBezTo>
                  <a:cubicBezTo>
                    <a:pt x="27917" y="178615"/>
                    <a:pt x="20498" y="173166"/>
                    <a:pt x="14645" y="166228"/>
                  </a:cubicBezTo>
                  <a:cubicBezTo>
                    <a:pt x="9642" y="160262"/>
                    <a:pt x="6076" y="153225"/>
                    <a:pt x="4226" y="145661"/>
                  </a:cubicBezTo>
                  <a:cubicBezTo>
                    <a:pt x="1786" y="135063"/>
                    <a:pt x="566" y="119413"/>
                    <a:pt x="566" y="9871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7A60165-9223-4BDF-A8A8-17DD4BE44407}"/>
                </a:ext>
              </a:extLst>
            </p:cNvPr>
            <p:cNvSpPr/>
            <p:nvPr/>
          </p:nvSpPr>
          <p:spPr>
            <a:xfrm>
              <a:off x="11681932" y="4400459"/>
              <a:ext cx="122228" cy="137169"/>
            </a:xfrm>
            <a:custGeom>
              <a:avLst/>
              <a:gdLst>
                <a:gd name="connsiteX0" fmla="*/ 122756 w 122228"/>
                <a:gd name="connsiteY0" fmla="*/ 137177 h 137169"/>
                <a:gd name="connsiteX1" fmla="*/ 87280 w 122228"/>
                <a:gd name="connsiteY1" fmla="*/ 137177 h 137169"/>
                <a:gd name="connsiteX2" fmla="*/ 87280 w 122228"/>
                <a:gd name="connsiteY2" fmla="*/ 68762 h 137169"/>
                <a:gd name="connsiteX3" fmla="*/ 85035 w 122228"/>
                <a:gd name="connsiteY3" fmla="*/ 40674 h 137169"/>
                <a:gd name="connsiteX4" fmla="*/ 77648 w 122228"/>
                <a:gd name="connsiteY4" fmla="*/ 30772 h 137169"/>
                <a:gd name="connsiteX5" fmla="*/ 65344 w 122228"/>
                <a:gd name="connsiteY5" fmla="*/ 27247 h 137169"/>
                <a:gd name="connsiteX6" fmla="*/ 48796 w 122228"/>
                <a:gd name="connsiteY6" fmla="*/ 32299 h 137169"/>
                <a:gd name="connsiteX7" fmla="*/ 38759 w 122228"/>
                <a:gd name="connsiteY7" fmla="*/ 45658 h 137169"/>
                <a:gd name="connsiteX8" fmla="*/ 36042 w 122228"/>
                <a:gd name="connsiteY8" fmla="*/ 76464 h 137169"/>
                <a:gd name="connsiteX9" fmla="*/ 36042 w 122228"/>
                <a:gd name="connsiteY9" fmla="*/ 137087 h 137169"/>
                <a:gd name="connsiteX10" fmla="*/ 566 w 122228"/>
                <a:gd name="connsiteY10" fmla="*/ 137087 h 137169"/>
                <a:gd name="connsiteX11" fmla="*/ 566 w 122228"/>
                <a:gd name="connsiteY11" fmla="*/ 3042 h 137169"/>
                <a:gd name="connsiteX12" fmla="*/ 33505 w 122228"/>
                <a:gd name="connsiteY12" fmla="*/ 3042 h 137169"/>
                <a:gd name="connsiteX13" fmla="*/ 33505 w 122228"/>
                <a:gd name="connsiteY13" fmla="*/ 22734 h 137169"/>
                <a:gd name="connsiteX14" fmla="*/ 77693 w 122228"/>
                <a:gd name="connsiteY14" fmla="*/ 11 h 137169"/>
                <a:gd name="connsiteX15" fmla="*/ 99136 w 122228"/>
                <a:gd name="connsiteY15" fmla="*/ 4232 h 137169"/>
                <a:gd name="connsiteX16" fmla="*/ 113842 w 122228"/>
                <a:gd name="connsiteY16" fmla="*/ 15032 h 137169"/>
                <a:gd name="connsiteX17" fmla="*/ 120803 w 122228"/>
                <a:gd name="connsiteY17" fmla="*/ 29919 h 137169"/>
                <a:gd name="connsiteX18" fmla="*/ 122756 w 122228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8" h="137169">
                  <a:moveTo>
                    <a:pt x="122756" y="137177"/>
                  </a:moveTo>
                  <a:lnTo>
                    <a:pt x="87280" y="137177"/>
                  </a:lnTo>
                  <a:lnTo>
                    <a:pt x="87280" y="68762"/>
                  </a:lnTo>
                  <a:cubicBezTo>
                    <a:pt x="87280" y="54303"/>
                    <a:pt x="86533" y="44940"/>
                    <a:pt x="85035" y="40674"/>
                  </a:cubicBezTo>
                  <a:cubicBezTo>
                    <a:pt x="83695" y="36668"/>
                    <a:pt x="81106" y="33199"/>
                    <a:pt x="77648" y="30772"/>
                  </a:cubicBezTo>
                  <a:cubicBezTo>
                    <a:pt x="74011" y="28354"/>
                    <a:pt x="69711" y="27121"/>
                    <a:pt x="65344" y="27247"/>
                  </a:cubicBezTo>
                  <a:cubicBezTo>
                    <a:pt x="59436" y="27173"/>
                    <a:pt x="53654" y="28940"/>
                    <a:pt x="48796" y="32299"/>
                  </a:cubicBezTo>
                  <a:cubicBezTo>
                    <a:pt x="44042" y="35494"/>
                    <a:pt x="40506" y="40202"/>
                    <a:pt x="38759" y="45658"/>
                  </a:cubicBezTo>
                  <a:cubicBezTo>
                    <a:pt x="36963" y="51227"/>
                    <a:pt x="36058" y="61494"/>
                    <a:pt x="36042" y="76464"/>
                  </a:cubicBezTo>
                  <a:lnTo>
                    <a:pt x="36042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210" y="7584"/>
                    <a:pt x="59939" y="11"/>
                    <a:pt x="77693" y="11"/>
                  </a:cubicBezTo>
                  <a:cubicBezTo>
                    <a:pt x="85055" y="-77"/>
                    <a:pt x="92355" y="1360"/>
                    <a:pt x="99136" y="4232"/>
                  </a:cubicBezTo>
                  <a:cubicBezTo>
                    <a:pt x="104886" y="6507"/>
                    <a:pt x="109951" y="10227"/>
                    <a:pt x="113842" y="15032"/>
                  </a:cubicBezTo>
                  <a:cubicBezTo>
                    <a:pt x="117181" y="19451"/>
                    <a:pt x="119552" y="24523"/>
                    <a:pt x="120803" y="29919"/>
                  </a:cubicBezTo>
                  <a:cubicBezTo>
                    <a:pt x="122312" y="37782"/>
                    <a:pt x="122967" y="45784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25D776C-760E-4E63-B090-8EAE41FD58CD}"/>
                </a:ext>
              </a:extLst>
            </p:cNvPr>
            <p:cNvSpPr/>
            <p:nvPr/>
          </p:nvSpPr>
          <p:spPr>
            <a:xfrm>
              <a:off x="11840092" y="4352593"/>
              <a:ext cx="35475" cy="185036"/>
            </a:xfrm>
            <a:custGeom>
              <a:avLst/>
              <a:gdLst>
                <a:gd name="connsiteX0" fmla="*/ 566 w 35475"/>
                <a:gd name="connsiteY0" fmla="*/ 32811 h 185036"/>
                <a:gd name="connsiteX1" fmla="*/ 566 w 35475"/>
                <a:gd name="connsiteY1" fmla="*/ 7 h 185036"/>
                <a:gd name="connsiteX2" fmla="*/ 36042 w 35475"/>
                <a:gd name="connsiteY2" fmla="*/ 7 h 185036"/>
                <a:gd name="connsiteX3" fmla="*/ 36042 w 35475"/>
                <a:gd name="connsiteY3" fmla="*/ 32811 h 185036"/>
                <a:gd name="connsiteX4" fmla="*/ 566 w 35475"/>
                <a:gd name="connsiteY4" fmla="*/ 185043 h 185036"/>
                <a:gd name="connsiteX5" fmla="*/ 566 w 35475"/>
                <a:gd name="connsiteY5" fmla="*/ 50998 h 185036"/>
                <a:gd name="connsiteX6" fmla="*/ 36042 w 35475"/>
                <a:gd name="connsiteY6" fmla="*/ 50998 h 185036"/>
                <a:gd name="connsiteX7" fmla="*/ 36042 w 35475"/>
                <a:gd name="connsiteY7" fmla="*/ 185043 h 1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75" h="185036">
                  <a:moveTo>
                    <a:pt x="566" y="32811"/>
                  </a:moveTo>
                  <a:lnTo>
                    <a:pt x="566" y="7"/>
                  </a:lnTo>
                  <a:lnTo>
                    <a:pt x="36042" y="7"/>
                  </a:lnTo>
                  <a:lnTo>
                    <a:pt x="36042" y="32811"/>
                  </a:lnTo>
                  <a:close/>
                  <a:moveTo>
                    <a:pt x="566" y="185043"/>
                  </a:moveTo>
                  <a:lnTo>
                    <a:pt x="566" y="50998"/>
                  </a:lnTo>
                  <a:lnTo>
                    <a:pt x="36042" y="50998"/>
                  </a:lnTo>
                  <a:lnTo>
                    <a:pt x="36042" y="185043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509A80D-4AA2-429D-B7B5-3C0F9794B285}"/>
                </a:ext>
              </a:extLst>
            </p:cNvPr>
            <p:cNvSpPr/>
            <p:nvPr/>
          </p:nvSpPr>
          <p:spPr>
            <a:xfrm>
              <a:off x="11903702" y="4400548"/>
              <a:ext cx="138423" cy="140112"/>
            </a:xfrm>
            <a:custGeom>
              <a:avLst/>
              <a:gdLst>
                <a:gd name="connsiteX0" fmla="*/ 566 w 138423"/>
                <a:gd name="connsiteY0" fmla="*/ 68292 h 140112"/>
                <a:gd name="connsiteX1" fmla="*/ 9278 w 138423"/>
                <a:gd name="connsiteY1" fmla="*/ 34074 h 140112"/>
                <a:gd name="connsiteX2" fmla="*/ 33977 w 138423"/>
                <a:gd name="connsiteY2" fmla="*/ 8836 h 140112"/>
                <a:gd name="connsiteX3" fmla="*/ 69699 w 138423"/>
                <a:gd name="connsiteY3" fmla="*/ 12 h 140112"/>
                <a:gd name="connsiteX4" fmla="*/ 119545 w 138423"/>
                <a:gd name="connsiteY4" fmla="*/ 19771 h 140112"/>
                <a:gd name="connsiteX5" fmla="*/ 138990 w 138423"/>
                <a:gd name="connsiteY5" fmla="*/ 69684 h 140112"/>
                <a:gd name="connsiteX6" fmla="*/ 119366 w 138423"/>
                <a:gd name="connsiteY6" fmla="*/ 120114 h 140112"/>
                <a:gd name="connsiteX7" fmla="*/ 69969 w 138423"/>
                <a:gd name="connsiteY7" fmla="*/ 140120 h 140112"/>
                <a:gd name="connsiteX8" fmla="*/ 34807 w 138423"/>
                <a:gd name="connsiteY8" fmla="*/ 131790 h 140112"/>
                <a:gd name="connsiteX9" fmla="*/ 9368 w 138423"/>
                <a:gd name="connsiteY9" fmla="*/ 107361 h 140112"/>
                <a:gd name="connsiteX10" fmla="*/ 566 w 138423"/>
                <a:gd name="connsiteY10" fmla="*/ 68292 h 140112"/>
                <a:gd name="connsiteX11" fmla="*/ 36940 w 138423"/>
                <a:gd name="connsiteY11" fmla="*/ 70178 h 140112"/>
                <a:gd name="connsiteX12" fmla="*/ 46393 w 138423"/>
                <a:gd name="connsiteY12" fmla="*/ 100737 h 140112"/>
                <a:gd name="connsiteX13" fmla="*/ 90114 w 138423"/>
                <a:gd name="connsiteY13" fmla="*/ 103674 h 140112"/>
                <a:gd name="connsiteX14" fmla="*/ 93051 w 138423"/>
                <a:gd name="connsiteY14" fmla="*/ 100737 h 140112"/>
                <a:gd name="connsiteX15" fmla="*/ 102436 w 138423"/>
                <a:gd name="connsiteY15" fmla="*/ 69931 h 140112"/>
                <a:gd name="connsiteX16" fmla="*/ 93051 w 138423"/>
                <a:gd name="connsiteY16" fmla="*/ 39642 h 140112"/>
                <a:gd name="connsiteX17" fmla="*/ 49397 w 138423"/>
                <a:gd name="connsiteY17" fmla="*/ 36638 h 140112"/>
                <a:gd name="connsiteX18" fmla="*/ 46393 w 138423"/>
                <a:gd name="connsiteY18" fmla="*/ 39642 h 140112"/>
                <a:gd name="connsiteX19" fmla="*/ 36940 w 138423"/>
                <a:gd name="connsiteY19" fmla="*/ 7006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23" h="140112">
                  <a:moveTo>
                    <a:pt x="566" y="68292"/>
                  </a:moveTo>
                  <a:cubicBezTo>
                    <a:pt x="614" y="56343"/>
                    <a:pt x="3607" y="44591"/>
                    <a:pt x="9278" y="34074"/>
                  </a:cubicBezTo>
                  <a:cubicBezTo>
                    <a:pt x="14779" y="23366"/>
                    <a:pt x="23390" y="14569"/>
                    <a:pt x="33977" y="8836"/>
                  </a:cubicBezTo>
                  <a:cubicBezTo>
                    <a:pt x="44940" y="2902"/>
                    <a:pt x="57236" y="-134"/>
                    <a:pt x="69699" y="12"/>
                  </a:cubicBezTo>
                  <a:cubicBezTo>
                    <a:pt x="89968" y="12"/>
                    <a:pt x="106590" y="6598"/>
                    <a:pt x="119545" y="19771"/>
                  </a:cubicBezTo>
                  <a:cubicBezTo>
                    <a:pt x="132501" y="32944"/>
                    <a:pt x="138990" y="49582"/>
                    <a:pt x="138990" y="69684"/>
                  </a:cubicBezTo>
                  <a:cubicBezTo>
                    <a:pt x="138990" y="89982"/>
                    <a:pt x="132456" y="106793"/>
                    <a:pt x="119366" y="120114"/>
                  </a:cubicBezTo>
                  <a:cubicBezTo>
                    <a:pt x="106276" y="133435"/>
                    <a:pt x="89818" y="140104"/>
                    <a:pt x="69969" y="140120"/>
                  </a:cubicBezTo>
                  <a:cubicBezTo>
                    <a:pt x="57757" y="140144"/>
                    <a:pt x="45711" y="137291"/>
                    <a:pt x="34807" y="131790"/>
                  </a:cubicBezTo>
                  <a:cubicBezTo>
                    <a:pt x="23967" y="126529"/>
                    <a:pt x="15064" y="117979"/>
                    <a:pt x="9368" y="107361"/>
                  </a:cubicBezTo>
                  <a:cubicBezTo>
                    <a:pt x="3514" y="96657"/>
                    <a:pt x="582" y="83634"/>
                    <a:pt x="566" y="68292"/>
                  </a:cubicBezTo>
                  <a:close/>
                  <a:moveTo>
                    <a:pt x="36940" y="70178"/>
                  </a:moveTo>
                  <a:cubicBezTo>
                    <a:pt x="36940" y="83470"/>
                    <a:pt x="40091" y="93657"/>
                    <a:pt x="46393" y="100737"/>
                  </a:cubicBezTo>
                  <a:cubicBezTo>
                    <a:pt x="57656" y="113620"/>
                    <a:pt x="77230" y="114936"/>
                    <a:pt x="90114" y="103674"/>
                  </a:cubicBezTo>
                  <a:cubicBezTo>
                    <a:pt x="91158" y="102762"/>
                    <a:pt x="92139" y="101781"/>
                    <a:pt x="93051" y="100737"/>
                  </a:cubicBezTo>
                  <a:cubicBezTo>
                    <a:pt x="99322" y="93671"/>
                    <a:pt x="102452" y="83403"/>
                    <a:pt x="102436" y="69931"/>
                  </a:cubicBezTo>
                  <a:cubicBezTo>
                    <a:pt x="102436" y="56803"/>
                    <a:pt x="99308" y="46708"/>
                    <a:pt x="93051" y="39642"/>
                  </a:cubicBezTo>
                  <a:cubicBezTo>
                    <a:pt x="81826" y="26758"/>
                    <a:pt x="62281" y="25413"/>
                    <a:pt x="49397" y="36638"/>
                  </a:cubicBezTo>
                  <a:cubicBezTo>
                    <a:pt x="48329" y="37570"/>
                    <a:pt x="47325" y="38573"/>
                    <a:pt x="46393" y="39642"/>
                  </a:cubicBezTo>
                  <a:cubicBezTo>
                    <a:pt x="40091" y="46618"/>
                    <a:pt x="36940" y="56758"/>
                    <a:pt x="36940" y="7006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FB77E47-379D-49F6-B2E4-ABF2C1CC1286}"/>
                </a:ext>
              </a:extLst>
            </p:cNvPr>
            <p:cNvSpPr/>
            <p:nvPr/>
          </p:nvSpPr>
          <p:spPr>
            <a:xfrm>
              <a:off x="12069608" y="4400459"/>
              <a:ext cx="122225" cy="137169"/>
            </a:xfrm>
            <a:custGeom>
              <a:avLst/>
              <a:gdLst>
                <a:gd name="connsiteX0" fmla="*/ 122734 w 122225"/>
                <a:gd name="connsiteY0" fmla="*/ 137177 h 137169"/>
                <a:gd name="connsiteX1" fmla="*/ 87258 w 122225"/>
                <a:gd name="connsiteY1" fmla="*/ 137177 h 137169"/>
                <a:gd name="connsiteX2" fmla="*/ 87258 w 122225"/>
                <a:gd name="connsiteY2" fmla="*/ 68762 h 137169"/>
                <a:gd name="connsiteX3" fmla="*/ 85013 w 122225"/>
                <a:gd name="connsiteY3" fmla="*/ 40673 h 137169"/>
                <a:gd name="connsiteX4" fmla="*/ 77626 w 122225"/>
                <a:gd name="connsiteY4" fmla="*/ 30772 h 137169"/>
                <a:gd name="connsiteX5" fmla="*/ 65321 w 122225"/>
                <a:gd name="connsiteY5" fmla="*/ 27246 h 137169"/>
                <a:gd name="connsiteX6" fmla="*/ 48773 w 122225"/>
                <a:gd name="connsiteY6" fmla="*/ 32298 h 137169"/>
                <a:gd name="connsiteX7" fmla="*/ 38737 w 122225"/>
                <a:gd name="connsiteY7" fmla="*/ 45658 h 137169"/>
                <a:gd name="connsiteX8" fmla="*/ 36042 w 122225"/>
                <a:gd name="connsiteY8" fmla="*/ 76464 h 137169"/>
                <a:gd name="connsiteX9" fmla="*/ 36042 w 122225"/>
                <a:gd name="connsiteY9" fmla="*/ 137087 h 137169"/>
                <a:gd name="connsiteX10" fmla="*/ 566 w 122225"/>
                <a:gd name="connsiteY10" fmla="*/ 137087 h 137169"/>
                <a:gd name="connsiteX11" fmla="*/ 566 w 122225"/>
                <a:gd name="connsiteY11" fmla="*/ 3042 h 137169"/>
                <a:gd name="connsiteX12" fmla="*/ 33505 w 122225"/>
                <a:gd name="connsiteY12" fmla="*/ 3042 h 137169"/>
                <a:gd name="connsiteX13" fmla="*/ 33505 w 122225"/>
                <a:gd name="connsiteY13" fmla="*/ 22733 h 137169"/>
                <a:gd name="connsiteX14" fmla="*/ 77693 w 122225"/>
                <a:gd name="connsiteY14" fmla="*/ 11 h 137169"/>
                <a:gd name="connsiteX15" fmla="*/ 99158 w 122225"/>
                <a:gd name="connsiteY15" fmla="*/ 4232 h 137169"/>
                <a:gd name="connsiteX16" fmla="*/ 113865 w 122225"/>
                <a:gd name="connsiteY16" fmla="*/ 15032 h 137169"/>
                <a:gd name="connsiteX17" fmla="*/ 120803 w 122225"/>
                <a:gd name="connsiteY17" fmla="*/ 29918 h 137169"/>
                <a:gd name="connsiteX18" fmla="*/ 122756 w 122225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5" h="137169">
                  <a:moveTo>
                    <a:pt x="122734" y="137177"/>
                  </a:moveTo>
                  <a:lnTo>
                    <a:pt x="87258" y="137177"/>
                  </a:lnTo>
                  <a:lnTo>
                    <a:pt x="87258" y="68762"/>
                  </a:lnTo>
                  <a:cubicBezTo>
                    <a:pt x="87258" y="54302"/>
                    <a:pt x="86517" y="44939"/>
                    <a:pt x="85013" y="40673"/>
                  </a:cubicBezTo>
                  <a:cubicBezTo>
                    <a:pt x="83665" y="36668"/>
                    <a:pt x="81083" y="33199"/>
                    <a:pt x="77626" y="30772"/>
                  </a:cubicBezTo>
                  <a:cubicBezTo>
                    <a:pt x="73988" y="28349"/>
                    <a:pt x="69700" y="27118"/>
                    <a:pt x="65321" y="27246"/>
                  </a:cubicBezTo>
                  <a:cubicBezTo>
                    <a:pt x="59416" y="27172"/>
                    <a:pt x="53623" y="28939"/>
                    <a:pt x="48773" y="32298"/>
                  </a:cubicBezTo>
                  <a:cubicBezTo>
                    <a:pt x="44013" y="35493"/>
                    <a:pt x="40488" y="40202"/>
                    <a:pt x="38737" y="45658"/>
                  </a:cubicBezTo>
                  <a:cubicBezTo>
                    <a:pt x="36941" y="51226"/>
                    <a:pt x="36042" y="61494"/>
                    <a:pt x="36042" y="76464"/>
                  </a:cubicBezTo>
                  <a:lnTo>
                    <a:pt x="36042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3"/>
                  </a:lnTo>
                  <a:cubicBezTo>
                    <a:pt x="45203" y="7584"/>
                    <a:pt x="59933" y="11"/>
                    <a:pt x="77693" y="11"/>
                  </a:cubicBezTo>
                  <a:cubicBezTo>
                    <a:pt x="85057" y="-75"/>
                    <a:pt x="92377" y="1362"/>
                    <a:pt x="99158" y="4232"/>
                  </a:cubicBezTo>
                  <a:cubicBezTo>
                    <a:pt x="104906" y="6513"/>
                    <a:pt x="109958" y="10234"/>
                    <a:pt x="113865" y="15032"/>
                  </a:cubicBezTo>
                  <a:cubicBezTo>
                    <a:pt x="117210" y="19446"/>
                    <a:pt x="119568" y="24521"/>
                    <a:pt x="120803" y="29918"/>
                  </a:cubicBezTo>
                  <a:cubicBezTo>
                    <a:pt x="122307" y="37781"/>
                    <a:pt x="122958" y="45784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3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8967D3-2D9E-44B2-A4C5-9B76E9F5FE6A}"/>
              </a:ext>
            </a:extLst>
          </p:cNvPr>
          <p:cNvSpPr/>
          <p:nvPr userDrawn="1"/>
        </p:nvSpPr>
        <p:spPr>
          <a:xfrm>
            <a:off x="9349119" y="5785525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09C76C-4E55-4104-82C5-20AA92ECDB93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ADFA0FF-E32A-4F4A-8076-8D54F894C4C2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4BC9E6-89AA-4F71-9B1D-EEF33A78ED11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45BD7D-FB09-4502-8DC4-CF635D42A7A6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ED017-DC6E-43D3-8F22-3920F6D2ED7F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1B123-293A-4873-A613-572B7282E0F2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7A884A-107A-4804-B13F-89C0725B2A14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5F06C2-04E7-41BB-8A71-E7BB56C6B320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9C1BF-C080-4653-9A27-A25A3DBB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FB1-F05B-4EE5-83EB-9A943FC6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16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EB6C-41AC-4A40-989C-1F262841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723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3C33-9762-4DD5-A760-DB2A385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2559C7F-C1A3-492F-949A-F8AF404307B5}" type="datetime1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050D-CFE1-4706-84A3-62C631FE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204F-74E2-4385-9D8E-9AB5A280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A426-11E4-4B21-9846-DE1458A9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627F-2852-4A91-97D4-E113494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9F8E-CB63-46F5-A10A-CE199750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223A-B6A4-4F5D-A2BC-71755016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69D7C-899C-46F9-B04D-C7C724D8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0FAC8-F916-47E5-A46F-4E613CA4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24A7895-6814-41CD-B2A0-43538020ACA8}" type="datetime1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EFF4-B040-411C-9EBA-4758EA15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5E75D-193A-4A49-9CFD-FAEC1E0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4345-7338-4976-8BC1-09F868289F64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83967C-37CD-4F61-BB08-5D050E908F13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7179CD-9FB9-4255-8E15-19B0F4BBDC9B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6392B-9C84-4DE9-B73B-BF1BA0BE21AA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7ECD42-7844-4D6A-AB8E-C067873F6A54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959840-296A-437E-BB21-3D7BD3A76CD2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ADC62-244F-4A9A-864D-4B6DEC31061D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639FC1-BA5A-4989-942A-B36A00B101DA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90C9C6-86DE-425F-ABBB-186774184FEF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98045C-A3D3-427C-8D7F-F5BE7ACBED20}"/>
              </a:ext>
            </a:extLst>
          </p:cNvPr>
          <p:cNvSpPr/>
          <p:nvPr userDrawn="1"/>
        </p:nvSpPr>
        <p:spPr>
          <a:xfrm>
            <a:off x="10864175" y="426382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DA426-11E4-4B21-9846-DE1458A9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627F-2852-4A91-97D4-E113494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9F8E-CB63-46F5-A10A-CE199750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223A-B6A4-4F5D-A2BC-71755016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69D7C-899C-46F9-B04D-C7C724D8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0FAC8-F916-47E5-A46F-4E613CA4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24A7895-6814-41CD-B2A0-43538020ACA8}" type="datetime1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EFF4-B040-411C-9EBA-4758EA15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5E75D-193A-4A49-9CFD-FAEC1E0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4345-7338-4976-8BC1-09F868289F64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83967C-37CD-4F61-BB08-5D050E908F13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7179CD-9FB9-4255-8E15-19B0F4BBDC9B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6392B-9C84-4DE9-B73B-BF1BA0BE21AA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7ECD42-7844-4D6A-AB8E-C067873F6A54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959840-296A-437E-BB21-3D7BD3A76CD2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ADC62-244F-4A9A-864D-4B6DEC31061D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639FC1-BA5A-4989-942A-B36A00B101DA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04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11294199" y="3432732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B62F7-B8D0-4847-83EB-73908188DDE5}"/>
              </a:ext>
            </a:extLst>
          </p:cNvPr>
          <p:cNvSpPr/>
          <p:nvPr userDrawn="1"/>
        </p:nvSpPr>
        <p:spPr>
          <a:xfrm rot="13826978">
            <a:off x="247381" y="2473454"/>
            <a:ext cx="559607" cy="575595"/>
          </a:xfrm>
          <a:custGeom>
            <a:avLst/>
            <a:gdLst>
              <a:gd name="connsiteX0" fmla="*/ 215445 w 1740130"/>
              <a:gd name="connsiteY0" fmla="*/ 0 h 1789848"/>
              <a:gd name="connsiteX1" fmla="*/ 1740130 w 1740130"/>
              <a:gd name="connsiteY1" fmla="*/ 215445 h 1789848"/>
              <a:gd name="connsiteX2" fmla="*/ 0 w 1740130"/>
              <a:gd name="connsiteY2" fmla="*/ 1789848 h 1789848"/>
              <a:gd name="connsiteX3" fmla="*/ 215445 w 1740130"/>
              <a:gd name="connsiteY3" fmla="*/ 0 h 178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30" h="1789848">
                <a:moveTo>
                  <a:pt x="215445" y="0"/>
                </a:moveTo>
                <a:lnTo>
                  <a:pt x="1740130" y="215445"/>
                </a:lnTo>
                <a:lnTo>
                  <a:pt x="0" y="1789848"/>
                </a:lnTo>
                <a:lnTo>
                  <a:pt x="215445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BA1B31-1EF7-4433-86B2-5598A40B5A8A}"/>
              </a:ext>
            </a:extLst>
          </p:cNvPr>
          <p:cNvSpPr/>
          <p:nvPr userDrawn="1"/>
        </p:nvSpPr>
        <p:spPr>
          <a:xfrm rot="20774380">
            <a:off x="11279290" y="3884023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6BD94D0-D037-4054-8695-9F17D9D7ADF3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866824-E389-4246-A1EF-19586CF7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4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7D01A-4B76-4497-8ED2-771EDA7B3F3D}"/>
              </a:ext>
            </a:extLst>
          </p:cNvPr>
          <p:cNvSpPr/>
          <p:nvPr userDrawn="1"/>
        </p:nvSpPr>
        <p:spPr>
          <a:xfrm>
            <a:off x="11149976" y="746048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48AD34-B75F-4FFA-AA00-B82A712316E2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B32A8C-B83E-4F9E-93AB-D691C337CE38}"/>
              </a:ext>
            </a:extLst>
          </p:cNvPr>
          <p:cNvSpPr/>
          <p:nvPr userDrawn="1"/>
        </p:nvSpPr>
        <p:spPr>
          <a:xfrm>
            <a:off x="10875605" y="426382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FCA537-A5BF-4D2A-B451-30677FF5FFE4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rgbClr val="69B6CF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A9AB2-D1D8-42A1-B938-CEA100EB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05BD-E552-4736-947D-534121C58346}" type="datetime1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6D251-B7B6-4FA5-AFBB-606A8612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DD48-BC41-448F-A820-BC093A8D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F0C4AE-0F3B-4093-9218-193F661EE6D8}"/>
              </a:ext>
            </a:extLst>
          </p:cNvPr>
          <p:cNvGrpSpPr/>
          <p:nvPr userDrawn="1"/>
        </p:nvGrpSpPr>
        <p:grpSpPr>
          <a:xfrm>
            <a:off x="7007945" y="2125662"/>
            <a:ext cx="8196642" cy="5548312"/>
            <a:chOff x="1995487" y="652462"/>
            <a:chExt cx="8196642" cy="554831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2CE51A-4B42-44E0-9CEA-F020DD818EFB}"/>
                </a:ext>
              </a:extLst>
            </p:cNvPr>
            <p:cNvSpPr/>
            <p:nvPr/>
          </p:nvSpPr>
          <p:spPr>
            <a:xfrm>
              <a:off x="4359401" y="1221104"/>
              <a:ext cx="2022824" cy="1251013"/>
            </a:xfrm>
            <a:custGeom>
              <a:avLst/>
              <a:gdLst>
                <a:gd name="connsiteX0" fmla="*/ 0 w 2022824"/>
                <a:gd name="connsiteY0" fmla="*/ 0 h 1251013"/>
                <a:gd name="connsiteX1" fmla="*/ 73152 w 2022824"/>
                <a:gd name="connsiteY1" fmla="*/ 1251013 h 1251013"/>
                <a:gd name="connsiteX2" fmla="*/ 2022824 w 2022824"/>
                <a:gd name="connsiteY2" fmla="*/ 1218533 h 12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824" h="1251013">
                  <a:moveTo>
                    <a:pt x="0" y="0"/>
                  </a:moveTo>
                  <a:lnTo>
                    <a:pt x="73152" y="1251013"/>
                  </a:lnTo>
                  <a:lnTo>
                    <a:pt x="2022824" y="121853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1E0250E-9523-45E1-858B-E9E12D8CB3A8}"/>
                </a:ext>
              </a:extLst>
            </p:cNvPr>
            <p:cNvSpPr/>
            <p:nvPr/>
          </p:nvSpPr>
          <p:spPr>
            <a:xfrm>
              <a:off x="1995487" y="2342101"/>
              <a:ext cx="1681543" cy="2209609"/>
            </a:xfrm>
            <a:custGeom>
              <a:avLst/>
              <a:gdLst>
                <a:gd name="connsiteX0" fmla="*/ 0 w 1681543"/>
                <a:gd name="connsiteY0" fmla="*/ 398145 h 2209609"/>
                <a:gd name="connsiteX1" fmla="*/ 893540 w 1681543"/>
                <a:gd name="connsiteY1" fmla="*/ 2209610 h 2209609"/>
                <a:gd name="connsiteX2" fmla="*/ 1681543 w 1681543"/>
                <a:gd name="connsiteY2" fmla="*/ 0 h 22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543" h="2209609">
                  <a:moveTo>
                    <a:pt x="0" y="398145"/>
                  </a:moveTo>
                  <a:lnTo>
                    <a:pt x="893540" y="2209610"/>
                  </a:lnTo>
                  <a:lnTo>
                    <a:pt x="168154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FF233F-334E-4516-84D8-F73A080FBCCD}"/>
                </a:ext>
              </a:extLst>
            </p:cNvPr>
            <p:cNvSpPr/>
            <p:nvPr/>
          </p:nvSpPr>
          <p:spPr>
            <a:xfrm>
              <a:off x="3677030" y="2342101"/>
              <a:ext cx="1372933" cy="1454181"/>
            </a:xfrm>
            <a:custGeom>
              <a:avLst/>
              <a:gdLst>
                <a:gd name="connsiteX0" fmla="*/ 0 w 1372933"/>
                <a:gd name="connsiteY0" fmla="*/ 0 h 1454181"/>
                <a:gd name="connsiteX1" fmla="*/ 1372934 w 1372933"/>
                <a:gd name="connsiteY1" fmla="*/ 1454182 h 1454181"/>
                <a:gd name="connsiteX2" fmla="*/ 755523 w 1372933"/>
                <a:gd name="connsiteY2" fmla="*/ 130016 h 14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933" h="1454181">
                  <a:moveTo>
                    <a:pt x="0" y="0"/>
                  </a:moveTo>
                  <a:lnTo>
                    <a:pt x="1372934" y="1454182"/>
                  </a:lnTo>
                  <a:lnTo>
                    <a:pt x="755523" y="13001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1180DE-03F7-4AA3-B7C2-58D3D6376C98}"/>
                </a:ext>
              </a:extLst>
            </p:cNvPr>
            <p:cNvSpPr/>
            <p:nvPr/>
          </p:nvSpPr>
          <p:spPr>
            <a:xfrm>
              <a:off x="4432553" y="2439637"/>
              <a:ext cx="1949672" cy="1356645"/>
            </a:xfrm>
            <a:custGeom>
              <a:avLst/>
              <a:gdLst>
                <a:gd name="connsiteX0" fmla="*/ 1949672 w 1949672"/>
                <a:gd name="connsiteY0" fmla="*/ 0 h 1356645"/>
                <a:gd name="connsiteX1" fmla="*/ 1949672 w 1949672"/>
                <a:gd name="connsiteY1" fmla="*/ 0 h 1356645"/>
                <a:gd name="connsiteX2" fmla="*/ 0 w 1949672"/>
                <a:gd name="connsiteY2" fmla="*/ 32480 h 1356645"/>
                <a:gd name="connsiteX3" fmla="*/ 617410 w 1949672"/>
                <a:gd name="connsiteY3" fmla="*/ 1356646 h 13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672" h="1356645">
                  <a:moveTo>
                    <a:pt x="1949672" y="0"/>
                  </a:moveTo>
                  <a:lnTo>
                    <a:pt x="1949672" y="0"/>
                  </a:lnTo>
                  <a:lnTo>
                    <a:pt x="0" y="32480"/>
                  </a:lnTo>
                  <a:lnTo>
                    <a:pt x="617410" y="1356646"/>
                  </a:lnTo>
                  <a:close/>
                </a:path>
              </a:pathLst>
            </a:custGeom>
            <a:solidFill>
              <a:srgbClr val="EC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501E85C-85FD-4882-B671-2496715E2C3E}"/>
                </a:ext>
              </a:extLst>
            </p:cNvPr>
            <p:cNvSpPr/>
            <p:nvPr/>
          </p:nvSpPr>
          <p:spPr>
            <a:xfrm>
              <a:off x="5049963" y="2439637"/>
              <a:ext cx="1754600" cy="1746503"/>
            </a:xfrm>
            <a:custGeom>
              <a:avLst/>
              <a:gdLst>
                <a:gd name="connsiteX0" fmla="*/ 1332262 w 1754600"/>
                <a:gd name="connsiteY0" fmla="*/ 0 h 1746503"/>
                <a:gd name="connsiteX1" fmla="*/ 1754601 w 1754600"/>
                <a:gd name="connsiteY1" fmla="*/ 1746504 h 1746503"/>
                <a:gd name="connsiteX2" fmla="*/ 0 w 1754600"/>
                <a:gd name="connsiteY2" fmla="*/ 1356646 h 1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600" h="1746503">
                  <a:moveTo>
                    <a:pt x="1332262" y="0"/>
                  </a:moveTo>
                  <a:lnTo>
                    <a:pt x="1754601" y="1746504"/>
                  </a:lnTo>
                  <a:lnTo>
                    <a:pt x="0" y="135664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738867-B648-40D9-AE78-2ABF05D1B986}"/>
                </a:ext>
              </a:extLst>
            </p:cNvPr>
            <p:cNvSpPr/>
            <p:nvPr/>
          </p:nvSpPr>
          <p:spPr>
            <a:xfrm>
              <a:off x="4359401" y="896206"/>
              <a:ext cx="2217705" cy="1543431"/>
            </a:xfrm>
            <a:custGeom>
              <a:avLst/>
              <a:gdLst>
                <a:gd name="connsiteX0" fmla="*/ 0 w 2217705"/>
                <a:gd name="connsiteY0" fmla="*/ 324898 h 1543431"/>
                <a:gd name="connsiteX1" fmla="*/ 2217706 w 2217705"/>
                <a:gd name="connsiteY1" fmla="*/ 0 h 1543431"/>
                <a:gd name="connsiteX2" fmla="*/ 2022824 w 2217705"/>
                <a:gd name="connsiteY2" fmla="*/ 1543431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705" h="1543431">
                  <a:moveTo>
                    <a:pt x="0" y="324898"/>
                  </a:moveTo>
                  <a:lnTo>
                    <a:pt x="2217706" y="0"/>
                  </a:lnTo>
                  <a:lnTo>
                    <a:pt x="2022824" y="15434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E6A0AE-269C-496E-AF09-1069766999E1}"/>
                </a:ext>
              </a:extLst>
            </p:cNvPr>
            <p:cNvSpPr/>
            <p:nvPr/>
          </p:nvSpPr>
          <p:spPr>
            <a:xfrm>
              <a:off x="6382225" y="896206"/>
              <a:ext cx="1380934" cy="1543431"/>
            </a:xfrm>
            <a:custGeom>
              <a:avLst/>
              <a:gdLst>
                <a:gd name="connsiteX0" fmla="*/ 194882 w 1380934"/>
                <a:gd name="connsiteY0" fmla="*/ 0 h 1543431"/>
                <a:gd name="connsiteX1" fmla="*/ 0 w 1380934"/>
                <a:gd name="connsiteY1" fmla="*/ 1543431 h 1543431"/>
                <a:gd name="connsiteX2" fmla="*/ 1380935 w 1380934"/>
                <a:gd name="connsiteY2" fmla="*/ 1275398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934" h="1543431">
                  <a:moveTo>
                    <a:pt x="194882" y="0"/>
                  </a:moveTo>
                  <a:lnTo>
                    <a:pt x="0" y="1543431"/>
                  </a:lnTo>
                  <a:lnTo>
                    <a:pt x="1380935" y="127539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80BEC0-AB36-4AAE-8B31-F794D6CB256D}"/>
                </a:ext>
              </a:extLst>
            </p:cNvPr>
            <p:cNvSpPr/>
            <p:nvPr/>
          </p:nvSpPr>
          <p:spPr>
            <a:xfrm>
              <a:off x="7763160" y="652462"/>
              <a:ext cx="1819655" cy="1519142"/>
            </a:xfrm>
            <a:custGeom>
              <a:avLst/>
              <a:gdLst>
                <a:gd name="connsiteX0" fmla="*/ 1819656 w 1819655"/>
                <a:gd name="connsiteY0" fmla="*/ 0 h 1519142"/>
                <a:gd name="connsiteX1" fmla="*/ 170593 w 1819655"/>
                <a:gd name="connsiteY1" fmla="*/ 121825 h 1519142"/>
                <a:gd name="connsiteX2" fmla="*/ 0 w 1819655"/>
                <a:gd name="connsiteY2" fmla="*/ 1519142 h 15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655" h="1519142">
                  <a:moveTo>
                    <a:pt x="1819656" y="0"/>
                  </a:moveTo>
                  <a:lnTo>
                    <a:pt x="170593" y="121825"/>
                  </a:lnTo>
                  <a:lnTo>
                    <a:pt x="0" y="151914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3EB7EE-F947-4209-817C-E752A16E38D3}"/>
                </a:ext>
              </a:extLst>
            </p:cNvPr>
            <p:cNvSpPr/>
            <p:nvPr/>
          </p:nvSpPr>
          <p:spPr>
            <a:xfrm>
              <a:off x="7763160" y="652462"/>
              <a:ext cx="2290857" cy="2120265"/>
            </a:xfrm>
            <a:custGeom>
              <a:avLst/>
              <a:gdLst>
                <a:gd name="connsiteX0" fmla="*/ 1819656 w 2290857"/>
                <a:gd name="connsiteY0" fmla="*/ 0 h 2120265"/>
                <a:gd name="connsiteX1" fmla="*/ 0 w 2290857"/>
                <a:gd name="connsiteY1" fmla="*/ 1519142 h 2120265"/>
                <a:gd name="connsiteX2" fmla="*/ 2290857 w 2290857"/>
                <a:gd name="connsiteY2" fmla="*/ 2120265 h 212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0857" h="2120265">
                  <a:moveTo>
                    <a:pt x="1819656" y="0"/>
                  </a:moveTo>
                  <a:lnTo>
                    <a:pt x="0" y="1519142"/>
                  </a:lnTo>
                  <a:lnTo>
                    <a:pt x="2290857" y="212026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02A67B-B6A5-46D9-9882-9F27CB133EA1}"/>
                </a:ext>
              </a:extLst>
            </p:cNvPr>
            <p:cNvSpPr/>
            <p:nvPr/>
          </p:nvSpPr>
          <p:spPr>
            <a:xfrm>
              <a:off x="6804564" y="2171604"/>
              <a:ext cx="1047940" cy="2014537"/>
            </a:xfrm>
            <a:custGeom>
              <a:avLst/>
              <a:gdLst>
                <a:gd name="connsiteX0" fmla="*/ 958596 w 1047940"/>
                <a:gd name="connsiteY0" fmla="*/ 0 h 2014537"/>
                <a:gd name="connsiteX1" fmla="*/ 0 w 1047940"/>
                <a:gd name="connsiteY1" fmla="*/ 2014537 h 2014537"/>
                <a:gd name="connsiteX2" fmla="*/ 1047940 w 1047940"/>
                <a:gd name="connsiteY2" fmla="*/ 1819656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940" h="2014537">
                  <a:moveTo>
                    <a:pt x="958596" y="0"/>
                  </a:moveTo>
                  <a:lnTo>
                    <a:pt x="0" y="2014537"/>
                  </a:lnTo>
                  <a:lnTo>
                    <a:pt x="1047940" y="18196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30D272-C13A-4350-824E-7FE825FACA29}"/>
                </a:ext>
              </a:extLst>
            </p:cNvPr>
            <p:cNvSpPr/>
            <p:nvPr/>
          </p:nvSpPr>
          <p:spPr>
            <a:xfrm>
              <a:off x="7763160" y="2171508"/>
              <a:ext cx="2290857" cy="1819751"/>
            </a:xfrm>
            <a:custGeom>
              <a:avLst/>
              <a:gdLst>
                <a:gd name="connsiteX0" fmla="*/ 0 w 2290857"/>
                <a:gd name="connsiteY0" fmla="*/ 0 h 1819751"/>
                <a:gd name="connsiteX1" fmla="*/ 2290857 w 2290857"/>
                <a:gd name="connsiteY1" fmla="*/ 601218 h 1819751"/>
                <a:gd name="connsiteX2" fmla="*/ 89344 w 2290857"/>
                <a:gd name="connsiteY2" fmla="*/ 1819751 h 18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0857" h="1819751">
                  <a:moveTo>
                    <a:pt x="0" y="0"/>
                  </a:moveTo>
                  <a:lnTo>
                    <a:pt x="2290857" y="601218"/>
                  </a:lnTo>
                  <a:lnTo>
                    <a:pt x="89344" y="181975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93E9C5-C537-4ED8-A26E-8AABA2815BF2}"/>
                </a:ext>
              </a:extLst>
            </p:cNvPr>
            <p:cNvSpPr/>
            <p:nvPr/>
          </p:nvSpPr>
          <p:spPr>
            <a:xfrm>
              <a:off x="2889027" y="3796283"/>
              <a:ext cx="2160936" cy="2404491"/>
            </a:xfrm>
            <a:custGeom>
              <a:avLst/>
              <a:gdLst>
                <a:gd name="connsiteX0" fmla="*/ 0 w 2160936"/>
                <a:gd name="connsiteY0" fmla="*/ 755428 h 2404491"/>
                <a:gd name="connsiteX1" fmla="*/ 316897 w 2160936"/>
                <a:gd name="connsiteY1" fmla="*/ 2404491 h 2404491"/>
                <a:gd name="connsiteX2" fmla="*/ 2160937 w 2160936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936" h="2404491">
                  <a:moveTo>
                    <a:pt x="0" y="755428"/>
                  </a:moveTo>
                  <a:lnTo>
                    <a:pt x="316897" y="2404491"/>
                  </a:lnTo>
                  <a:lnTo>
                    <a:pt x="21609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80E6B7-3CFB-40C2-94F5-6B26E3109B93}"/>
                </a:ext>
              </a:extLst>
            </p:cNvPr>
            <p:cNvSpPr/>
            <p:nvPr/>
          </p:nvSpPr>
          <p:spPr>
            <a:xfrm>
              <a:off x="3205924" y="3796283"/>
              <a:ext cx="1844039" cy="2404491"/>
            </a:xfrm>
            <a:custGeom>
              <a:avLst/>
              <a:gdLst>
                <a:gd name="connsiteX0" fmla="*/ 0 w 1844039"/>
                <a:gd name="connsiteY0" fmla="*/ 2404491 h 2404491"/>
                <a:gd name="connsiteX1" fmla="*/ 1754695 w 1844039"/>
                <a:gd name="connsiteY1" fmla="*/ 2355819 h 2404491"/>
                <a:gd name="connsiteX2" fmla="*/ 1844040 w 1844039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039" h="2404491">
                  <a:moveTo>
                    <a:pt x="0" y="2404491"/>
                  </a:moveTo>
                  <a:lnTo>
                    <a:pt x="1754695" y="2355819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65A039-53DC-42DE-97E0-C842D0647227}"/>
                </a:ext>
              </a:extLst>
            </p:cNvPr>
            <p:cNvSpPr/>
            <p:nvPr/>
          </p:nvSpPr>
          <p:spPr>
            <a:xfrm>
              <a:off x="4952262" y="3796283"/>
              <a:ext cx="1356811" cy="2358573"/>
            </a:xfrm>
            <a:custGeom>
              <a:avLst/>
              <a:gdLst>
                <a:gd name="connsiteX0" fmla="*/ 89440 w 1348549"/>
                <a:gd name="connsiteY0" fmla="*/ 0 h 2355818"/>
                <a:gd name="connsiteX1" fmla="*/ 0 w 1348549"/>
                <a:gd name="connsiteY1" fmla="*/ 2355819 h 2355818"/>
                <a:gd name="connsiteX2" fmla="*/ 1348549 w 1348549"/>
                <a:gd name="connsiteY2" fmla="*/ 2087689 h 2355818"/>
                <a:gd name="connsiteX0" fmla="*/ 89440 w 1246643"/>
                <a:gd name="connsiteY0" fmla="*/ 0 h 2355819"/>
                <a:gd name="connsiteX1" fmla="*/ 0 w 1246643"/>
                <a:gd name="connsiteY1" fmla="*/ 2355819 h 2355819"/>
                <a:gd name="connsiteX2" fmla="*/ 1246643 w 1246643"/>
                <a:gd name="connsiteY2" fmla="*/ 2159299 h 2355819"/>
                <a:gd name="connsiteX3" fmla="*/ 89440 w 1246643"/>
                <a:gd name="connsiteY3" fmla="*/ 0 h 2355819"/>
                <a:gd name="connsiteX0" fmla="*/ 89440 w 1348549"/>
                <a:gd name="connsiteY0" fmla="*/ 0 h 2355819"/>
                <a:gd name="connsiteX1" fmla="*/ 0 w 1348549"/>
                <a:gd name="connsiteY1" fmla="*/ 2355819 h 2355819"/>
                <a:gd name="connsiteX2" fmla="*/ 1348549 w 1348549"/>
                <a:gd name="connsiteY2" fmla="*/ 2084935 h 2355819"/>
                <a:gd name="connsiteX3" fmla="*/ 89440 w 1348549"/>
                <a:gd name="connsiteY3" fmla="*/ 0 h 2355819"/>
                <a:gd name="connsiteX0" fmla="*/ 97702 w 1356811"/>
                <a:gd name="connsiteY0" fmla="*/ 0 h 2358573"/>
                <a:gd name="connsiteX1" fmla="*/ 0 w 1356811"/>
                <a:gd name="connsiteY1" fmla="*/ 2358573 h 2358573"/>
                <a:gd name="connsiteX2" fmla="*/ 1356811 w 1356811"/>
                <a:gd name="connsiteY2" fmla="*/ 2084935 h 2358573"/>
                <a:gd name="connsiteX3" fmla="*/ 97702 w 1356811"/>
                <a:gd name="connsiteY3" fmla="*/ 0 h 235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6811" h="2358573">
                  <a:moveTo>
                    <a:pt x="97702" y="0"/>
                  </a:moveTo>
                  <a:lnTo>
                    <a:pt x="0" y="2358573"/>
                  </a:lnTo>
                  <a:lnTo>
                    <a:pt x="1356811" y="2084935"/>
                  </a:lnTo>
                  <a:lnTo>
                    <a:pt x="9770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7302CB-50A2-446B-BCF3-9550BBA2558B}"/>
                </a:ext>
              </a:extLst>
            </p:cNvPr>
            <p:cNvSpPr/>
            <p:nvPr/>
          </p:nvSpPr>
          <p:spPr>
            <a:xfrm>
              <a:off x="6309073" y="3991260"/>
              <a:ext cx="1543430" cy="1892712"/>
            </a:xfrm>
            <a:custGeom>
              <a:avLst/>
              <a:gdLst>
                <a:gd name="connsiteX0" fmla="*/ 495491 w 1543430"/>
                <a:gd name="connsiteY0" fmla="*/ 194881 h 1892712"/>
                <a:gd name="connsiteX1" fmla="*/ 1543431 w 1543430"/>
                <a:gd name="connsiteY1" fmla="*/ 0 h 1892712"/>
                <a:gd name="connsiteX2" fmla="*/ 0 w 1543430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430" h="1892712">
                  <a:moveTo>
                    <a:pt x="495491" y="194881"/>
                  </a:moveTo>
                  <a:lnTo>
                    <a:pt x="1543431" y="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19C04A3-5C60-4CB3-824F-719140982D0F}"/>
                </a:ext>
              </a:extLst>
            </p:cNvPr>
            <p:cNvSpPr/>
            <p:nvPr/>
          </p:nvSpPr>
          <p:spPr>
            <a:xfrm>
              <a:off x="6309073" y="3991260"/>
              <a:ext cx="1795271" cy="1892712"/>
            </a:xfrm>
            <a:custGeom>
              <a:avLst/>
              <a:gdLst>
                <a:gd name="connsiteX0" fmla="*/ 1543431 w 1795271"/>
                <a:gd name="connsiteY0" fmla="*/ 0 h 1892712"/>
                <a:gd name="connsiteX1" fmla="*/ 1795272 w 1795271"/>
                <a:gd name="connsiteY1" fmla="*/ 1754600 h 1892712"/>
                <a:gd name="connsiteX2" fmla="*/ 0 w 1795271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271" h="1892712">
                  <a:moveTo>
                    <a:pt x="1543431" y="0"/>
                  </a:moveTo>
                  <a:lnTo>
                    <a:pt x="1795272" y="175460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6A70E6-6CE5-4171-BAE6-FFF9CD3EF9FF}"/>
                </a:ext>
              </a:extLst>
            </p:cNvPr>
            <p:cNvSpPr/>
            <p:nvPr/>
          </p:nvSpPr>
          <p:spPr>
            <a:xfrm>
              <a:off x="7852504" y="3991260"/>
              <a:ext cx="2339625" cy="1754600"/>
            </a:xfrm>
            <a:custGeom>
              <a:avLst/>
              <a:gdLst>
                <a:gd name="connsiteX0" fmla="*/ 251841 w 2339625"/>
                <a:gd name="connsiteY0" fmla="*/ 1754600 h 1754600"/>
                <a:gd name="connsiteX1" fmla="*/ 2339626 w 2339625"/>
                <a:gd name="connsiteY1" fmla="*/ 1397222 h 1754600"/>
                <a:gd name="connsiteX2" fmla="*/ 0 w 2339625"/>
                <a:gd name="connsiteY2" fmla="*/ 0 h 17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9625" h="1754600">
                  <a:moveTo>
                    <a:pt x="251841" y="1754600"/>
                  </a:moveTo>
                  <a:lnTo>
                    <a:pt x="2339626" y="139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A09D31-0521-41E8-AA13-219F1EDBB4C3}"/>
                </a:ext>
              </a:extLst>
            </p:cNvPr>
            <p:cNvSpPr/>
            <p:nvPr/>
          </p:nvSpPr>
          <p:spPr>
            <a:xfrm>
              <a:off x="7852504" y="3828763"/>
              <a:ext cx="2339625" cy="1559718"/>
            </a:xfrm>
            <a:custGeom>
              <a:avLst/>
              <a:gdLst>
                <a:gd name="connsiteX0" fmla="*/ 0 w 2339625"/>
                <a:gd name="connsiteY0" fmla="*/ 162496 h 1559718"/>
                <a:gd name="connsiteX1" fmla="*/ 2339626 w 2339625"/>
                <a:gd name="connsiteY1" fmla="*/ 1559719 h 1559718"/>
                <a:gd name="connsiteX2" fmla="*/ 1649063 w 2339625"/>
                <a:gd name="connsiteY2" fmla="*/ 0 h 155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9625" h="1559718">
                  <a:moveTo>
                    <a:pt x="0" y="162496"/>
                  </a:moveTo>
                  <a:lnTo>
                    <a:pt x="2339626" y="1559719"/>
                  </a:lnTo>
                  <a:lnTo>
                    <a:pt x="164906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411480"/>
            <a:ext cx="9144000" cy="1791666"/>
          </a:xfrm>
        </p:spPr>
        <p:txBody>
          <a:bodyPr anchor="b">
            <a:noAutofit/>
          </a:bodyPr>
          <a:lstStyle>
            <a:lvl1pPr algn="l"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" y="239045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2164F83C-E20B-487E-BA28-F2CC8CC92B2A}"/>
              </a:ext>
            </a:extLst>
          </p:cNvPr>
          <p:cNvSpPr/>
          <p:nvPr/>
        </p:nvSpPr>
        <p:spPr>
          <a:xfrm>
            <a:off x="4549374" y="3327403"/>
            <a:ext cx="634682" cy="63461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511B2B6-0F2B-444C-A715-549EE3DFD69C}"/>
              </a:ext>
            </a:extLst>
          </p:cNvPr>
          <p:cNvSpPr/>
          <p:nvPr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C8B70C5-130F-4181-938E-6BA56FBECD5A}"/>
              </a:ext>
            </a:extLst>
          </p:cNvPr>
          <p:cNvGrpSpPr/>
          <p:nvPr userDrawn="1"/>
        </p:nvGrpSpPr>
        <p:grpSpPr>
          <a:xfrm>
            <a:off x="1928940" y="6146100"/>
            <a:ext cx="1306800" cy="264716"/>
            <a:chOff x="5181224" y="3243715"/>
            <a:chExt cx="1829469" cy="370592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162C93-5FB1-4F80-BFFA-D6C547EF29FC}"/>
                </a:ext>
              </a:extLst>
            </p:cNvPr>
            <p:cNvSpPr/>
            <p:nvPr/>
          </p:nvSpPr>
          <p:spPr>
            <a:xfrm>
              <a:off x="5181224" y="3243715"/>
              <a:ext cx="555877" cy="370592"/>
            </a:xfrm>
            <a:custGeom>
              <a:avLst/>
              <a:gdLst>
                <a:gd name="connsiteX0" fmla="*/ 0 w 555877"/>
                <a:gd name="connsiteY0" fmla="*/ 0 h 370592"/>
                <a:gd name="connsiteX1" fmla="*/ 555878 w 555877"/>
                <a:gd name="connsiteY1" fmla="*/ 0 h 370592"/>
                <a:gd name="connsiteX2" fmla="*/ 555878 w 555877"/>
                <a:gd name="connsiteY2" fmla="*/ 370592 h 370592"/>
                <a:gd name="connsiteX3" fmla="*/ 0 w 555877"/>
                <a:gd name="connsiteY3" fmla="*/ 370592 h 3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877" h="370592">
                  <a:moveTo>
                    <a:pt x="0" y="0"/>
                  </a:moveTo>
                  <a:lnTo>
                    <a:pt x="555878" y="0"/>
                  </a:lnTo>
                  <a:lnTo>
                    <a:pt x="555878" y="370592"/>
                  </a:lnTo>
                  <a:lnTo>
                    <a:pt x="0" y="370592"/>
                  </a:lnTo>
                  <a:close/>
                </a:path>
              </a:pathLst>
            </a:custGeom>
            <a:solidFill>
              <a:srgbClr val="034EA2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44B04F1-CAB0-4AB0-8131-D60CB0AB6EA0}"/>
                </a:ext>
              </a:extLst>
            </p:cNvPr>
            <p:cNvSpPr/>
            <p:nvPr/>
          </p:nvSpPr>
          <p:spPr>
            <a:xfrm>
              <a:off x="5439879" y="3288050"/>
              <a:ext cx="38344" cy="36413"/>
            </a:xfrm>
            <a:custGeom>
              <a:avLst/>
              <a:gdLst>
                <a:gd name="connsiteX0" fmla="*/ 7434 w 38344"/>
                <a:gd name="connsiteY0" fmla="*/ 36413 h 36413"/>
                <a:gd name="connsiteX1" fmla="*/ 19172 w 38344"/>
                <a:gd name="connsiteY1" fmla="*/ 27848 h 36413"/>
                <a:gd name="connsiteX2" fmla="*/ 30899 w 38344"/>
                <a:gd name="connsiteY2" fmla="*/ 36413 h 36413"/>
                <a:gd name="connsiteX3" fmla="*/ 26439 w 38344"/>
                <a:gd name="connsiteY3" fmla="*/ 22567 h 36413"/>
                <a:gd name="connsiteX4" fmla="*/ 38344 w 38344"/>
                <a:gd name="connsiteY4" fmla="*/ 14002 h 36413"/>
                <a:gd name="connsiteX5" fmla="*/ 23665 w 38344"/>
                <a:gd name="connsiteY5" fmla="*/ 14002 h 36413"/>
                <a:gd name="connsiteX6" fmla="*/ 19172 w 38344"/>
                <a:gd name="connsiteY6" fmla="*/ 0 h 36413"/>
                <a:gd name="connsiteX7" fmla="*/ 14667 w 38344"/>
                <a:gd name="connsiteY7" fmla="*/ 14024 h 36413"/>
                <a:gd name="connsiteX8" fmla="*/ 0 w 38344"/>
                <a:gd name="connsiteY8" fmla="*/ 14002 h 36413"/>
                <a:gd name="connsiteX9" fmla="*/ 11905 w 38344"/>
                <a:gd name="connsiteY9" fmla="*/ 22567 h 36413"/>
                <a:gd name="connsiteX10" fmla="*/ 7434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34" y="36413"/>
                  </a:moveTo>
                  <a:lnTo>
                    <a:pt x="19172" y="27848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02"/>
                  </a:lnTo>
                  <a:lnTo>
                    <a:pt x="23665" y="14002"/>
                  </a:lnTo>
                  <a:lnTo>
                    <a:pt x="19172" y="0"/>
                  </a:lnTo>
                  <a:lnTo>
                    <a:pt x="14667" y="14024"/>
                  </a:lnTo>
                  <a:lnTo>
                    <a:pt x="0" y="14002"/>
                  </a:lnTo>
                  <a:lnTo>
                    <a:pt x="11905" y="22567"/>
                  </a:lnTo>
                  <a:lnTo>
                    <a:pt x="7434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83889DC-942D-486C-B8A2-7A29FF49CA28}"/>
                </a:ext>
              </a:extLst>
            </p:cNvPr>
            <p:cNvSpPr/>
            <p:nvPr/>
          </p:nvSpPr>
          <p:spPr>
            <a:xfrm>
              <a:off x="5379168" y="3304337"/>
              <a:ext cx="38355" cy="36424"/>
            </a:xfrm>
            <a:custGeom>
              <a:avLst/>
              <a:gdLst>
                <a:gd name="connsiteX0" fmla="*/ 7445 w 38355"/>
                <a:gd name="connsiteY0" fmla="*/ 36425 h 36424"/>
                <a:gd name="connsiteX1" fmla="*/ 19183 w 38355"/>
                <a:gd name="connsiteY1" fmla="*/ 27870 h 36424"/>
                <a:gd name="connsiteX2" fmla="*/ 30899 w 38355"/>
                <a:gd name="connsiteY2" fmla="*/ 36425 h 36424"/>
                <a:gd name="connsiteX3" fmla="*/ 26450 w 38355"/>
                <a:gd name="connsiteY3" fmla="*/ 22589 h 36424"/>
                <a:gd name="connsiteX4" fmla="*/ 38355 w 38355"/>
                <a:gd name="connsiteY4" fmla="*/ 14024 h 36424"/>
                <a:gd name="connsiteX5" fmla="*/ 23665 w 38355"/>
                <a:gd name="connsiteY5" fmla="*/ 14024 h 36424"/>
                <a:gd name="connsiteX6" fmla="*/ 19172 w 38355"/>
                <a:gd name="connsiteY6" fmla="*/ 0 h 36424"/>
                <a:gd name="connsiteX7" fmla="*/ 14679 w 38355"/>
                <a:gd name="connsiteY7" fmla="*/ 14046 h 36424"/>
                <a:gd name="connsiteX8" fmla="*/ 0 w 38355"/>
                <a:gd name="connsiteY8" fmla="*/ 14024 h 36424"/>
                <a:gd name="connsiteX9" fmla="*/ 11905 w 38355"/>
                <a:gd name="connsiteY9" fmla="*/ 22589 h 36424"/>
                <a:gd name="connsiteX10" fmla="*/ 7445 w 38355"/>
                <a:gd name="connsiteY10" fmla="*/ 36425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24">
                  <a:moveTo>
                    <a:pt x="7445" y="36425"/>
                  </a:moveTo>
                  <a:lnTo>
                    <a:pt x="19183" y="27870"/>
                  </a:lnTo>
                  <a:lnTo>
                    <a:pt x="30899" y="36425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65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05" y="22589"/>
                  </a:lnTo>
                  <a:lnTo>
                    <a:pt x="7445" y="36425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898C31-7594-4A88-8610-1B0531EFDB60}"/>
                </a:ext>
              </a:extLst>
            </p:cNvPr>
            <p:cNvSpPr/>
            <p:nvPr/>
          </p:nvSpPr>
          <p:spPr>
            <a:xfrm>
              <a:off x="5334755" y="3348850"/>
              <a:ext cx="38344" cy="36424"/>
            </a:xfrm>
            <a:custGeom>
              <a:avLst/>
              <a:gdLst>
                <a:gd name="connsiteX0" fmla="*/ 19172 w 38344"/>
                <a:gd name="connsiteY0" fmla="*/ 0 h 36424"/>
                <a:gd name="connsiteX1" fmla="*/ 14690 w 38344"/>
                <a:gd name="connsiteY1" fmla="*/ 14046 h 36424"/>
                <a:gd name="connsiteX2" fmla="*/ 0 w 38344"/>
                <a:gd name="connsiteY2" fmla="*/ 14024 h 36424"/>
                <a:gd name="connsiteX3" fmla="*/ 11916 w 38344"/>
                <a:gd name="connsiteY3" fmla="*/ 22589 h 36424"/>
                <a:gd name="connsiteX4" fmla="*/ 7445 w 38344"/>
                <a:gd name="connsiteY4" fmla="*/ 36425 h 36424"/>
                <a:gd name="connsiteX5" fmla="*/ 19172 w 38344"/>
                <a:gd name="connsiteY5" fmla="*/ 27870 h 36424"/>
                <a:gd name="connsiteX6" fmla="*/ 30910 w 38344"/>
                <a:gd name="connsiteY6" fmla="*/ 36425 h 36424"/>
                <a:gd name="connsiteX7" fmla="*/ 26439 w 38344"/>
                <a:gd name="connsiteY7" fmla="*/ 22589 h 36424"/>
                <a:gd name="connsiteX8" fmla="*/ 38344 w 38344"/>
                <a:gd name="connsiteY8" fmla="*/ 14024 h 36424"/>
                <a:gd name="connsiteX9" fmla="*/ 23665 w 38344"/>
                <a:gd name="connsiteY9" fmla="*/ 14024 h 36424"/>
                <a:gd name="connsiteX10" fmla="*/ 19172 w 38344"/>
                <a:gd name="connsiteY10" fmla="*/ 0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19172" y="0"/>
                  </a:move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70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65" y="14024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653E843-98CF-476A-9F8D-B705D2E55D59}"/>
                </a:ext>
              </a:extLst>
            </p:cNvPr>
            <p:cNvSpPr/>
            <p:nvPr/>
          </p:nvSpPr>
          <p:spPr>
            <a:xfrm>
              <a:off x="5318457" y="3409472"/>
              <a:ext cx="38355" cy="36435"/>
            </a:xfrm>
            <a:custGeom>
              <a:avLst/>
              <a:gdLst>
                <a:gd name="connsiteX0" fmla="*/ 19183 w 38355"/>
                <a:gd name="connsiteY0" fmla="*/ 27870 h 36435"/>
                <a:gd name="connsiteX1" fmla="*/ 30899 w 38355"/>
                <a:gd name="connsiteY1" fmla="*/ 36436 h 36435"/>
                <a:gd name="connsiteX2" fmla="*/ 26450 w 38355"/>
                <a:gd name="connsiteY2" fmla="*/ 22589 h 36435"/>
                <a:gd name="connsiteX3" fmla="*/ 38355 w 38355"/>
                <a:gd name="connsiteY3" fmla="*/ 14024 h 36435"/>
                <a:gd name="connsiteX4" fmla="*/ 23677 w 38355"/>
                <a:gd name="connsiteY4" fmla="*/ 14024 h 36435"/>
                <a:gd name="connsiteX5" fmla="*/ 19183 w 38355"/>
                <a:gd name="connsiteY5" fmla="*/ 0 h 36435"/>
                <a:gd name="connsiteX6" fmla="*/ 14690 w 38355"/>
                <a:gd name="connsiteY6" fmla="*/ 14057 h 36435"/>
                <a:gd name="connsiteX7" fmla="*/ 0 w 38355"/>
                <a:gd name="connsiteY7" fmla="*/ 14024 h 36435"/>
                <a:gd name="connsiteX8" fmla="*/ 11916 w 38355"/>
                <a:gd name="connsiteY8" fmla="*/ 22589 h 36435"/>
                <a:gd name="connsiteX9" fmla="*/ 7456 w 38355"/>
                <a:gd name="connsiteY9" fmla="*/ 36436 h 36435"/>
                <a:gd name="connsiteX10" fmla="*/ 19183 w 38355"/>
                <a:gd name="connsiteY10" fmla="*/ 2787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19183" y="27870"/>
                  </a:move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77" y="14024"/>
                  </a:lnTo>
                  <a:lnTo>
                    <a:pt x="19183" y="0"/>
                  </a:lnTo>
                  <a:lnTo>
                    <a:pt x="14690" y="14057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A1F4E58-A9FE-45C2-8D8D-6D354E05F40C}"/>
                </a:ext>
              </a:extLst>
            </p:cNvPr>
            <p:cNvSpPr/>
            <p:nvPr/>
          </p:nvSpPr>
          <p:spPr>
            <a:xfrm>
              <a:off x="533475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83 w 38344"/>
                <a:gd name="connsiteY1" fmla="*/ 0 h 36424"/>
                <a:gd name="connsiteX2" fmla="*/ 14679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83 w 38344"/>
                <a:gd name="connsiteY6" fmla="*/ 27848 h 36424"/>
                <a:gd name="connsiteX7" fmla="*/ 30910 w 38344"/>
                <a:gd name="connsiteY7" fmla="*/ 36425 h 36424"/>
                <a:gd name="connsiteX8" fmla="*/ 26439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83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83" y="27848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36085FD-FB62-44C0-BB04-7FCD12C0B53D}"/>
                </a:ext>
              </a:extLst>
            </p:cNvPr>
            <p:cNvSpPr/>
            <p:nvPr/>
          </p:nvSpPr>
          <p:spPr>
            <a:xfrm>
              <a:off x="5379257" y="3514796"/>
              <a:ext cx="38355" cy="36413"/>
            </a:xfrm>
            <a:custGeom>
              <a:avLst/>
              <a:gdLst>
                <a:gd name="connsiteX0" fmla="*/ 23665 w 38355"/>
                <a:gd name="connsiteY0" fmla="*/ 14013 h 36413"/>
                <a:gd name="connsiteX1" fmla="*/ 19172 w 38355"/>
                <a:gd name="connsiteY1" fmla="*/ 0 h 36413"/>
                <a:gd name="connsiteX2" fmla="*/ 14690 w 38355"/>
                <a:gd name="connsiteY2" fmla="*/ 14024 h 36413"/>
                <a:gd name="connsiteX3" fmla="*/ 0 w 38355"/>
                <a:gd name="connsiteY3" fmla="*/ 14013 h 36413"/>
                <a:gd name="connsiteX4" fmla="*/ 11905 w 38355"/>
                <a:gd name="connsiteY4" fmla="*/ 22567 h 36413"/>
                <a:gd name="connsiteX5" fmla="*/ 7456 w 38355"/>
                <a:gd name="connsiteY5" fmla="*/ 36413 h 36413"/>
                <a:gd name="connsiteX6" fmla="*/ 19183 w 38355"/>
                <a:gd name="connsiteY6" fmla="*/ 27859 h 36413"/>
                <a:gd name="connsiteX7" fmla="*/ 30910 w 38355"/>
                <a:gd name="connsiteY7" fmla="*/ 36413 h 36413"/>
                <a:gd name="connsiteX8" fmla="*/ 26450 w 38355"/>
                <a:gd name="connsiteY8" fmla="*/ 22567 h 36413"/>
                <a:gd name="connsiteX9" fmla="*/ 38355 w 38355"/>
                <a:gd name="connsiteY9" fmla="*/ 14013 h 36413"/>
                <a:gd name="connsiteX10" fmla="*/ 23665 w 38355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13">
                  <a:moveTo>
                    <a:pt x="23665" y="14013"/>
                  </a:moveTo>
                  <a:lnTo>
                    <a:pt x="19172" y="0"/>
                  </a:lnTo>
                  <a:lnTo>
                    <a:pt x="14690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56" y="36413"/>
                  </a:lnTo>
                  <a:lnTo>
                    <a:pt x="19183" y="27859"/>
                  </a:lnTo>
                  <a:lnTo>
                    <a:pt x="30910" y="36413"/>
                  </a:lnTo>
                  <a:lnTo>
                    <a:pt x="26450" y="22567"/>
                  </a:lnTo>
                  <a:lnTo>
                    <a:pt x="38355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B8B4607-C52F-4F60-B464-A922EBF186B2}"/>
                </a:ext>
              </a:extLst>
            </p:cNvPr>
            <p:cNvSpPr/>
            <p:nvPr/>
          </p:nvSpPr>
          <p:spPr>
            <a:xfrm>
              <a:off x="5439879" y="3530906"/>
              <a:ext cx="38355" cy="36435"/>
            </a:xfrm>
            <a:custGeom>
              <a:avLst/>
              <a:gdLst>
                <a:gd name="connsiteX0" fmla="*/ 23665 w 38355"/>
                <a:gd name="connsiteY0" fmla="*/ 14024 h 36435"/>
                <a:gd name="connsiteX1" fmla="*/ 19172 w 38355"/>
                <a:gd name="connsiteY1" fmla="*/ 0 h 36435"/>
                <a:gd name="connsiteX2" fmla="*/ 14690 w 38355"/>
                <a:gd name="connsiteY2" fmla="*/ 14046 h 36435"/>
                <a:gd name="connsiteX3" fmla="*/ 0 w 38355"/>
                <a:gd name="connsiteY3" fmla="*/ 14024 h 36435"/>
                <a:gd name="connsiteX4" fmla="*/ 11916 w 38355"/>
                <a:gd name="connsiteY4" fmla="*/ 22589 h 36435"/>
                <a:gd name="connsiteX5" fmla="*/ 7456 w 38355"/>
                <a:gd name="connsiteY5" fmla="*/ 36436 h 36435"/>
                <a:gd name="connsiteX6" fmla="*/ 19183 w 38355"/>
                <a:gd name="connsiteY6" fmla="*/ 27870 h 36435"/>
                <a:gd name="connsiteX7" fmla="*/ 30899 w 38355"/>
                <a:gd name="connsiteY7" fmla="*/ 36436 h 36435"/>
                <a:gd name="connsiteX8" fmla="*/ 26439 w 38355"/>
                <a:gd name="connsiteY8" fmla="*/ 22589 h 36435"/>
                <a:gd name="connsiteX9" fmla="*/ 38355 w 38355"/>
                <a:gd name="connsiteY9" fmla="*/ 14024 h 36435"/>
                <a:gd name="connsiteX10" fmla="*/ 2366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23665" y="14024"/>
                  </a:moveTo>
                  <a:lnTo>
                    <a:pt x="19172" y="0"/>
                  </a:ln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lnTo>
                    <a:pt x="30899" y="36436"/>
                  </a:lnTo>
                  <a:lnTo>
                    <a:pt x="26439" y="22589"/>
                  </a:lnTo>
                  <a:lnTo>
                    <a:pt x="38355" y="14024"/>
                  </a:lnTo>
                  <a:lnTo>
                    <a:pt x="2366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E20C569-8414-4868-A5A6-9B204EE3D645}"/>
                </a:ext>
              </a:extLst>
            </p:cNvPr>
            <p:cNvSpPr/>
            <p:nvPr/>
          </p:nvSpPr>
          <p:spPr>
            <a:xfrm>
              <a:off x="5500513" y="3514796"/>
              <a:ext cx="38344" cy="36413"/>
            </a:xfrm>
            <a:custGeom>
              <a:avLst/>
              <a:gdLst>
                <a:gd name="connsiteX0" fmla="*/ 23665 w 38344"/>
                <a:gd name="connsiteY0" fmla="*/ 14013 h 36413"/>
                <a:gd name="connsiteX1" fmla="*/ 19172 w 38344"/>
                <a:gd name="connsiteY1" fmla="*/ 0 h 36413"/>
                <a:gd name="connsiteX2" fmla="*/ 14667 w 38344"/>
                <a:gd name="connsiteY2" fmla="*/ 14024 h 36413"/>
                <a:gd name="connsiteX3" fmla="*/ 0 w 38344"/>
                <a:gd name="connsiteY3" fmla="*/ 14013 h 36413"/>
                <a:gd name="connsiteX4" fmla="*/ 11905 w 38344"/>
                <a:gd name="connsiteY4" fmla="*/ 22567 h 36413"/>
                <a:gd name="connsiteX5" fmla="*/ 7445 w 38344"/>
                <a:gd name="connsiteY5" fmla="*/ 36413 h 36413"/>
                <a:gd name="connsiteX6" fmla="*/ 19172 w 38344"/>
                <a:gd name="connsiteY6" fmla="*/ 27859 h 36413"/>
                <a:gd name="connsiteX7" fmla="*/ 30899 w 38344"/>
                <a:gd name="connsiteY7" fmla="*/ 36413 h 36413"/>
                <a:gd name="connsiteX8" fmla="*/ 26439 w 38344"/>
                <a:gd name="connsiteY8" fmla="*/ 22567 h 36413"/>
                <a:gd name="connsiteX9" fmla="*/ 38344 w 38344"/>
                <a:gd name="connsiteY9" fmla="*/ 14013 h 36413"/>
                <a:gd name="connsiteX10" fmla="*/ 23665 w 38344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23665" y="14013"/>
                  </a:moveTo>
                  <a:lnTo>
                    <a:pt x="19172" y="0"/>
                  </a:lnTo>
                  <a:lnTo>
                    <a:pt x="14667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45" y="36413"/>
                  </a:lnTo>
                  <a:lnTo>
                    <a:pt x="19172" y="27859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3B822EB-7956-4A44-960F-8C23200CF77C}"/>
                </a:ext>
              </a:extLst>
            </p:cNvPr>
            <p:cNvSpPr/>
            <p:nvPr/>
          </p:nvSpPr>
          <p:spPr>
            <a:xfrm>
              <a:off x="554501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72 w 38344"/>
                <a:gd name="connsiteY1" fmla="*/ 0 h 36424"/>
                <a:gd name="connsiteX2" fmla="*/ 14667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72 w 38344"/>
                <a:gd name="connsiteY6" fmla="*/ 27848 h 36424"/>
                <a:gd name="connsiteX7" fmla="*/ 30899 w 38344"/>
                <a:gd name="connsiteY7" fmla="*/ 36425 h 36424"/>
                <a:gd name="connsiteX8" fmla="*/ 26428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48"/>
                  </a:lnTo>
                  <a:lnTo>
                    <a:pt x="30899" y="36425"/>
                  </a:lnTo>
                  <a:lnTo>
                    <a:pt x="26428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9D64357-D0C7-4F19-BC44-CE8533B403C8}"/>
                </a:ext>
              </a:extLst>
            </p:cNvPr>
            <p:cNvSpPr/>
            <p:nvPr/>
          </p:nvSpPr>
          <p:spPr>
            <a:xfrm>
              <a:off x="5561125" y="3409306"/>
              <a:ext cx="38355" cy="36435"/>
            </a:xfrm>
            <a:custGeom>
              <a:avLst/>
              <a:gdLst>
                <a:gd name="connsiteX0" fmla="*/ 38355 w 38355"/>
                <a:gd name="connsiteY0" fmla="*/ 14024 h 36435"/>
                <a:gd name="connsiteX1" fmla="*/ 23677 w 38355"/>
                <a:gd name="connsiteY1" fmla="*/ 14024 h 36435"/>
                <a:gd name="connsiteX2" fmla="*/ 19172 w 38355"/>
                <a:gd name="connsiteY2" fmla="*/ 0 h 36435"/>
                <a:gd name="connsiteX3" fmla="*/ 14679 w 38355"/>
                <a:gd name="connsiteY3" fmla="*/ 14046 h 36435"/>
                <a:gd name="connsiteX4" fmla="*/ 0 w 38355"/>
                <a:gd name="connsiteY4" fmla="*/ 14024 h 36435"/>
                <a:gd name="connsiteX5" fmla="*/ 11916 w 38355"/>
                <a:gd name="connsiteY5" fmla="*/ 22589 h 36435"/>
                <a:gd name="connsiteX6" fmla="*/ 7456 w 38355"/>
                <a:gd name="connsiteY6" fmla="*/ 36436 h 36435"/>
                <a:gd name="connsiteX7" fmla="*/ 19172 w 38355"/>
                <a:gd name="connsiteY7" fmla="*/ 27859 h 36435"/>
                <a:gd name="connsiteX8" fmla="*/ 30899 w 38355"/>
                <a:gd name="connsiteY8" fmla="*/ 36436 h 36435"/>
                <a:gd name="connsiteX9" fmla="*/ 26450 w 38355"/>
                <a:gd name="connsiteY9" fmla="*/ 22589 h 36435"/>
                <a:gd name="connsiteX10" fmla="*/ 3835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38355" y="14024"/>
                  </a:moveTo>
                  <a:lnTo>
                    <a:pt x="23677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72" y="27859"/>
                  </a:ln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24FAACE-51DD-44EB-BE10-6F103B1FB7F2}"/>
                </a:ext>
              </a:extLst>
            </p:cNvPr>
            <p:cNvSpPr/>
            <p:nvPr/>
          </p:nvSpPr>
          <p:spPr>
            <a:xfrm>
              <a:off x="5545015" y="3348683"/>
              <a:ext cx="38344" cy="36413"/>
            </a:xfrm>
            <a:custGeom>
              <a:avLst/>
              <a:gdLst>
                <a:gd name="connsiteX0" fmla="*/ 7445 w 38344"/>
                <a:gd name="connsiteY0" fmla="*/ 36413 h 36413"/>
                <a:gd name="connsiteX1" fmla="*/ 19172 w 38344"/>
                <a:gd name="connsiteY1" fmla="*/ 27859 h 36413"/>
                <a:gd name="connsiteX2" fmla="*/ 30899 w 38344"/>
                <a:gd name="connsiteY2" fmla="*/ 36413 h 36413"/>
                <a:gd name="connsiteX3" fmla="*/ 26428 w 38344"/>
                <a:gd name="connsiteY3" fmla="*/ 22567 h 36413"/>
                <a:gd name="connsiteX4" fmla="*/ 38344 w 38344"/>
                <a:gd name="connsiteY4" fmla="*/ 14024 h 36413"/>
                <a:gd name="connsiteX5" fmla="*/ 23677 w 38344"/>
                <a:gd name="connsiteY5" fmla="*/ 14024 h 36413"/>
                <a:gd name="connsiteX6" fmla="*/ 19172 w 38344"/>
                <a:gd name="connsiteY6" fmla="*/ 0 h 36413"/>
                <a:gd name="connsiteX7" fmla="*/ 14667 w 38344"/>
                <a:gd name="connsiteY7" fmla="*/ 14046 h 36413"/>
                <a:gd name="connsiteX8" fmla="*/ 0 w 38344"/>
                <a:gd name="connsiteY8" fmla="*/ 14024 h 36413"/>
                <a:gd name="connsiteX9" fmla="*/ 11916 w 38344"/>
                <a:gd name="connsiteY9" fmla="*/ 22567 h 36413"/>
                <a:gd name="connsiteX10" fmla="*/ 7445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45" y="36413"/>
                  </a:moveTo>
                  <a:lnTo>
                    <a:pt x="19172" y="27859"/>
                  </a:lnTo>
                  <a:lnTo>
                    <a:pt x="30899" y="36413"/>
                  </a:lnTo>
                  <a:lnTo>
                    <a:pt x="26428" y="22567"/>
                  </a:lnTo>
                  <a:lnTo>
                    <a:pt x="38344" y="14024"/>
                  </a:lnTo>
                  <a:lnTo>
                    <a:pt x="23677" y="14024"/>
                  </a:ln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67"/>
                  </a:lnTo>
                  <a:lnTo>
                    <a:pt x="7445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CAFC865-C59D-4FCA-AE2D-D72B59FD20CD}"/>
                </a:ext>
              </a:extLst>
            </p:cNvPr>
            <p:cNvSpPr/>
            <p:nvPr/>
          </p:nvSpPr>
          <p:spPr>
            <a:xfrm>
              <a:off x="5500679" y="3304348"/>
              <a:ext cx="38366" cy="36435"/>
            </a:xfrm>
            <a:custGeom>
              <a:avLst/>
              <a:gdLst>
                <a:gd name="connsiteX0" fmla="*/ 19172 w 38366"/>
                <a:gd name="connsiteY0" fmla="*/ 0 h 36435"/>
                <a:gd name="connsiteX1" fmla="*/ 14690 w 38366"/>
                <a:gd name="connsiteY1" fmla="*/ 14046 h 36435"/>
                <a:gd name="connsiteX2" fmla="*/ 0 w 38366"/>
                <a:gd name="connsiteY2" fmla="*/ 14013 h 36435"/>
                <a:gd name="connsiteX3" fmla="*/ 11905 w 38366"/>
                <a:gd name="connsiteY3" fmla="*/ 22589 h 36435"/>
                <a:gd name="connsiteX4" fmla="*/ 7445 w 38366"/>
                <a:gd name="connsiteY4" fmla="*/ 36436 h 36435"/>
                <a:gd name="connsiteX5" fmla="*/ 19194 w 38366"/>
                <a:gd name="connsiteY5" fmla="*/ 27859 h 36435"/>
                <a:gd name="connsiteX6" fmla="*/ 30910 w 38366"/>
                <a:gd name="connsiteY6" fmla="*/ 36436 h 36435"/>
                <a:gd name="connsiteX7" fmla="*/ 26450 w 38366"/>
                <a:gd name="connsiteY7" fmla="*/ 22589 h 36435"/>
                <a:gd name="connsiteX8" fmla="*/ 38366 w 38366"/>
                <a:gd name="connsiteY8" fmla="*/ 14013 h 36435"/>
                <a:gd name="connsiteX9" fmla="*/ 23665 w 38366"/>
                <a:gd name="connsiteY9" fmla="*/ 14013 h 36435"/>
                <a:gd name="connsiteX10" fmla="*/ 19172 w 38366"/>
                <a:gd name="connsiteY10" fmla="*/ 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66" h="36435">
                  <a:moveTo>
                    <a:pt x="19172" y="0"/>
                  </a:moveTo>
                  <a:lnTo>
                    <a:pt x="14690" y="14046"/>
                  </a:lnTo>
                  <a:lnTo>
                    <a:pt x="0" y="14013"/>
                  </a:lnTo>
                  <a:lnTo>
                    <a:pt x="11905" y="22589"/>
                  </a:lnTo>
                  <a:lnTo>
                    <a:pt x="7445" y="36436"/>
                  </a:lnTo>
                  <a:lnTo>
                    <a:pt x="19194" y="27859"/>
                  </a:lnTo>
                  <a:lnTo>
                    <a:pt x="30910" y="36436"/>
                  </a:lnTo>
                  <a:lnTo>
                    <a:pt x="26450" y="22589"/>
                  </a:lnTo>
                  <a:lnTo>
                    <a:pt x="38366" y="14013"/>
                  </a:lnTo>
                  <a:lnTo>
                    <a:pt x="23665" y="14013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5D917ED-4244-446F-80FB-10412AFE55B8}"/>
                </a:ext>
              </a:extLst>
            </p:cNvPr>
            <p:cNvSpPr/>
            <p:nvPr/>
          </p:nvSpPr>
          <p:spPr>
            <a:xfrm>
              <a:off x="5815098" y="3307244"/>
              <a:ext cx="62697" cy="91444"/>
            </a:xfrm>
            <a:custGeom>
              <a:avLst/>
              <a:gdLst>
                <a:gd name="connsiteX0" fmla="*/ 566 w 62697"/>
                <a:gd name="connsiteY0" fmla="*/ 91451 h 91444"/>
                <a:gd name="connsiteX1" fmla="*/ 566 w 62697"/>
                <a:gd name="connsiteY1" fmla="*/ 7 h 91444"/>
                <a:gd name="connsiteX2" fmla="*/ 63264 w 62697"/>
                <a:gd name="connsiteY2" fmla="*/ 7 h 91444"/>
                <a:gd name="connsiteX3" fmla="*/ 63264 w 62697"/>
                <a:gd name="connsiteY3" fmla="*/ 15474 h 91444"/>
                <a:gd name="connsiteX4" fmla="*/ 19039 w 62697"/>
                <a:gd name="connsiteY4" fmla="*/ 15474 h 91444"/>
                <a:gd name="connsiteX5" fmla="*/ 19039 w 62697"/>
                <a:gd name="connsiteY5" fmla="*/ 37120 h 91444"/>
                <a:gd name="connsiteX6" fmla="*/ 57228 w 62697"/>
                <a:gd name="connsiteY6" fmla="*/ 37120 h 91444"/>
                <a:gd name="connsiteX7" fmla="*/ 57228 w 62697"/>
                <a:gd name="connsiteY7" fmla="*/ 52586 h 91444"/>
                <a:gd name="connsiteX8" fmla="*/ 19039 w 62697"/>
                <a:gd name="connsiteY8" fmla="*/ 52586 h 91444"/>
                <a:gd name="connsiteX9" fmla="*/ 19039 w 62697"/>
                <a:gd name="connsiteY9" fmla="*/ 91418 h 9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97" h="91444">
                  <a:moveTo>
                    <a:pt x="566" y="91451"/>
                  </a:moveTo>
                  <a:lnTo>
                    <a:pt x="566" y="7"/>
                  </a:lnTo>
                  <a:lnTo>
                    <a:pt x="63264" y="7"/>
                  </a:lnTo>
                  <a:lnTo>
                    <a:pt x="63264" y="15474"/>
                  </a:lnTo>
                  <a:lnTo>
                    <a:pt x="19039" y="15474"/>
                  </a:lnTo>
                  <a:lnTo>
                    <a:pt x="19039" y="37120"/>
                  </a:lnTo>
                  <a:lnTo>
                    <a:pt x="57228" y="37120"/>
                  </a:lnTo>
                  <a:lnTo>
                    <a:pt x="57228" y="52586"/>
                  </a:lnTo>
                  <a:lnTo>
                    <a:pt x="19039" y="52586"/>
                  </a:lnTo>
                  <a:lnTo>
                    <a:pt x="19039" y="91418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39B19DA-7BCC-4231-A98E-499ADDB6116A}"/>
                </a:ext>
              </a:extLst>
            </p:cNvPr>
            <p:cNvSpPr/>
            <p:nvPr/>
          </p:nvSpPr>
          <p:spPr>
            <a:xfrm>
              <a:off x="5892508" y="3332440"/>
              <a:ext cx="60245" cy="67748"/>
            </a:xfrm>
            <a:custGeom>
              <a:avLst/>
              <a:gdLst>
                <a:gd name="connsiteX0" fmla="*/ 44547 w 60245"/>
                <a:gd name="connsiteY0" fmla="*/ 66255 h 67748"/>
                <a:gd name="connsiteX1" fmla="*/ 44547 w 60245"/>
                <a:gd name="connsiteY1" fmla="*/ 56336 h 67748"/>
                <a:gd name="connsiteX2" fmla="*/ 35038 w 60245"/>
                <a:gd name="connsiteY2" fmla="*/ 64691 h 67748"/>
                <a:gd name="connsiteX3" fmla="*/ 22590 w 60245"/>
                <a:gd name="connsiteY3" fmla="*/ 67753 h 67748"/>
                <a:gd name="connsiteX4" fmla="*/ 10607 w 60245"/>
                <a:gd name="connsiteY4" fmla="*/ 64824 h 67748"/>
                <a:gd name="connsiteX5" fmla="*/ 2941 w 60245"/>
                <a:gd name="connsiteY5" fmla="*/ 56580 h 67748"/>
                <a:gd name="connsiteX6" fmla="*/ 566 w 60245"/>
                <a:gd name="connsiteY6" fmla="*/ 41924 h 67748"/>
                <a:gd name="connsiteX7" fmla="*/ 566 w 60245"/>
                <a:gd name="connsiteY7" fmla="*/ 7 h 67748"/>
                <a:gd name="connsiteX8" fmla="*/ 18096 w 60245"/>
                <a:gd name="connsiteY8" fmla="*/ 7 h 67748"/>
                <a:gd name="connsiteX9" fmla="*/ 18096 w 60245"/>
                <a:gd name="connsiteY9" fmla="*/ 30452 h 67748"/>
                <a:gd name="connsiteX10" fmla="*/ 19062 w 60245"/>
                <a:gd name="connsiteY10" fmla="*/ 47571 h 67748"/>
                <a:gd name="connsiteX11" fmla="*/ 22590 w 60245"/>
                <a:gd name="connsiteY11" fmla="*/ 52564 h 67748"/>
                <a:gd name="connsiteX12" fmla="*/ 29080 w 60245"/>
                <a:gd name="connsiteY12" fmla="*/ 54406 h 67748"/>
                <a:gd name="connsiteX13" fmla="*/ 37124 w 60245"/>
                <a:gd name="connsiteY13" fmla="*/ 51942 h 67748"/>
                <a:gd name="connsiteX14" fmla="*/ 41984 w 60245"/>
                <a:gd name="connsiteY14" fmla="*/ 45829 h 67748"/>
                <a:gd name="connsiteX15" fmla="*/ 43293 w 60245"/>
                <a:gd name="connsiteY15" fmla="*/ 27955 h 67748"/>
                <a:gd name="connsiteX16" fmla="*/ 43293 w 60245"/>
                <a:gd name="connsiteY16" fmla="*/ 7 h 67748"/>
                <a:gd name="connsiteX17" fmla="*/ 60812 w 60245"/>
                <a:gd name="connsiteY17" fmla="*/ 7 h 67748"/>
                <a:gd name="connsiteX18" fmla="*/ 60812 w 60245"/>
                <a:gd name="connsiteY18" fmla="*/ 66255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5" h="67748">
                  <a:moveTo>
                    <a:pt x="44547" y="66255"/>
                  </a:moveTo>
                  <a:lnTo>
                    <a:pt x="44547" y="56336"/>
                  </a:lnTo>
                  <a:cubicBezTo>
                    <a:pt x="42129" y="59875"/>
                    <a:pt x="38859" y="62749"/>
                    <a:pt x="35038" y="64691"/>
                  </a:cubicBezTo>
                  <a:cubicBezTo>
                    <a:pt x="31199" y="66708"/>
                    <a:pt x="26926" y="67758"/>
                    <a:pt x="22590" y="67753"/>
                  </a:cubicBezTo>
                  <a:cubicBezTo>
                    <a:pt x="18411" y="67818"/>
                    <a:pt x="14285" y="66810"/>
                    <a:pt x="10607" y="64824"/>
                  </a:cubicBezTo>
                  <a:cubicBezTo>
                    <a:pt x="7206" y="63005"/>
                    <a:pt x="4508" y="60104"/>
                    <a:pt x="2941" y="56580"/>
                  </a:cubicBezTo>
                  <a:cubicBezTo>
                    <a:pt x="1365" y="53060"/>
                    <a:pt x="574" y="48174"/>
                    <a:pt x="566" y="41924"/>
                  </a:cubicBezTo>
                  <a:lnTo>
                    <a:pt x="566" y="7"/>
                  </a:lnTo>
                  <a:lnTo>
                    <a:pt x="18096" y="7"/>
                  </a:lnTo>
                  <a:lnTo>
                    <a:pt x="18096" y="30452"/>
                  </a:lnTo>
                  <a:cubicBezTo>
                    <a:pt x="18096" y="39757"/>
                    <a:pt x="18418" y="45463"/>
                    <a:pt x="19062" y="47571"/>
                  </a:cubicBezTo>
                  <a:cubicBezTo>
                    <a:pt x="19645" y="49584"/>
                    <a:pt x="20888" y="51342"/>
                    <a:pt x="22590" y="52564"/>
                  </a:cubicBezTo>
                  <a:cubicBezTo>
                    <a:pt x="24503" y="53851"/>
                    <a:pt x="26776" y="54495"/>
                    <a:pt x="29080" y="54406"/>
                  </a:cubicBezTo>
                  <a:cubicBezTo>
                    <a:pt x="31953" y="54441"/>
                    <a:pt x="34764" y="53580"/>
                    <a:pt x="37124" y="51942"/>
                  </a:cubicBezTo>
                  <a:cubicBezTo>
                    <a:pt x="39354" y="50475"/>
                    <a:pt x="41056" y="48332"/>
                    <a:pt x="41984" y="45829"/>
                  </a:cubicBezTo>
                  <a:cubicBezTo>
                    <a:pt x="42857" y="43388"/>
                    <a:pt x="43293" y="37430"/>
                    <a:pt x="43293" y="27955"/>
                  </a:cubicBezTo>
                  <a:lnTo>
                    <a:pt x="43293" y="7"/>
                  </a:lnTo>
                  <a:lnTo>
                    <a:pt x="60812" y="7"/>
                  </a:lnTo>
                  <a:lnTo>
                    <a:pt x="60812" y="6625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1975454-F72A-43B3-A4FC-2386A0CDB8C1}"/>
                </a:ext>
              </a:extLst>
            </p:cNvPr>
            <p:cNvSpPr/>
            <p:nvPr/>
          </p:nvSpPr>
          <p:spPr>
            <a:xfrm>
              <a:off x="5970804" y="3330941"/>
              <a:ext cx="60397" cy="67747"/>
            </a:xfrm>
            <a:custGeom>
              <a:avLst/>
              <a:gdLst>
                <a:gd name="connsiteX0" fmla="*/ 60934 w 60397"/>
                <a:gd name="connsiteY0" fmla="*/ 67755 h 67747"/>
                <a:gd name="connsiteX1" fmla="*/ 43404 w 60397"/>
                <a:gd name="connsiteY1" fmla="*/ 67755 h 67747"/>
                <a:gd name="connsiteX2" fmla="*/ 43404 w 60397"/>
                <a:gd name="connsiteY2" fmla="*/ 33937 h 67747"/>
                <a:gd name="connsiteX3" fmla="*/ 42294 w 60397"/>
                <a:gd name="connsiteY3" fmla="*/ 20058 h 67747"/>
                <a:gd name="connsiteX4" fmla="*/ 38644 w 60397"/>
                <a:gd name="connsiteY4" fmla="*/ 15154 h 67747"/>
                <a:gd name="connsiteX5" fmla="*/ 32564 w 60397"/>
                <a:gd name="connsiteY5" fmla="*/ 13412 h 67747"/>
                <a:gd name="connsiteX6" fmla="*/ 24398 w 60397"/>
                <a:gd name="connsiteY6" fmla="*/ 15908 h 67747"/>
                <a:gd name="connsiteX7" fmla="*/ 19439 w 60397"/>
                <a:gd name="connsiteY7" fmla="*/ 22565 h 67747"/>
                <a:gd name="connsiteX8" fmla="*/ 18096 w 60397"/>
                <a:gd name="connsiteY8" fmla="*/ 37787 h 67747"/>
                <a:gd name="connsiteX9" fmla="*/ 18096 w 60397"/>
                <a:gd name="connsiteY9" fmla="*/ 67744 h 67747"/>
                <a:gd name="connsiteX10" fmla="*/ 566 w 60397"/>
                <a:gd name="connsiteY10" fmla="*/ 67744 h 67747"/>
                <a:gd name="connsiteX11" fmla="*/ 566 w 60397"/>
                <a:gd name="connsiteY11" fmla="*/ 1507 h 67747"/>
                <a:gd name="connsiteX12" fmla="*/ 16843 w 60397"/>
                <a:gd name="connsiteY12" fmla="*/ 1507 h 67747"/>
                <a:gd name="connsiteX13" fmla="*/ 16843 w 60397"/>
                <a:gd name="connsiteY13" fmla="*/ 11237 h 67747"/>
                <a:gd name="connsiteX14" fmla="*/ 38677 w 60397"/>
                <a:gd name="connsiteY14" fmla="*/ 9 h 67747"/>
                <a:gd name="connsiteX15" fmla="*/ 49284 w 60397"/>
                <a:gd name="connsiteY15" fmla="*/ 2106 h 67747"/>
                <a:gd name="connsiteX16" fmla="*/ 56551 w 60397"/>
                <a:gd name="connsiteY16" fmla="*/ 7432 h 67747"/>
                <a:gd name="connsiteX17" fmla="*/ 59980 w 60397"/>
                <a:gd name="connsiteY17" fmla="*/ 14799 h 67747"/>
                <a:gd name="connsiteX18" fmla="*/ 60945 w 60397"/>
                <a:gd name="connsiteY18" fmla="*/ 26582 h 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47">
                  <a:moveTo>
                    <a:pt x="60934" y="67755"/>
                  </a:moveTo>
                  <a:lnTo>
                    <a:pt x="43404" y="67755"/>
                  </a:lnTo>
                  <a:lnTo>
                    <a:pt x="43404" y="33937"/>
                  </a:lnTo>
                  <a:cubicBezTo>
                    <a:pt x="43404" y="26785"/>
                    <a:pt x="43034" y="22158"/>
                    <a:pt x="42294" y="20058"/>
                  </a:cubicBezTo>
                  <a:cubicBezTo>
                    <a:pt x="41636" y="18073"/>
                    <a:pt x="40356" y="16354"/>
                    <a:pt x="38644" y="15154"/>
                  </a:cubicBezTo>
                  <a:cubicBezTo>
                    <a:pt x="36845" y="13962"/>
                    <a:pt x="34722" y="13354"/>
                    <a:pt x="32564" y="13412"/>
                  </a:cubicBezTo>
                  <a:cubicBezTo>
                    <a:pt x="29648" y="13374"/>
                    <a:pt x="26795" y="14247"/>
                    <a:pt x="24398" y="15908"/>
                  </a:cubicBezTo>
                  <a:cubicBezTo>
                    <a:pt x="22036" y="17499"/>
                    <a:pt x="20288" y="19847"/>
                    <a:pt x="19439" y="22565"/>
                  </a:cubicBezTo>
                  <a:cubicBezTo>
                    <a:pt x="18537" y="25302"/>
                    <a:pt x="18089" y="30376"/>
                    <a:pt x="18096" y="37787"/>
                  </a:cubicBezTo>
                  <a:lnTo>
                    <a:pt x="18096" y="67744"/>
                  </a:lnTo>
                  <a:lnTo>
                    <a:pt x="566" y="67744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0" y="3759"/>
                    <a:pt x="29898" y="17"/>
                    <a:pt x="38677" y="9"/>
                  </a:cubicBezTo>
                  <a:cubicBezTo>
                    <a:pt x="42320" y="-36"/>
                    <a:pt x="45932" y="678"/>
                    <a:pt x="49284" y="2106"/>
                  </a:cubicBezTo>
                  <a:cubicBezTo>
                    <a:pt x="52124" y="3227"/>
                    <a:pt x="54627" y="5061"/>
                    <a:pt x="56551" y="7432"/>
                  </a:cubicBezTo>
                  <a:cubicBezTo>
                    <a:pt x="58204" y="9616"/>
                    <a:pt x="59373" y="12128"/>
                    <a:pt x="59980" y="14799"/>
                  </a:cubicBezTo>
                  <a:cubicBezTo>
                    <a:pt x="60726" y="18680"/>
                    <a:pt x="61049" y="22631"/>
                    <a:pt x="60945" y="26582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F7490AE-1D84-4C2A-AF1B-DDBB52A6E889}"/>
                </a:ext>
              </a:extLst>
            </p:cNvPr>
            <p:cNvSpPr/>
            <p:nvPr/>
          </p:nvSpPr>
          <p:spPr>
            <a:xfrm>
              <a:off x="6045063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710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64 w 64638"/>
                <a:gd name="connsiteY9" fmla="*/ 32937 h 92942"/>
                <a:gd name="connsiteX10" fmla="*/ 47664 w 64638"/>
                <a:gd name="connsiteY10" fmla="*/ 7 h 92942"/>
                <a:gd name="connsiteX11" fmla="*/ 65194 w 64638"/>
                <a:gd name="connsiteY11" fmla="*/ 7 h 92942"/>
                <a:gd name="connsiteX12" fmla="*/ 18429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504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29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9" y="85282"/>
                    <a:pt x="43191" y="88185"/>
                    <a:pt x="39354" y="90176"/>
                  </a:cubicBezTo>
                  <a:cubicBezTo>
                    <a:pt x="35924" y="91956"/>
                    <a:pt x="32124" y="92906"/>
                    <a:pt x="28259" y="92949"/>
                  </a:cubicBezTo>
                  <a:cubicBezTo>
                    <a:pt x="20648" y="92949"/>
                    <a:pt x="14132" y="89884"/>
                    <a:pt x="8710" y="83752"/>
                  </a:cubicBezTo>
                  <a:cubicBezTo>
                    <a:pt x="3288" y="77619"/>
                    <a:pt x="574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7" y="26748"/>
                    <a:pt x="20836" y="23541"/>
                    <a:pt x="28459" y="23706"/>
                  </a:cubicBezTo>
                  <a:cubicBezTo>
                    <a:pt x="35856" y="23706"/>
                    <a:pt x="42258" y="26783"/>
                    <a:pt x="47664" y="32937"/>
                  </a:cubicBezTo>
                  <a:lnTo>
                    <a:pt x="47664" y="7"/>
                  </a:lnTo>
                  <a:lnTo>
                    <a:pt x="65194" y="7"/>
                  </a:lnTo>
                  <a:close/>
                  <a:moveTo>
                    <a:pt x="18429" y="56891"/>
                  </a:moveTo>
                  <a:cubicBezTo>
                    <a:pt x="18429" y="63962"/>
                    <a:pt x="19406" y="69076"/>
                    <a:pt x="21358" y="72235"/>
                  </a:cubicBezTo>
                  <a:cubicBezTo>
                    <a:pt x="24191" y="76821"/>
                    <a:pt x="28141" y="79111"/>
                    <a:pt x="33208" y="79103"/>
                  </a:cubicBezTo>
                  <a:cubicBezTo>
                    <a:pt x="37257" y="79096"/>
                    <a:pt x="41068" y="77190"/>
                    <a:pt x="43504" y="73955"/>
                  </a:cubicBezTo>
                  <a:cubicBezTo>
                    <a:pt x="46330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3" y="38900"/>
                    <a:pt x="37195" y="37036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9" y="50323"/>
                    <a:pt x="18429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8DFA91A-06BD-4BDD-B4A3-D4AC6BD5745F}"/>
                </a:ext>
              </a:extLst>
            </p:cNvPr>
            <p:cNvSpPr/>
            <p:nvPr/>
          </p:nvSpPr>
          <p:spPr>
            <a:xfrm>
              <a:off x="6121873" y="3330933"/>
              <a:ext cx="61855" cy="69252"/>
            </a:xfrm>
            <a:custGeom>
              <a:avLst/>
              <a:gdLst>
                <a:gd name="connsiteX0" fmla="*/ 44036 w 61855"/>
                <a:gd name="connsiteY0" fmla="*/ 46682 h 69252"/>
                <a:gd name="connsiteX1" fmla="*/ 61500 w 61855"/>
                <a:gd name="connsiteY1" fmla="*/ 49611 h 69252"/>
                <a:gd name="connsiteX2" fmla="*/ 50871 w 61855"/>
                <a:gd name="connsiteY2" fmla="*/ 64234 h 69252"/>
                <a:gd name="connsiteX3" fmla="*/ 32686 w 61855"/>
                <a:gd name="connsiteY3" fmla="*/ 69260 h 69252"/>
                <a:gd name="connsiteX4" fmla="*/ 7112 w 61855"/>
                <a:gd name="connsiteY4" fmla="*/ 57966 h 69252"/>
                <a:gd name="connsiteX5" fmla="*/ 566 w 61855"/>
                <a:gd name="connsiteY5" fmla="*/ 35143 h 69252"/>
                <a:gd name="connsiteX6" fmla="*/ 9165 w 61855"/>
                <a:gd name="connsiteY6" fmla="*/ 9348 h 69252"/>
                <a:gd name="connsiteX7" fmla="*/ 30933 w 61855"/>
                <a:gd name="connsiteY7" fmla="*/ 17 h 69252"/>
                <a:gd name="connsiteX8" fmla="*/ 54233 w 61855"/>
                <a:gd name="connsiteY8" fmla="*/ 9780 h 69252"/>
                <a:gd name="connsiteX9" fmla="*/ 62410 w 61855"/>
                <a:gd name="connsiteY9" fmla="*/ 39737 h 69252"/>
                <a:gd name="connsiteX10" fmla="*/ 18529 w 61855"/>
                <a:gd name="connsiteY10" fmla="*/ 39737 h 69252"/>
                <a:gd name="connsiteX11" fmla="*/ 22767 w 61855"/>
                <a:gd name="connsiteY11" fmla="*/ 51863 h 69252"/>
                <a:gd name="connsiteX12" fmla="*/ 32875 w 61855"/>
                <a:gd name="connsiteY12" fmla="*/ 56201 h 69252"/>
                <a:gd name="connsiteX13" fmla="*/ 39798 w 61855"/>
                <a:gd name="connsiteY13" fmla="*/ 53982 h 69252"/>
                <a:gd name="connsiteX14" fmla="*/ 44036 w 61855"/>
                <a:gd name="connsiteY14" fmla="*/ 46682 h 69252"/>
                <a:gd name="connsiteX15" fmla="*/ 45035 w 61855"/>
                <a:gd name="connsiteY15" fmla="*/ 28930 h 69252"/>
                <a:gd name="connsiteX16" fmla="*/ 41107 w 61855"/>
                <a:gd name="connsiteY16" fmla="*/ 17358 h 69252"/>
                <a:gd name="connsiteX17" fmla="*/ 23228 w 61855"/>
                <a:gd name="connsiteY17" fmla="*/ 16848 h 69252"/>
                <a:gd name="connsiteX18" fmla="*/ 22512 w 61855"/>
                <a:gd name="connsiteY18" fmla="*/ 17580 h 69252"/>
                <a:gd name="connsiteX19" fmla="*/ 18840 w 61855"/>
                <a:gd name="connsiteY19" fmla="*/ 28963 h 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5" h="69252">
                  <a:moveTo>
                    <a:pt x="44036" y="46682"/>
                  </a:moveTo>
                  <a:lnTo>
                    <a:pt x="61500" y="49611"/>
                  </a:lnTo>
                  <a:cubicBezTo>
                    <a:pt x="59627" y="55505"/>
                    <a:pt x="55898" y="60634"/>
                    <a:pt x="50871" y="64234"/>
                  </a:cubicBezTo>
                  <a:cubicBezTo>
                    <a:pt x="46019" y="67585"/>
                    <a:pt x="39957" y="69260"/>
                    <a:pt x="32686" y="69260"/>
                  </a:cubicBezTo>
                  <a:cubicBezTo>
                    <a:pt x="21170" y="69260"/>
                    <a:pt x="12645" y="65496"/>
                    <a:pt x="7112" y="57966"/>
                  </a:cubicBezTo>
                  <a:cubicBezTo>
                    <a:pt x="2741" y="51938"/>
                    <a:pt x="559" y="44330"/>
                    <a:pt x="566" y="35143"/>
                  </a:cubicBezTo>
                  <a:cubicBezTo>
                    <a:pt x="566" y="24159"/>
                    <a:pt x="3432" y="15561"/>
                    <a:pt x="9165" y="9348"/>
                  </a:cubicBezTo>
                  <a:cubicBezTo>
                    <a:pt x="14712" y="3210"/>
                    <a:pt x="22663" y="-198"/>
                    <a:pt x="30933" y="17"/>
                  </a:cubicBezTo>
                  <a:cubicBezTo>
                    <a:pt x="40793" y="17"/>
                    <a:pt x="48560" y="3271"/>
                    <a:pt x="54233" y="9780"/>
                  </a:cubicBezTo>
                  <a:cubicBezTo>
                    <a:pt x="59905" y="16289"/>
                    <a:pt x="62631" y="26275"/>
                    <a:pt x="62410" y="39737"/>
                  </a:cubicBezTo>
                  <a:lnTo>
                    <a:pt x="18529" y="39737"/>
                  </a:lnTo>
                  <a:cubicBezTo>
                    <a:pt x="18654" y="44915"/>
                    <a:pt x="20068" y="48956"/>
                    <a:pt x="22767" y="51863"/>
                  </a:cubicBezTo>
                  <a:cubicBezTo>
                    <a:pt x="25354" y="54698"/>
                    <a:pt x="29038" y="56280"/>
                    <a:pt x="32875" y="56201"/>
                  </a:cubicBezTo>
                  <a:cubicBezTo>
                    <a:pt x="35370" y="56289"/>
                    <a:pt x="37819" y="55505"/>
                    <a:pt x="39798" y="53982"/>
                  </a:cubicBezTo>
                  <a:cubicBezTo>
                    <a:pt x="41932" y="52045"/>
                    <a:pt x="43413" y="49496"/>
                    <a:pt x="44036" y="46682"/>
                  </a:cubicBezTo>
                  <a:close/>
                  <a:moveTo>
                    <a:pt x="45035" y="28930"/>
                  </a:moveTo>
                  <a:cubicBezTo>
                    <a:pt x="44909" y="23856"/>
                    <a:pt x="43600" y="19999"/>
                    <a:pt x="41107" y="17358"/>
                  </a:cubicBezTo>
                  <a:cubicBezTo>
                    <a:pt x="36311" y="12280"/>
                    <a:pt x="28306" y="12051"/>
                    <a:pt x="23228" y="16848"/>
                  </a:cubicBezTo>
                  <a:cubicBezTo>
                    <a:pt x="22979" y="17082"/>
                    <a:pt x="22741" y="17326"/>
                    <a:pt x="22512" y="17580"/>
                  </a:cubicBezTo>
                  <a:cubicBezTo>
                    <a:pt x="20027" y="20354"/>
                    <a:pt x="18803" y="24148"/>
                    <a:pt x="18840" y="28963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18FB28B-82B9-4AD4-A7A8-F5119210E10F}"/>
                </a:ext>
              </a:extLst>
            </p:cNvPr>
            <p:cNvSpPr/>
            <p:nvPr/>
          </p:nvSpPr>
          <p:spPr>
            <a:xfrm>
              <a:off x="6194145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699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75 w 64638"/>
                <a:gd name="connsiteY9" fmla="*/ 32937 h 92942"/>
                <a:gd name="connsiteX10" fmla="*/ 47675 w 64638"/>
                <a:gd name="connsiteY10" fmla="*/ 7 h 92942"/>
                <a:gd name="connsiteX11" fmla="*/ 65205 w 64638"/>
                <a:gd name="connsiteY11" fmla="*/ 7 h 92942"/>
                <a:gd name="connsiteX12" fmla="*/ 18418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493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18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6" y="85279"/>
                    <a:pt x="43189" y="88182"/>
                    <a:pt x="39354" y="90176"/>
                  </a:cubicBezTo>
                  <a:cubicBezTo>
                    <a:pt x="35924" y="91955"/>
                    <a:pt x="32124" y="92905"/>
                    <a:pt x="28259" y="92949"/>
                  </a:cubicBezTo>
                  <a:cubicBezTo>
                    <a:pt x="20648" y="92949"/>
                    <a:pt x="14128" y="89884"/>
                    <a:pt x="8699" y="83752"/>
                  </a:cubicBezTo>
                  <a:cubicBezTo>
                    <a:pt x="3270" y="77619"/>
                    <a:pt x="559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5" y="26745"/>
                    <a:pt x="20835" y="23538"/>
                    <a:pt x="28459" y="23706"/>
                  </a:cubicBezTo>
                  <a:cubicBezTo>
                    <a:pt x="35856" y="23706"/>
                    <a:pt x="42261" y="26783"/>
                    <a:pt x="47675" y="32937"/>
                  </a:cubicBezTo>
                  <a:lnTo>
                    <a:pt x="47675" y="7"/>
                  </a:lnTo>
                  <a:lnTo>
                    <a:pt x="65205" y="7"/>
                  </a:lnTo>
                  <a:close/>
                  <a:moveTo>
                    <a:pt x="18418" y="56891"/>
                  </a:moveTo>
                  <a:cubicBezTo>
                    <a:pt x="18418" y="63962"/>
                    <a:pt x="19398" y="69076"/>
                    <a:pt x="21358" y="72235"/>
                  </a:cubicBezTo>
                  <a:cubicBezTo>
                    <a:pt x="24176" y="76821"/>
                    <a:pt x="28126" y="79111"/>
                    <a:pt x="33208" y="79103"/>
                  </a:cubicBezTo>
                  <a:cubicBezTo>
                    <a:pt x="37254" y="79096"/>
                    <a:pt x="41062" y="77190"/>
                    <a:pt x="43493" y="73955"/>
                  </a:cubicBezTo>
                  <a:cubicBezTo>
                    <a:pt x="46325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2" y="38901"/>
                    <a:pt x="37195" y="37038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6" y="50323"/>
                    <a:pt x="18418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813B333-FC59-4003-9AF3-DDE3A31F61CE}"/>
                </a:ext>
              </a:extLst>
            </p:cNvPr>
            <p:cNvSpPr/>
            <p:nvPr/>
          </p:nvSpPr>
          <p:spPr>
            <a:xfrm>
              <a:off x="6310808" y="3307244"/>
              <a:ext cx="64661" cy="92930"/>
            </a:xfrm>
            <a:custGeom>
              <a:avLst/>
              <a:gdLst>
                <a:gd name="connsiteX0" fmla="*/ 566 w 64661"/>
                <a:gd name="connsiteY0" fmla="*/ 91451 h 92930"/>
                <a:gd name="connsiteX1" fmla="*/ 566 w 64661"/>
                <a:gd name="connsiteY1" fmla="*/ 7 h 92930"/>
                <a:gd name="connsiteX2" fmla="*/ 18096 w 64661"/>
                <a:gd name="connsiteY2" fmla="*/ 7 h 92930"/>
                <a:gd name="connsiteX3" fmla="*/ 18096 w 64661"/>
                <a:gd name="connsiteY3" fmla="*/ 32937 h 92930"/>
                <a:gd name="connsiteX4" fmla="*/ 37302 w 64661"/>
                <a:gd name="connsiteY4" fmla="*/ 23706 h 92930"/>
                <a:gd name="connsiteX5" fmla="*/ 57328 w 64661"/>
                <a:gd name="connsiteY5" fmla="*/ 32471 h 92930"/>
                <a:gd name="connsiteX6" fmla="*/ 65228 w 64661"/>
                <a:gd name="connsiteY6" fmla="*/ 57634 h 92930"/>
                <a:gd name="connsiteX7" fmla="*/ 57150 w 64661"/>
                <a:gd name="connsiteY7" fmla="*/ 83763 h 92930"/>
                <a:gd name="connsiteX8" fmla="*/ 37535 w 64661"/>
                <a:gd name="connsiteY8" fmla="*/ 92938 h 92930"/>
                <a:gd name="connsiteX9" fmla="*/ 26395 w 64661"/>
                <a:gd name="connsiteY9" fmla="*/ 90109 h 92930"/>
                <a:gd name="connsiteX10" fmla="*/ 16876 w 64661"/>
                <a:gd name="connsiteY10" fmla="*/ 81721 h 92930"/>
                <a:gd name="connsiteX11" fmla="*/ 16876 w 64661"/>
                <a:gd name="connsiteY11" fmla="*/ 91451 h 92930"/>
                <a:gd name="connsiteX12" fmla="*/ 17963 w 64661"/>
                <a:gd name="connsiteY12" fmla="*/ 56891 h 92930"/>
                <a:gd name="connsiteX13" fmla="*/ 21214 w 64661"/>
                <a:gd name="connsiteY13" fmla="*/ 72113 h 92930"/>
                <a:gd name="connsiteX14" fmla="*/ 33308 w 64661"/>
                <a:gd name="connsiteY14" fmla="*/ 79103 h 92930"/>
                <a:gd name="connsiteX15" fmla="*/ 43193 w 64661"/>
                <a:gd name="connsiteY15" fmla="*/ 74143 h 92930"/>
                <a:gd name="connsiteX16" fmla="*/ 47287 w 64661"/>
                <a:gd name="connsiteY16" fmla="*/ 58511 h 92930"/>
                <a:gd name="connsiteX17" fmla="*/ 43171 w 64661"/>
                <a:gd name="connsiteY17" fmla="*/ 42146 h 92930"/>
                <a:gd name="connsiteX18" fmla="*/ 32631 w 64661"/>
                <a:gd name="connsiteY18" fmla="*/ 37120 h 92930"/>
                <a:gd name="connsiteX19" fmla="*/ 22146 w 64661"/>
                <a:gd name="connsiteY19" fmla="*/ 42013 h 92930"/>
                <a:gd name="connsiteX20" fmla="*/ 17963 w 64661"/>
                <a:gd name="connsiteY20" fmla="*/ 56891 h 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61" h="92930">
                  <a:moveTo>
                    <a:pt x="566" y="91451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32937"/>
                  </a:lnTo>
                  <a:cubicBezTo>
                    <a:pt x="23503" y="26790"/>
                    <a:pt x="29905" y="23713"/>
                    <a:pt x="37302" y="23706"/>
                  </a:cubicBezTo>
                  <a:cubicBezTo>
                    <a:pt x="44945" y="23524"/>
                    <a:pt x="52276" y="26733"/>
                    <a:pt x="57328" y="32471"/>
                  </a:cubicBezTo>
                  <a:cubicBezTo>
                    <a:pt x="62595" y="38322"/>
                    <a:pt x="65228" y="46709"/>
                    <a:pt x="65228" y="57634"/>
                  </a:cubicBezTo>
                  <a:cubicBezTo>
                    <a:pt x="65228" y="68937"/>
                    <a:pt x="62535" y="77646"/>
                    <a:pt x="57150" y="83763"/>
                  </a:cubicBezTo>
                  <a:cubicBezTo>
                    <a:pt x="51766" y="89879"/>
                    <a:pt x="45227" y="92938"/>
                    <a:pt x="37535" y="92938"/>
                  </a:cubicBezTo>
                  <a:cubicBezTo>
                    <a:pt x="33648" y="92905"/>
                    <a:pt x="29827" y="91934"/>
                    <a:pt x="26395" y="90109"/>
                  </a:cubicBezTo>
                  <a:cubicBezTo>
                    <a:pt x="22599" y="88113"/>
                    <a:pt x="19335" y="85236"/>
                    <a:pt x="16876" y="81721"/>
                  </a:cubicBezTo>
                  <a:lnTo>
                    <a:pt x="16876" y="91451"/>
                  </a:lnTo>
                  <a:close/>
                  <a:moveTo>
                    <a:pt x="17963" y="56891"/>
                  </a:moveTo>
                  <a:cubicBezTo>
                    <a:pt x="17963" y="63755"/>
                    <a:pt x="19047" y="68829"/>
                    <a:pt x="21214" y="72113"/>
                  </a:cubicBezTo>
                  <a:cubicBezTo>
                    <a:pt x="24246" y="76773"/>
                    <a:pt x="28278" y="79103"/>
                    <a:pt x="33308" y="79103"/>
                  </a:cubicBezTo>
                  <a:cubicBezTo>
                    <a:pt x="37198" y="79095"/>
                    <a:pt x="40860" y="77258"/>
                    <a:pt x="43193" y="74143"/>
                  </a:cubicBezTo>
                  <a:cubicBezTo>
                    <a:pt x="45922" y="70837"/>
                    <a:pt x="47287" y="65626"/>
                    <a:pt x="47287" y="58511"/>
                  </a:cubicBezTo>
                  <a:cubicBezTo>
                    <a:pt x="47287" y="50944"/>
                    <a:pt x="45915" y="45489"/>
                    <a:pt x="43171" y="42146"/>
                  </a:cubicBezTo>
                  <a:cubicBezTo>
                    <a:pt x="40647" y="38901"/>
                    <a:pt x="36740" y="37038"/>
                    <a:pt x="32631" y="37120"/>
                  </a:cubicBezTo>
                  <a:cubicBezTo>
                    <a:pt x="28570" y="37053"/>
                    <a:pt x="24703" y="38857"/>
                    <a:pt x="22146" y="42013"/>
                  </a:cubicBezTo>
                  <a:cubicBezTo>
                    <a:pt x="19365" y="45289"/>
                    <a:pt x="17971" y="50249"/>
                    <a:pt x="17963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52A1E6D-5291-4A1F-9637-ADC2AF824BCF}"/>
                </a:ext>
              </a:extLst>
            </p:cNvPr>
            <p:cNvSpPr/>
            <p:nvPr/>
          </p:nvSpPr>
          <p:spPr>
            <a:xfrm>
              <a:off x="6381294" y="3332440"/>
              <a:ext cx="68111" cy="93198"/>
            </a:xfrm>
            <a:custGeom>
              <a:avLst/>
              <a:gdLst>
                <a:gd name="connsiteX0" fmla="*/ 566 w 68111"/>
                <a:gd name="connsiteY0" fmla="*/ 7 h 93198"/>
                <a:gd name="connsiteX1" fmla="*/ 19217 w 68111"/>
                <a:gd name="connsiteY1" fmla="*/ 7 h 93198"/>
                <a:gd name="connsiteX2" fmla="*/ 35061 w 68111"/>
                <a:gd name="connsiteY2" fmla="*/ 47039 h 93198"/>
                <a:gd name="connsiteX3" fmla="*/ 50527 w 68111"/>
                <a:gd name="connsiteY3" fmla="*/ 7 h 93198"/>
                <a:gd name="connsiteX4" fmla="*/ 68678 w 68111"/>
                <a:gd name="connsiteY4" fmla="*/ 7 h 93198"/>
                <a:gd name="connsiteX5" fmla="*/ 45290 w 68111"/>
                <a:gd name="connsiteY5" fmla="*/ 63759 h 93198"/>
                <a:gd name="connsiteX6" fmla="*/ 41107 w 68111"/>
                <a:gd name="connsiteY6" fmla="*/ 75297 h 93198"/>
                <a:gd name="connsiteX7" fmla="*/ 36669 w 68111"/>
                <a:gd name="connsiteY7" fmla="*/ 84173 h 93198"/>
                <a:gd name="connsiteX8" fmla="*/ 31865 w 68111"/>
                <a:gd name="connsiteY8" fmla="*/ 89133 h 93198"/>
                <a:gd name="connsiteX9" fmla="*/ 25208 w 68111"/>
                <a:gd name="connsiteY9" fmla="*/ 92095 h 93198"/>
                <a:gd name="connsiteX10" fmla="*/ 16255 w 68111"/>
                <a:gd name="connsiteY10" fmla="*/ 93204 h 93198"/>
                <a:gd name="connsiteX11" fmla="*/ 6347 w 68111"/>
                <a:gd name="connsiteY11" fmla="*/ 92095 h 93198"/>
                <a:gd name="connsiteX12" fmla="*/ 4782 w 68111"/>
                <a:gd name="connsiteY12" fmla="*/ 78382 h 93198"/>
                <a:gd name="connsiteX13" fmla="*/ 12205 w 68111"/>
                <a:gd name="connsiteY13" fmla="*/ 79192 h 93198"/>
                <a:gd name="connsiteX14" fmla="*/ 21247 w 68111"/>
                <a:gd name="connsiteY14" fmla="*/ 75597 h 93198"/>
                <a:gd name="connsiteX15" fmla="*/ 25741 w 68111"/>
                <a:gd name="connsiteY15" fmla="*/ 66466 h 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111" h="93198">
                  <a:moveTo>
                    <a:pt x="566" y="7"/>
                  </a:moveTo>
                  <a:lnTo>
                    <a:pt x="19217" y="7"/>
                  </a:lnTo>
                  <a:lnTo>
                    <a:pt x="35061" y="47039"/>
                  </a:lnTo>
                  <a:lnTo>
                    <a:pt x="50527" y="7"/>
                  </a:lnTo>
                  <a:lnTo>
                    <a:pt x="68678" y="7"/>
                  </a:lnTo>
                  <a:lnTo>
                    <a:pt x="45290" y="63759"/>
                  </a:lnTo>
                  <a:lnTo>
                    <a:pt x="41107" y="75297"/>
                  </a:lnTo>
                  <a:cubicBezTo>
                    <a:pt x="39943" y="78404"/>
                    <a:pt x="38457" y="81378"/>
                    <a:pt x="36669" y="84173"/>
                  </a:cubicBezTo>
                  <a:cubicBezTo>
                    <a:pt x="35381" y="86104"/>
                    <a:pt x="33753" y="87783"/>
                    <a:pt x="31865" y="89133"/>
                  </a:cubicBezTo>
                  <a:cubicBezTo>
                    <a:pt x="29839" y="90506"/>
                    <a:pt x="27585" y="91509"/>
                    <a:pt x="25208" y="92095"/>
                  </a:cubicBezTo>
                  <a:cubicBezTo>
                    <a:pt x="22285" y="92855"/>
                    <a:pt x="19275" y="93228"/>
                    <a:pt x="16255" y="93204"/>
                  </a:cubicBezTo>
                  <a:cubicBezTo>
                    <a:pt x="12922" y="93193"/>
                    <a:pt x="9600" y="92822"/>
                    <a:pt x="6347" y="92095"/>
                  </a:cubicBezTo>
                  <a:lnTo>
                    <a:pt x="4782" y="78382"/>
                  </a:lnTo>
                  <a:cubicBezTo>
                    <a:pt x="7226" y="78886"/>
                    <a:pt x="9711" y="79157"/>
                    <a:pt x="12205" y="79192"/>
                  </a:cubicBezTo>
                  <a:cubicBezTo>
                    <a:pt x="16273" y="79192"/>
                    <a:pt x="19287" y="77993"/>
                    <a:pt x="21247" y="75597"/>
                  </a:cubicBezTo>
                  <a:cubicBezTo>
                    <a:pt x="23356" y="72894"/>
                    <a:pt x="24886" y="69786"/>
                    <a:pt x="25741" y="6646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4AC8D3E-01F2-478F-A23A-55C4BC714FE7}"/>
                </a:ext>
              </a:extLst>
            </p:cNvPr>
            <p:cNvSpPr/>
            <p:nvPr/>
          </p:nvSpPr>
          <p:spPr>
            <a:xfrm>
              <a:off x="5807620" y="3462351"/>
              <a:ext cx="39009" cy="91137"/>
            </a:xfrm>
            <a:custGeom>
              <a:avLst/>
              <a:gdLst>
                <a:gd name="connsiteX0" fmla="*/ 38178 w 39009"/>
                <a:gd name="connsiteY0" fmla="*/ 23395 h 91137"/>
                <a:gd name="connsiteX1" fmla="*/ 38178 w 39009"/>
                <a:gd name="connsiteY1" fmla="*/ 37364 h 91137"/>
                <a:gd name="connsiteX2" fmla="*/ 26196 w 39009"/>
                <a:gd name="connsiteY2" fmla="*/ 37364 h 91137"/>
                <a:gd name="connsiteX3" fmla="*/ 26196 w 39009"/>
                <a:gd name="connsiteY3" fmla="*/ 64058 h 91137"/>
                <a:gd name="connsiteX4" fmla="*/ 26540 w 39009"/>
                <a:gd name="connsiteY4" fmla="*/ 73511 h 91137"/>
                <a:gd name="connsiteX5" fmla="*/ 28104 w 39009"/>
                <a:gd name="connsiteY5" fmla="*/ 75730 h 91137"/>
                <a:gd name="connsiteX6" fmla="*/ 31066 w 39009"/>
                <a:gd name="connsiteY6" fmla="*/ 76595 h 91137"/>
                <a:gd name="connsiteX7" fmla="*/ 38078 w 39009"/>
                <a:gd name="connsiteY7" fmla="*/ 74920 h 91137"/>
                <a:gd name="connsiteX8" fmla="*/ 39576 w 39009"/>
                <a:gd name="connsiteY8" fmla="*/ 88511 h 91137"/>
                <a:gd name="connsiteX9" fmla="*/ 25763 w 39009"/>
                <a:gd name="connsiteY9" fmla="*/ 91141 h 91137"/>
                <a:gd name="connsiteX10" fmla="*/ 17220 w 39009"/>
                <a:gd name="connsiteY10" fmla="*/ 89554 h 91137"/>
                <a:gd name="connsiteX11" fmla="*/ 11672 w 39009"/>
                <a:gd name="connsiteY11" fmla="*/ 85438 h 91137"/>
                <a:gd name="connsiteX12" fmla="*/ 9232 w 39009"/>
                <a:gd name="connsiteY12" fmla="*/ 78592 h 91137"/>
                <a:gd name="connsiteX13" fmla="*/ 8666 w 39009"/>
                <a:gd name="connsiteY13" fmla="*/ 66244 h 91137"/>
                <a:gd name="connsiteX14" fmla="*/ 8666 w 39009"/>
                <a:gd name="connsiteY14" fmla="*/ 37397 h 91137"/>
                <a:gd name="connsiteX15" fmla="*/ 566 w 39009"/>
                <a:gd name="connsiteY15" fmla="*/ 37397 h 91137"/>
                <a:gd name="connsiteX16" fmla="*/ 566 w 39009"/>
                <a:gd name="connsiteY16" fmla="*/ 23395 h 91137"/>
                <a:gd name="connsiteX17" fmla="*/ 8610 w 39009"/>
                <a:gd name="connsiteY17" fmla="*/ 23395 h 91137"/>
                <a:gd name="connsiteX18" fmla="*/ 8610 w 39009"/>
                <a:gd name="connsiteY18" fmla="*/ 10237 h 91137"/>
                <a:gd name="connsiteX19" fmla="*/ 26196 w 39009"/>
                <a:gd name="connsiteY19" fmla="*/ 7 h 91137"/>
                <a:gd name="connsiteX20" fmla="*/ 26196 w 39009"/>
                <a:gd name="connsiteY20" fmla="*/ 23395 h 9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09" h="91137">
                  <a:moveTo>
                    <a:pt x="38178" y="23395"/>
                  </a:moveTo>
                  <a:lnTo>
                    <a:pt x="38178" y="37364"/>
                  </a:lnTo>
                  <a:lnTo>
                    <a:pt x="26196" y="37364"/>
                  </a:lnTo>
                  <a:lnTo>
                    <a:pt x="26196" y="64058"/>
                  </a:lnTo>
                  <a:cubicBezTo>
                    <a:pt x="26089" y="67214"/>
                    <a:pt x="26204" y="70372"/>
                    <a:pt x="26540" y="73511"/>
                  </a:cubicBezTo>
                  <a:cubicBezTo>
                    <a:pt x="26778" y="74414"/>
                    <a:pt x="27333" y="75202"/>
                    <a:pt x="28104" y="75730"/>
                  </a:cubicBezTo>
                  <a:cubicBezTo>
                    <a:pt x="28975" y="76326"/>
                    <a:pt x="30012" y="76629"/>
                    <a:pt x="31066" y="76595"/>
                  </a:cubicBezTo>
                  <a:cubicBezTo>
                    <a:pt x="33478" y="76415"/>
                    <a:pt x="35845" y="75850"/>
                    <a:pt x="38078" y="74920"/>
                  </a:cubicBezTo>
                  <a:lnTo>
                    <a:pt x="39576" y="88511"/>
                  </a:lnTo>
                  <a:cubicBezTo>
                    <a:pt x="35199" y="90321"/>
                    <a:pt x="30498" y="91216"/>
                    <a:pt x="25763" y="91141"/>
                  </a:cubicBezTo>
                  <a:cubicBezTo>
                    <a:pt x="22838" y="91190"/>
                    <a:pt x="19932" y="90650"/>
                    <a:pt x="17220" y="89554"/>
                  </a:cubicBezTo>
                  <a:cubicBezTo>
                    <a:pt x="15020" y="88732"/>
                    <a:pt x="13097" y="87305"/>
                    <a:pt x="11672" y="85438"/>
                  </a:cubicBezTo>
                  <a:cubicBezTo>
                    <a:pt x="10351" y="83371"/>
                    <a:pt x="9516" y="81030"/>
                    <a:pt x="9232" y="78592"/>
                  </a:cubicBezTo>
                  <a:cubicBezTo>
                    <a:pt x="8740" y="74496"/>
                    <a:pt x="8551" y="70368"/>
                    <a:pt x="8666" y="66244"/>
                  </a:cubicBezTo>
                  <a:lnTo>
                    <a:pt x="8666" y="37397"/>
                  </a:lnTo>
                  <a:lnTo>
                    <a:pt x="566" y="37397"/>
                  </a:lnTo>
                  <a:lnTo>
                    <a:pt x="566" y="23395"/>
                  </a:lnTo>
                  <a:lnTo>
                    <a:pt x="8610" y="23395"/>
                  </a:lnTo>
                  <a:lnTo>
                    <a:pt x="8610" y="10237"/>
                  </a:lnTo>
                  <a:lnTo>
                    <a:pt x="26196" y="7"/>
                  </a:lnTo>
                  <a:lnTo>
                    <a:pt x="26196" y="2339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4BD3B8-EBF3-47F9-BC52-EFAE612C2A3E}"/>
                </a:ext>
              </a:extLst>
            </p:cNvPr>
            <p:cNvSpPr/>
            <p:nvPr/>
          </p:nvSpPr>
          <p:spPr>
            <a:xfrm>
              <a:off x="5857337" y="3460542"/>
              <a:ext cx="60292" cy="91455"/>
            </a:xfrm>
            <a:custGeom>
              <a:avLst/>
              <a:gdLst>
                <a:gd name="connsiteX0" fmla="*/ 18085 w 60292"/>
                <a:gd name="connsiteY0" fmla="*/ 7 h 91455"/>
                <a:gd name="connsiteX1" fmla="*/ 18085 w 60292"/>
                <a:gd name="connsiteY1" fmla="*/ 33625 h 91455"/>
                <a:gd name="connsiteX2" fmla="*/ 38356 w 60292"/>
                <a:gd name="connsiteY2" fmla="*/ 23706 h 91455"/>
                <a:gd name="connsiteX3" fmla="*/ 49273 w 60292"/>
                <a:gd name="connsiteY3" fmla="*/ 25925 h 91455"/>
                <a:gd name="connsiteX4" fmla="*/ 56607 w 60292"/>
                <a:gd name="connsiteY4" fmla="*/ 31672 h 91455"/>
                <a:gd name="connsiteX5" fmla="*/ 59935 w 60292"/>
                <a:gd name="connsiteY5" fmla="*/ 39439 h 91455"/>
                <a:gd name="connsiteX6" fmla="*/ 60834 w 60292"/>
                <a:gd name="connsiteY6" fmla="*/ 52597 h 91455"/>
                <a:gd name="connsiteX7" fmla="*/ 60834 w 60292"/>
                <a:gd name="connsiteY7" fmla="*/ 91429 h 91455"/>
                <a:gd name="connsiteX8" fmla="*/ 43348 w 60292"/>
                <a:gd name="connsiteY8" fmla="*/ 91429 h 91455"/>
                <a:gd name="connsiteX9" fmla="*/ 43348 w 60292"/>
                <a:gd name="connsiteY9" fmla="*/ 56447 h 91455"/>
                <a:gd name="connsiteX10" fmla="*/ 42350 w 60292"/>
                <a:gd name="connsiteY10" fmla="*/ 43233 h 91455"/>
                <a:gd name="connsiteX11" fmla="*/ 38833 w 60292"/>
                <a:gd name="connsiteY11" fmla="*/ 38795 h 91455"/>
                <a:gd name="connsiteX12" fmla="*/ 32498 w 60292"/>
                <a:gd name="connsiteY12" fmla="*/ 37142 h 91455"/>
                <a:gd name="connsiteX13" fmla="*/ 24731 w 60292"/>
                <a:gd name="connsiteY13" fmla="*/ 39261 h 91455"/>
                <a:gd name="connsiteX14" fmla="*/ 19716 w 60292"/>
                <a:gd name="connsiteY14" fmla="*/ 45652 h 91455"/>
                <a:gd name="connsiteX15" fmla="*/ 18119 w 60292"/>
                <a:gd name="connsiteY15" fmla="*/ 58289 h 91455"/>
                <a:gd name="connsiteX16" fmla="*/ 18119 w 60292"/>
                <a:gd name="connsiteY16" fmla="*/ 91463 h 91455"/>
                <a:gd name="connsiteX17" fmla="*/ 566 w 60292"/>
                <a:gd name="connsiteY17" fmla="*/ 91463 h 91455"/>
                <a:gd name="connsiteX18" fmla="*/ 566 w 60292"/>
                <a:gd name="connsiteY18" fmla="*/ 7 h 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92" h="91455">
                  <a:moveTo>
                    <a:pt x="18085" y="7"/>
                  </a:moveTo>
                  <a:lnTo>
                    <a:pt x="18085" y="33625"/>
                  </a:lnTo>
                  <a:cubicBezTo>
                    <a:pt x="23744" y="27012"/>
                    <a:pt x="30500" y="23706"/>
                    <a:pt x="38356" y="23706"/>
                  </a:cubicBezTo>
                  <a:cubicBezTo>
                    <a:pt x="42113" y="23639"/>
                    <a:pt x="45840" y="24396"/>
                    <a:pt x="49273" y="25925"/>
                  </a:cubicBezTo>
                  <a:cubicBezTo>
                    <a:pt x="52184" y="27156"/>
                    <a:pt x="54715" y="29140"/>
                    <a:pt x="56607" y="31672"/>
                  </a:cubicBezTo>
                  <a:cubicBezTo>
                    <a:pt x="58235" y="34006"/>
                    <a:pt x="59368" y="36649"/>
                    <a:pt x="59935" y="39439"/>
                  </a:cubicBezTo>
                  <a:cubicBezTo>
                    <a:pt x="60651" y="43787"/>
                    <a:pt x="60952" y="48192"/>
                    <a:pt x="60834" y="52597"/>
                  </a:cubicBezTo>
                  <a:lnTo>
                    <a:pt x="60834" y="91429"/>
                  </a:lnTo>
                  <a:lnTo>
                    <a:pt x="43348" y="91429"/>
                  </a:lnTo>
                  <a:lnTo>
                    <a:pt x="43348" y="56447"/>
                  </a:lnTo>
                  <a:cubicBezTo>
                    <a:pt x="43348" y="49513"/>
                    <a:pt x="43016" y="45097"/>
                    <a:pt x="42350" y="43233"/>
                  </a:cubicBezTo>
                  <a:cubicBezTo>
                    <a:pt x="41706" y="41402"/>
                    <a:pt x="40468" y="39840"/>
                    <a:pt x="38833" y="38795"/>
                  </a:cubicBezTo>
                  <a:cubicBezTo>
                    <a:pt x="36931" y="37630"/>
                    <a:pt x="34726" y="37054"/>
                    <a:pt x="32498" y="37142"/>
                  </a:cubicBezTo>
                  <a:cubicBezTo>
                    <a:pt x="29760" y="37100"/>
                    <a:pt x="27068" y="37834"/>
                    <a:pt x="24731" y="39261"/>
                  </a:cubicBezTo>
                  <a:cubicBezTo>
                    <a:pt x="22379" y="40757"/>
                    <a:pt x="20609" y="43011"/>
                    <a:pt x="19716" y="45652"/>
                  </a:cubicBezTo>
                  <a:cubicBezTo>
                    <a:pt x="18651" y="48500"/>
                    <a:pt x="18119" y="52711"/>
                    <a:pt x="18119" y="58289"/>
                  </a:cubicBezTo>
                  <a:lnTo>
                    <a:pt x="18119" y="91463"/>
                  </a:lnTo>
                  <a:lnTo>
                    <a:pt x="566" y="91463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157ECED-91C2-4C70-BAAC-57B4E78B846F}"/>
                </a:ext>
              </a:extLst>
            </p:cNvPr>
            <p:cNvSpPr/>
            <p:nvPr/>
          </p:nvSpPr>
          <p:spPr>
            <a:xfrm>
              <a:off x="5930363" y="3484242"/>
              <a:ext cx="61857" cy="69242"/>
            </a:xfrm>
            <a:custGeom>
              <a:avLst/>
              <a:gdLst>
                <a:gd name="connsiteX0" fmla="*/ 44036 w 61857"/>
                <a:gd name="connsiteY0" fmla="*/ 46660 h 69242"/>
                <a:gd name="connsiteX1" fmla="*/ 61500 w 61857"/>
                <a:gd name="connsiteY1" fmla="*/ 49589 h 69242"/>
                <a:gd name="connsiteX2" fmla="*/ 50860 w 61857"/>
                <a:gd name="connsiteY2" fmla="*/ 64223 h 69242"/>
                <a:gd name="connsiteX3" fmla="*/ 32642 w 61857"/>
                <a:gd name="connsiteY3" fmla="*/ 69249 h 69242"/>
                <a:gd name="connsiteX4" fmla="*/ 7123 w 61857"/>
                <a:gd name="connsiteY4" fmla="*/ 57966 h 69242"/>
                <a:gd name="connsiteX5" fmla="*/ 566 w 61857"/>
                <a:gd name="connsiteY5" fmla="*/ 35132 h 69242"/>
                <a:gd name="connsiteX6" fmla="*/ 9176 w 61857"/>
                <a:gd name="connsiteY6" fmla="*/ 9337 h 69242"/>
                <a:gd name="connsiteX7" fmla="*/ 30944 w 61857"/>
                <a:gd name="connsiteY7" fmla="*/ 17 h 69242"/>
                <a:gd name="connsiteX8" fmla="*/ 54244 w 61857"/>
                <a:gd name="connsiteY8" fmla="*/ 9781 h 69242"/>
                <a:gd name="connsiteX9" fmla="*/ 62409 w 61857"/>
                <a:gd name="connsiteY9" fmla="*/ 39737 h 69242"/>
                <a:gd name="connsiteX10" fmla="*/ 18518 w 61857"/>
                <a:gd name="connsiteY10" fmla="*/ 39737 h 69242"/>
                <a:gd name="connsiteX11" fmla="*/ 22767 w 61857"/>
                <a:gd name="connsiteY11" fmla="*/ 51864 h 69242"/>
                <a:gd name="connsiteX12" fmla="*/ 32875 w 61857"/>
                <a:gd name="connsiteY12" fmla="*/ 56202 h 69242"/>
                <a:gd name="connsiteX13" fmla="*/ 39798 w 61857"/>
                <a:gd name="connsiteY13" fmla="*/ 53983 h 69242"/>
                <a:gd name="connsiteX14" fmla="*/ 44036 w 61857"/>
                <a:gd name="connsiteY14" fmla="*/ 46660 h 69242"/>
                <a:gd name="connsiteX15" fmla="*/ 45035 w 61857"/>
                <a:gd name="connsiteY15" fmla="*/ 28908 h 69242"/>
                <a:gd name="connsiteX16" fmla="*/ 41107 w 61857"/>
                <a:gd name="connsiteY16" fmla="*/ 17336 h 69242"/>
                <a:gd name="connsiteX17" fmla="*/ 23211 w 61857"/>
                <a:gd name="connsiteY17" fmla="*/ 16831 h 69242"/>
                <a:gd name="connsiteX18" fmla="*/ 22512 w 61857"/>
                <a:gd name="connsiteY18" fmla="*/ 17547 h 69242"/>
                <a:gd name="connsiteX19" fmla="*/ 18840 w 6185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7" h="69242">
                  <a:moveTo>
                    <a:pt x="44036" y="46660"/>
                  </a:moveTo>
                  <a:lnTo>
                    <a:pt x="61500" y="49589"/>
                  </a:lnTo>
                  <a:cubicBezTo>
                    <a:pt x="59630" y="55490"/>
                    <a:pt x="55897" y="60625"/>
                    <a:pt x="50860" y="64223"/>
                  </a:cubicBezTo>
                  <a:cubicBezTo>
                    <a:pt x="45992" y="67574"/>
                    <a:pt x="39920" y="69249"/>
                    <a:pt x="32642" y="69249"/>
                  </a:cubicBezTo>
                  <a:cubicBezTo>
                    <a:pt x="21118" y="69249"/>
                    <a:pt x="12612" y="65488"/>
                    <a:pt x="7123" y="57966"/>
                  </a:cubicBezTo>
                  <a:cubicBezTo>
                    <a:pt x="2752" y="51930"/>
                    <a:pt x="566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46" y="26275"/>
                    <a:pt x="62409" y="39737"/>
                  </a:cubicBezTo>
                  <a:lnTo>
                    <a:pt x="18518" y="39737"/>
                  </a:lnTo>
                  <a:cubicBezTo>
                    <a:pt x="18651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38" y="52042"/>
                    <a:pt x="43419" y="49483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3" y="23827"/>
                    <a:pt x="43592" y="19977"/>
                    <a:pt x="41107" y="17336"/>
                  </a:cubicBezTo>
                  <a:cubicBezTo>
                    <a:pt x="36304" y="12255"/>
                    <a:pt x="28293" y="12029"/>
                    <a:pt x="23211" y="16831"/>
                  </a:cubicBezTo>
                  <a:cubicBezTo>
                    <a:pt x="22969" y="17061"/>
                    <a:pt x="22735" y="17300"/>
                    <a:pt x="22512" y="17547"/>
                  </a:cubicBezTo>
                  <a:cubicBezTo>
                    <a:pt x="20019" y="20328"/>
                    <a:pt x="18795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86A09EC-DE3D-4D28-A280-1601D58BDD95}"/>
                </a:ext>
              </a:extLst>
            </p:cNvPr>
            <p:cNvSpPr/>
            <p:nvPr/>
          </p:nvSpPr>
          <p:spPr>
            <a:xfrm>
              <a:off x="6042089" y="3460542"/>
              <a:ext cx="69498" cy="91433"/>
            </a:xfrm>
            <a:custGeom>
              <a:avLst/>
              <a:gdLst>
                <a:gd name="connsiteX0" fmla="*/ 566 w 69498"/>
                <a:gd name="connsiteY0" fmla="*/ 91440 h 91433"/>
                <a:gd name="connsiteX1" fmla="*/ 566 w 69498"/>
                <a:gd name="connsiteY1" fmla="*/ 7 h 91433"/>
                <a:gd name="connsiteX2" fmla="*/ 68367 w 69498"/>
                <a:gd name="connsiteY2" fmla="*/ 7 h 91433"/>
                <a:gd name="connsiteX3" fmla="*/ 68367 w 69498"/>
                <a:gd name="connsiteY3" fmla="*/ 15474 h 91433"/>
                <a:gd name="connsiteX4" fmla="*/ 19028 w 69498"/>
                <a:gd name="connsiteY4" fmla="*/ 15474 h 91433"/>
                <a:gd name="connsiteX5" fmla="*/ 19028 w 69498"/>
                <a:gd name="connsiteY5" fmla="*/ 35744 h 91433"/>
                <a:gd name="connsiteX6" fmla="*/ 64939 w 69498"/>
                <a:gd name="connsiteY6" fmla="*/ 35744 h 91433"/>
                <a:gd name="connsiteX7" fmla="*/ 64939 w 69498"/>
                <a:gd name="connsiteY7" fmla="*/ 51155 h 91433"/>
                <a:gd name="connsiteX8" fmla="*/ 19028 w 69498"/>
                <a:gd name="connsiteY8" fmla="*/ 51155 h 91433"/>
                <a:gd name="connsiteX9" fmla="*/ 19028 w 69498"/>
                <a:gd name="connsiteY9" fmla="*/ 76041 h 91433"/>
                <a:gd name="connsiteX10" fmla="*/ 70065 w 69498"/>
                <a:gd name="connsiteY10" fmla="*/ 76041 h 91433"/>
                <a:gd name="connsiteX11" fmla="*/ 70065 w 69498"/>
                <a:gd name="connsiteY11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498" h="91433">
                  <a:moveTo>
                    <a:pt x="566" y="91440"/>
                  </a:moveTo>
                  <a:lnTo>
                    <a:pt x="566" y="7"/>
                  </a:lnTo>
                  <a:lnTo>
                    <a:pt x="68367" y="7"/>
                  </a:lnTo>
                  <a:lnTo>
                    <a:pt x="68367" y="15474"/>
                  </a:lnTo>
                  <a:lnTo>
                    <a:pt x="19028" y="15474"/>
                  </a:lnTo>
                  <a:lnTo>
                    <a:pt x="19028" y="35744"/>
                  </a:lnTo>
                  <a:lnTo>
                    <a:pt x="64939" y="35744"/>
                  </a:lnTo>
                  <a:lnTo>
                    <a:pt x="64939" y="51155"/>
                  </a:lnTo>
                  <a:lnTo>
                    <a:pt x="19028" y="51155"/>
                  </a:lnTo>
                  <a:lnTo>
                    <a:pt x="19028" y="76041"/>
                  </a:lnTo>
                  <a:lnTo>
                    <a:pt x="70065" y="76041"/>
                  </a:lnTo>
                  <a:lnTo>
                    <a:pt x="70065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CC7F0B4-702A-4700-ADA3-4D81ABFCC76B}"/>
                </a:ext>
              </a:extLst>
            </p:cNvPr>
            <p:cNvSpPr/>
            <p:nvPr/>
          </p:nvSpPr>
          <p:spPr>
            <a:xfrm>
              <a:off x="6126799" y="3485739"/>
              <a:ext cx="60256" cy="67748"/>
            </a:xfrm>
            <a:custGeom>
              <a:avLst/>
              <a:gdLst>
                <a:gd name="connsiteX0" fmla="*/ 44536 w 60256"/>
                <a:gd name="connsiteY0" fmla="*/ 66244 h 67748"/>
                <a:gd name="connsiteX1" fmla="*/ 44536 w 60256"/>
                <a:gd name="connsiteY1" fmla="*/ 56336 h 67748"/>
                <a:gd name="connsiteX2" fmla="*/ 35027 w 60256"/>
                <a:gd name="connsiteY2" fmla="*/ 64691 h 67748"/>
                <a:gd name="connsiteX3" fmla="*/ 22579 w 60256"/>
                <a:gd name="connsiteY3" fmla="*/ 67753 h 67748"/>
                <a:gd name="connsiteX4" fmla="*/ 10607 w 60256"/>
                <a:gd name="connsiteY4" fmla="*/ 64824 h 67748"/>
                <a:gd name="connsiteX5" fmla="*/ 2930 w 60256"/>
                <a:gd name="connsiteY5" fmla="*/ 56591 h 67748"/>
                <a:gd name="connsiteX6" fmla="*/ 566 w 60256"/>
                <a:gd name="connsiteY6" fmla="*/ 41935 h 67748"/>
                <a:gd name="connsiteX7" fmla="*/ 566 w 60256"/>
                <a:gd name="connsiteY7" fmla="*/ 7 h 67748"/>
                <a:gd name="connsiteX8" fmla="*/ 18085 w 60256"/>
                <a:gd name="connsiteY8" fmla="*/ 7 h 67748"/>
                <a:gd name="connsiteX9" fmla="*/ 18085 w 60256"/>
                <a:gd name="connsiteY9" fmla="*/ 30441 h 67748"/>
                <a:gd name="connsiteX10" fmla="*/ 19062 w 60256"/>
                <a:gd name="connsiteY10" fmla="*/ 47571 h 67748"/>
                <a:gd name="connsiteX11" fmla="*/ 22579 w 60256"/>
                <a:gd name="connsiteY11" fmla="*/ 52553 h 67748"/>
                <a:gd name="connsiteX12" fmla="*/ 29069 w 60256"/>
                <a:gd name="connsiteY12" fmla="*/ 54394 h 67748"/>
                <a:gd name="connsiteX13" fmla="*/ 37113 w 60256"/>
                <a:gd name="connsiteY13" fmla="*/ 51931 h 67748"/>
                <a:gd name="connsiteX14" fmla="*/ 41984 w 60256"/>
                <a:gd name="connsiteY14" fmla="*/ 45818 h 67748"/>
                <a:gd name="connsiteX15" fmla="*/ 43293 w 60256"/>
                <a:gd name="connsiteY15" fmla="*/ 27955 h 67748"/>
                <a:gd name="connsiteX16" fmla="*/ 43293 w 60256"/>
                <a:gd name="connsiteY16" fmla="*/ 7 h 67748"/>
                <a:gd name="connsiteX17" fmla="*/ 60823 w 60256"/>
                <a:gd name="connsiteY17" fmla="*/ 7 h 67748"/>
                <a:gd name="connsiteX18" fmla="*/ 60823 w 60256"/>
                <a:gd name="connsiteY18" fmla="*/ 66244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56" h="67748">
                  <a:moveTo>
                    <a:pt x="44536" y="66244"/>
                  </a:moveTo>
                  <a:lnTo>
                    <a:pt x="44536" y="56336"/>
                  </a:lnTo>
                  <a:cubicBezTo>
                    <a:pt x="42116" y="59873"/>
                    <a:pt x="38846" y="62746"/>
                    <a:pt x="35027" y="64691"/>
                  </a:cubicBezTo>
                  <a:cubicBezTo>
                    <a:pt x="31189" y="66710"/>
                    <a:pt x="26916" y="67760"/>
                    <a:pt x="22579" y="67753"/>
                  </a:cubicBezTo>
                  <a:cubicBezTo>
                    <a:pt x="18403" y="67820"/>
                    <a:pt x="14280" y="66812"/>
                    <a:pt x="10607" y="64824"/>
                  </a:cubicBezTo>
                  <a:cubicBezTo>
                    <a:pt x="7201" y="63012"/>
                    <a:pt x="4500" y="60115"/>
                    <a:pt x="2930" y="56591"/>
                  </a:cubicBezTo>
                  <a:cubicBezTo>
                    <a:pt x="1354" y="53049"/>
                    <a:pt x="566" y="48162"/>
                    <a:pt x="566" y="41935"/>
                  </a:cubicBezTo>
                  <a:lnTo>
                    <a:pt x="566" y="7"/>
                  </a:lnTo>
                  <a:lnTo>
                    <a:pt x="18085" y="7"/>
                  </a:lnTo>
                  <a:lnTo>
                    <a:pt x="18085" y="30441"/>
                  </a:lnTo>
                  <a:cubicBezTo>
                    <a:pt x="18085" y="39760"/>
                    <a:pt x="18410" y="45471"/>
                    <a:pt x="19062" y="47571"/>
                  </a:cubicBezTo>
                  <a:cubicBezTo>
                    <a:pt x="19642" y="49579"/>
                    <a:pt x="20881" y="51333"/>
                    <a:pt x="22579" y="52553"/>
                  </a:cubicBezTo>
                  <a:cubicBezTo>
                    <a:pt x="24490" y="53843"/>
                    <a:pt x="26765" y="54488"/>
                    <a:pt x="29069" y="54394"/>
                  </a:cubicBezTo>
                  <a:cubicBezTo>
                    <a:pt x="31942" y="54432"/>
                    <a:pt x="34754" y="53571"/>
                    <a:pt x="37113" y="51931"/>
                  </a:cubicBezTo>
                  <a:cubicBezTo>
                    <a:pt x="39346" y="50465"/>
                    <a:pt x="41053" y="48322"/>
                    <a:pt x="41984" y="45818"/>
                  </a:cubicBezTo>
                  <a:cubicBezTo>
                    <a:pt x="42849" y="43392"/>
                    <a:pt x="43285" y="37438"/>
                    <a:pt x="43293" y="27955"/>
                  </a:cubicBezTo>
                  <a:lnTo>
                    <a:pt x="43293" y="7"/>
                  </a:lnTo>
                  <a:lnTo>
                    <a:pt x="60823" y="7"/>
                  </a:lnTo>
                  <a:lnTo>
                    <a:pt x="60823" y="66244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2E624E1-34CE-4433-9ED1-B16BD6495AEC}"/>
                </a:ext>
              </a:extLst>
            </p:cNvPr>
            <p:cNvSpPr/>
            <p:nvPr/>
          </p:nvSpPr>
          <p:spPr>
            <a:xfrm>
              <a:off x="6204452" y="3484239"/>
              <a:ext cx="42915" cy="67736"/>
            </a:xfrm>
            <a:custGeom>
              <a:avLst/>
              <a:gdLst>
                <a:gd name="connsiteX0" fmla="*/ 18096 w 42915"/>
                <a:gd name="connsiteY0" fmla="*/ 67743 h 67736"/>
                <a:gd name="connsiteX1" fmla="*/ 566 w 42915"/>
                <a:gd name="connsiteY1" fmla="*/ 67743 h 67736"/>
                <a:gd name="connsiteX2" fmla="*/ 566 w 42915"/>
                <a:gd name="connsiteY2" fmla="*/ 1507 h 67736"/>
                <a:gd name="connsiteX3" fmla="*/ 16843 w 42915"/>
                <a:gd name="connsiteY3" fmla="*/ 1507 h 67736"/>
                <a:gd name="connsiteX4" fmla="*/ 16843 w 42915"/>
                <a:gd name="connsiteY4" fmla="*/ 10926 h 67736"/>
                <a:gd name="connsiteX5" fmla="*/ 24365 w 42915"/>
                <a:gd name="connsiteY5" fmla="*/ 2128 h 67736"/>
                <a:gd name="connsiteX6" fmla="*/ 31943 w 42915"/>
                <a:gd name="connsiteY6" fmla="*/ 9 h 67736"/>
                <a:gd name="connsiteX7" fmla="*/ 43482 w 42915"/>
                <a:gd name="connsiteY7" fmla="*/ 3337 h 67736"/>
                <a:gd name="connsiteX8" fmla="*/ 38056 w 42915"/>
                <a:gd name="connsiteY8" fmla="*/ 18615 h 67736"/>
                <a:gd name="connsiteX9" fmla="*/ 29824 w 42915"/>
                <a:gd name="connsiteY9" fmla="*/ 15753 h 67736"/>
                <a:gd name="connsiteX10" fmla="*/ 23588 w 42915"/>
                <a:gd name="connsiteY10" fmla="*/ 17772 h 67736"/>
                <a:gd name="connsiteX11" fmla="*/ 19561 w 42915"/>
                <a:gd name="connsiteY11" fmla="*/ 25106 h 67736"/>
                <a:gd name="connsiteX12" fmla="*/ 18096 w 42915"/>
                <a:gd name="connsiteY12" fmla="*/ 47295 h 6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15" h="67736">
                  <a:moveTo>
                    <a:pt x="18096" y="67743"/>
                  </a:move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0926"/>
                  </a:lnTo>
                  <a:cubicBezTo>
                    <a:pt x="19639" y="6488"/>
                    <a:pt x="22135" y="3537"/>
                    <a:pt x="24365" y="2128"/>
                  </a:cubicBezTo>
                  <a:cubicBezTo>
                    <a:pt x="26633" y="703"/>
                    <a:pt x="29266" y="-32"/>
                    <a:pt x="31943" y="9"/>
                  </a:cubicBezTo>
                  <a:cubicBezTo>
                    <a:pt x="36021" y="37"/>
                    <a:pt x="40014" y="1188"/>
                    <a:pt x="43482" y="3337"/>
                  </a:cubicBezTo>
                  <a:lnTo>
                    <a:pt x="38056" y="18615"/>
                  </a:lnTo>
                  <a:cubicBezTo>
                    <a:pt x="35644" y="16889"/>
                    <a:pt x="32786" y="15895"/>
                    <a:pt x="29824" y="15753"/>
                  </a:cubicBezTo>
                  <a:cubicBezTo>
                    <a:pt x="27575" y="15686"/>
                    <a:pt x="25371" y="16399"/>
                    <a:pt x="23588" y="17772"/>
                  </a:cubicBezTo>
                  <a:cubicBezTo>
                    <a:pt x="21880" y="19125"/>
                    <a:pt x="20537" y="21570"/>
                    <a:pt x="19561" y="25106"/>
                  </a:cubicBezTo>
                  <a:cubicBezTo>
                    <a:pt x="18585" y="28641"/>
                    <a:pt x="18096" y="36037"/>
                    <a:pt x="18096" y="47295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0864390-59C8-4768-905B-A70981E9E46A}"/>
                </a:ext>
              </a:extLst>
            </p:cNvPr>
            <p:cNvSpPr/>
            <p:nvPr/>
          </p:nvSpPr>
          <p:spPr>
            <a:xfrm>
              <a:off x="6250862" y="3484293"/>
              <a:ext cx="68377" cy="69235"/>
            </a:xfrm>
            <a:custGeom>
              <a:avLst/>
              <a:gdLst>
                <a:gd name="connsiteX0" fmla="*/ 566 w 68377"/>
                <a:gd name="connsiteY0" fmla="*/ 33695 h 69235"/>
                <a:gd name="connsiteX1" fmla="*/ 4871 w 68377"/>
                <a:gd name="connsiteY1" fmla="*/ 16786 h 69235"/>
                <a:gd name="connsiteX2" fmla="*/ 17076 w 68377"/>
                <a:gd name="connsiteY2" fmla="*/ 4316 h 69235"/>
                <a:gd name="connsiteX3" fmla="*/ 34694 w 68377"/>
                <a:gd name="connsiteY3" fmla="*/ 11 h 69235"/>
                <a:gd name="connsiteX4" fmla="*/ 59336 w 68377"/>
                <a:gd name="connsiteY4" fmla="*/ 9774 h 69235"/>
                <a:gd name="connsiteX5" fmla="*/ 68944 w 68377"/>
                <a:gd name="connsiteY5" fmla="*/ 34438 h 69235"/>
                <a:gd name="connsiteX6" fmla="*/ 59247 w 68377"/>
                <a:gd name="connsiteY6" fmla="*/ 59357 h 69235"/>
                <a:gd name="connsiteX7" fmla="*/ 34839 w 68377"/>
                <a:gd name="connsiteY7" fmla="*/ 69243 h 69235"/>
                <a:gd name="connsiteX8" fmla="*/ 17475 w 68377"/>
                <a:gd name="connsiteY8" fmla="*/ 65127 h 69235"/>
                <a:gd name="connsiteX9" fmla="*/ 4905 w 68377"/>
                <a:gd name="connsiteY9" fmla="*/ 53056 h 69235"/>
                <a:gd name="connsiteX10" fmla="*/ 566 w 68377"/>
                <a:gd name="connsiteY10" fmla="*/ 33695 h 69235"/>
                <a:gd name="connsiteX11" fmla="*/ 18529 w 68377"/>
                <a:gd name="connsiteY11" fmla="*/ 34627 h 69235"/>
                <a:gd name="connsiteX12" fmla="*/ 23211 w 68377"/>
                <a:gd name="connsiteY12" fmla="*/ 49727 h 69235"/>
                <a:gd name="connsiteX13" fmla="*/ 44783 w 68377"/>
                <a:gd name="connsiteY13" fmla="*/ 51199 h 69235"/>
                <a:gd name="connsiteX14" fmla="*/ 46255 w 68377"/>
                <a:gd name="connsiteY14" fmla="*/ 49727 h 69235"/>
                <a:gd name="connsiteX15" fmla="*/ 50904 w 68377"/>
                <a:gd name="connsiteY15" fmla="*/ 34505 h 69235"/>
                <a:gd name="connsiteX16" fmla="*/ 46255 w 68377"/>
                <a:gd name="connsiteY16" fmla="*/ 19538 h 69235"/>
                <a:gd name="connsiteX17" fmla="*/ 24701 w 68377"/>
                <a:gd name="connsiteY17" fmla="*/ 18048 h 69235"/>
                <a:gd name="connsiteX18" fmla="*/ 23211 w 68377"/>
                <a:gd name="connsiteY18" fmla="*/ 19538 h 69235"/>
                <a:gd name="connsiteX19" fmla="*/ 18529 w 68377"/>
                <a:gd name="connsiteY19" fmla="*/ 34571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7" h="69235">
                  <a:moveTo>
                    <a:pt x="566" y="33695"/>
                  </a:moveTo>
                  <a:cubicBezTo>
                    <a:pt x="584" y="27790"/>
                    <a:pt x="2063" y="21981"/>
                    <a:pt x="4871" y="16786"/>
                  </a:cubicBezTo>
                  <a:cubicBezTo>
                    <a:pt x="7586" y="11492"/>
                    <a:pt x="11841" y="7145"/>
                    <a:pt x="17076" y="4316"/>
                  </a:cubicBezTo>
                  <a:cubicBezTo>
                    <a:pt x="22487" y="1405"/>
                    <a:pt x="28551" y="-76"/>
                    <a:pt x="34694" y="11"/>
                  </a:cubicBezTo>
                  <a:cubicBezTo>
                    <a:pt x="44716" y="11"/>
                    <a:pt x="52931" y="3265"/>
                    <a:pt x="59336" y="9774"/>
                  </a:cubicBezTo>
                  <a:cubicBezTo>
                    <a:pt x="65741" y="16284"/>
                    <a:pt x="68944" y="24505"/>
                    <a:pt x="68944" y="34438"/>
                  </a:cubicBezTo>
                  <a:cubicBezTo>
                    <a:pt x="68944" y="44468"/>
                    <a:pt x="65712" y="52775"/>
                    <a:pt x="59247" y="59357"/>
                  </a:cubicBezTo>
                  <a:cubicBezTo>
                    <a:pt x="52782" y="65940"/>
                    <a:pt x="44647" y="69235"/>
                    <a:pt x="34839" y="69243"/>
                  </a:cubicBezTo>
                  <a:cubicBezTo>
                    <a:pt x="28807" y="69256"/>
                    <a:pt x="22858" y="67846"/>
                    <a:pt x="17475" y="65127"/>
                  </a:cubicBezTo>
                  <a:cubicBezTo>
                    <a:pt x="12114" y="62534"/>
                    <a:pt x="7713" y="58308"/>
                    <a:pt x="4905" y="53056"/>
                  </a:cubicBezTo>
                  <a:cubicBezTo>
                    <a:pt x="2012" y="47730"/>
                    <a:pt x="566" y="41276"/>
                    <a:pt x="566" y="33695"/>
                  </a:cubicBezTo>
                  <a:close/>
                  <a:moveTo>
                    <a:pt x="18529" y="34627"/>
                  </a:moveTo>
                  <a:cubicBezTo>
                    <a:pt x="18529" y="41195"/>
                    <a:pt x="20090" y="46229"/>
                    <a:pt x="23211" y="49727"/>
                  </a:cubicBezTo>
                  <a:cubicBezTo>
                    <a:pt x="28761" y="56090"/>
                    <a:pt x="38419" y="56750"/>
                    <a:pt x="44783" y="51199"/>
                  </a:cubicBezTo>
                  <a:cubicBezTo>
                    <a:pt x="45307" y="50743"/>
                    <a:pt x="45798" y="50251"/>
                    <a:pt x="46255" y="49727"/>
                  </a:cubicBezTo>
                  <a:cubicBezTo>
                    <a:pt x="49354" y="46236"/>
                    <a:pt x="50904" y="41162"/>
                    <a:pt x="50904" y="34505"/>
                  </a:cubicBezTo>
                  <a:cubicBezTo>
                    <a:pt x="50904" y="28018"/>
                    <a:pt x="49354" y="23029"/>
                    <a:pt x="46255" y="19538"/>
                  </a:cubicBezTo>
                  <a:cubicBezTo>
                    <a:pt x="40714" y="13175"/>
                    <a:pt x="31064" y="12507"/>
                    <a:pt x="24701" y="18048"/>
                  </a:cubicBezTo>
                  <a:cubicBezTo>
                    <a:pt x="24171" y="18509"/>
                    <a:pt x="23673" y="19007"/>
                    <a:pt x="23211" y="19538"/>
                  </a:cubicBezTo>
                  <a:cubicBezTo>
                    <a:pt x="20097" y="22985"/>
                    <a:pt x="18537" y="27995"/>
                    <a:pt x="18529" y="3457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3FC2791-5D74-4ED0-8B3D-C397AB377F77}"/>
                </a:ext>
              </a:extLst>
            </p:cNvPr>
            <p:cNvSpPr/>
            <p:nvPr/>
          </p:nvSpPr>
          <p:spPr>
            <a:xfrm>
              <a:off x="6332454" y="3484240"/>
              <a:ext cx="64661" cy="92910"/>
            </a:xfrm>
            <a:custGeom>
              <a:avLst/>
              <a:gdLst>
                <a:gd name="connsiteX0" fmla="*/ 566 w 64661"/>
                <a:gd name="connsiteY0" fmla="*/ 1506 h 92910"/>
                <a:gd name="connsiteX1" fmla="*/ 16954 w 64661"/>
                <a:gd name="connsiteY1" fmla="*/ 1506 h 92910"/>
                <a:gd name="connsiteX2" fmla="*/ 16954 w 64661"/>
                <a:gd name="connsiteY2" fmla="*/ 11237 h 92910"/>
                <a:gd name="connsiteX3" fmla="*/ 25552 w 64661"/>
                <a:gd name="connsiteY3" fmla="*/ 3126 h 92910"/>
                <a:gd name="connsiteX4" fmla="*/ 37601 w 64661"/>
                <a:gd name="connsiteY4" fmla="*/ 9 h 92910"/>
                <a:gd name="connsiteX5" fmla="*/ 57184 w 64661"/>
                <a:gd name="connsiteY5" fmla="*/ 9051 h 92910"/>
                <a:gd name="connsiteX6" fmla="*/ 65228 w 64661"/>
                <a:gd name="connsiteY6" fmla="*/ 34248 h 92910"/>
                <a:gd name="connsiteX7" fmla="*/ 57117 w 64661"/>
                <a:gd name="connsiteY7" fmla="*/ 60043 h 92910"/>
                <a:gd name="connsiteX8" fmla="*/ 37424 w 64661"/>
                <a:gd name="connsiteY8" fmla="*/ 69252 h 92910"/>
                <a:gd name="connsiteX9" fmla="*/ 27438 w 64661"/>
                <a:gd name="connsiteY9" fmla="*/ 67033 h 92910"/>
                <a:gd name="connsiteX10" fmla="*/ 18041 w 64661"/>
                <a:gd name="connsiteY10" fmla="*/ 59544 h 92910"/>
                <a:gd name="connsiteX11" fmla="*/ 18041 w 64661"/>
                <a:gd name="connsiteY11" fmla="*/ 92917 h 92910"/>
                <a:gd name="connsiteX12" fmla="*/ 566 w 64661"/>
                <a:gd name="connsiteY12" fmla="*/ 92917 h 92910"/>
                <a:gd name="connsiteX13" fmla="*/ 17908 w 64661"/>
                <a:gd name="connsiteY13" fmla="*/ 33504 h 92910"/>
                <a:gd name="connsiteX14" fmla="*/ 22346 w 64661"/>
                <a:gd name="connsiteY14" fmla="*/ 50002 h 92910"/>
                <a:gd name="connsiteX15" fmla="*/ 33130 w 64661"/>
                <a:gd name="connsiteY15" fmla="*/ 55339 h 92910"/>
                <a:gd name="connsiteX16" fmla="*/ 43304 w 64661"/>
                <a:gd name="connsiteY16" fmla="*/ 50435 h 92910"/>
                <a:gd name="connsiteX17" fmla="*/ 47354 w 64661"/>
                <a:gd name="connsiteY17" fmla="*/ 34381 h 92910"/>
                <a:gd name="connsiteX18" fmla="*/ 43182 w 64661"/>
                <a:gd name="connsiteY18" fmla="*/ 18903 h 92910"/>
                <a:gd name="connsiteX19" fmla="*/ 32819 w 64661"/>
                <a:gd name="connsiteY19" fmla="*/ 13855 h 92910"/>
                <a:gd name="connsiteX20" fmla="*/ 22157 w 64661"/>
                <a:gd name="connsiteY20" fmla="*/ 18815 h 92910"/>
                <a:gd name="connsiteX21" fmla="*/ 17908 w 64661"/>
                <a:gd name="connsiteY21" fmla="*/ 33504 h 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661" h="92910">
                  <a:moveTo>
                    <a:pt x="566" y="1506"/>
                  </a:moveTo>
                  <a:lnTo>
                    <a:pt x="16954" y="1506"/>
                  </a:lnTo>
                  <a:lnTo>
                    <a:pt x="16954" y="11237"/>
                  </a:lnTo>
                  <a:cubicBezTo>
                    <a:pt x="19112" y="7869"/>
                    <a:pt x="22065" y="5085"/>
                    <a:pt x="25552" y="3126"/>
                  </a:cubicBezTo>
                  <a:cubicBezTo>
                    <a:pt x="29221" y="1037"/>
                    <a:pt x="33380" y="-38"/>
                    <a:pt x="37601" y="9"/>
                  </a:cubicBezTo>
                  <a:cubicBezTo>
                    <a:pt x="45151" y="-53"/>
                    <a:pt x="52334" y="3263"/>
                    <a:pt x="57184" y="9051"/>
                  </a:cubicBezTo>
                  <a:cubicBezTo>
                    <a:pt x="62539" y="15087"/>
                    <a:pt x="65220" y="23485"/>
                    <a:pt x="65228" y="34248"/>
                  </a:cubicBezTo>
                  <a:cubicBezTo>
                    <a:pt x="65228" y="45342"/>
                    <a:pt x="62524" y="53941"/>
                    <a:pt x="57117" y="60043"/>
                  </a:cubicBezTo>
                  <a:cubicBezTo>
                    <a:pt x="51711" y="66145"/>
                    <a:pt x="45146" y="69215"/>
                    <a:pt x="37424" y="69252"/>
                  </a:cubicBezTo>
                  <a:cubicBezTo>
                    <a:pt x="33969" y="69295"/>
                    <a:pt x="30550" y="68536"/>
                    <a:pt x="27438" y="67033"/>
                  </a:cubicBezTo>
                  <a:cubicBezTo>
                    <a:pt x="23883" y="65118"/>
                    <a:pt x="20701" y="62582"/>
                    <a:pt x="18041" y="59544"/>
                  </a:cubicBezTo>
                  <a:lnTo>
                    <a:pt x="18041" y="92917"/>
                  </a:lnTo>
                  <a:lnTo>
                    <a:pt x="566" y="92917"/>
                  </a:lnTo>
                  <a:close/>
                  <a:moveTo>
                    <a:pt x="17908" y="33504"/>
                  </a:moveTo>
                  <a:cubicBezTo>
                    <a:pt x="17908" y="40952"/>
                    <a:pt x="19387" y="46452"/>
                    <a:pt x="22346" y="50002"/>
                  </a:cubicBezTo>
                  <a:cubicBezTo>
                    <a:pt x="24911" y="53366"/>
                    <a:pt x="28899" y="55340"/>
                    <a:pt x="33130" y="55339"/>
                  </a:cubicBezTo>
                  <a:cubicBezTo>
                    <a:pt x="37103" y="55391"/>
                    <a:pt x="40870" y="53576"/>
                    <a:pt x="43304" y="50435"/>
                  </a:cubicBezTo>
                  <a:cubicBezTo>
                    <a:pt x="45997" y="47173"/>
                    <a:pt x="47346" y="41822"/>
                    <a:pt x="47354" y="34381"/>
                  </a:cubicBezTo>
                  <a:cubicBezTo>
                    <a:pt x="47354" y="27435"/>
                    <a:pt x="45963" y="22276"/>
                    <a:pt x="43182" y="18903"/>
                  </a:cubicBezTo>
                  <a:cubicBezTo>
                    <a:pt x="40707" y="15694"/>
                    <a:pt x="36872" y="13826"/>
                    <a:pt x="32819" y="13855"/>
                  </a:cubicBezTo>
                  <a:cubicBezTo>
                    <a:pt x="28692" y="13784"/>
                    <a:pt x="24762" y="15613"/>
                    <a:pt x="22157" y="18815"/>
                  </a:cubicBezTo>
                  <a:cubicBezTo>
                    <a:pt x="19325" y="22113"/>
                    <a:pt x="17908" y="27010"/>
                    <a:pt x="17908" y="33504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E42B9B5-88AE-48F3-85FE-DFBFFDDE51F6}"/>
                </a:ext>
              </a:extLst>
            </p:cNvPr>
            <p:cNvSpPr/>
            <p:nvPr/>
          </p:nvSpPr>
          <p:spPr>
            <a:xfrm>
              <a:off x="6405869" y="3484242"/>
              <a:ext cx="61867" cy="69242"/>
            </a:xfrm>
            <a:custGeom>
              <a:avLst/>
              <a:gdLst>
                <a:gd name="connsiteX0" fmla="*/ 44036 w 61867"/>
                <a:gd name="connsiteY0" fmla="*/ 46660 h 69242"/>
                <a:gd name="connsiteX1" fmla="*/ 61511 w 61867"/>
                <a:gd name="connsiteY1" fmla="*/ 49589 h 69242"/>
                <a:gd name="connsiteX2" fmla="*/ 50871 w 61867"/>
                <a:gd name="connsiteY2" fmla="*/ 64223 h 69242"/>
                <a:gd name="connsiteX3" fmla="*/ 32686 w 61867"/>
                <a:gd name="connsiteY3" fmla="*/ 69249 h 69242"/>
                <a:gd name="connsiteX4" fmla="*/ 7112 w 61867"/>
                <a:gd name="connsiteY4" fmla="*/ 57966 h 69242"/>
                <a:gd name="connsiteX5" fmla="*/ 566 w 61867"/>
                <a:gd name="connsiteY5" fmla="*/ 35132 h 69242"/>
                <a:gd name="connsiteX6" fmla="*/ 9176 w 61867"/>
                <a:gd name="connsiteY6" fmla="*/ 9337 h 69242"/>
                <a:gd name="connsiteX7" fmla="*/ 30944 w 61867"/>
                <a:gd name="connsiteY7" fmla="*/ 17 h 69242"/>
                <a:gd name="connsiteX8" fmla="*/ 54244 w 61867"/>
                <a:gd name="connsiteY8" fmla="*/ 9781 h 69242"/>
                <a:gd name="connsiteX9" fmla="*/ 62421 w 61867"/>
                <a:gd name="connsiteY9" fmla="*/ 39737 h 69242"/>
                <a:gd name="connsiteX10" fmla="*/ 18529 w 61867"/>
                <a:gd name="connsiteY10" fmla="*/ 39737 h 69242"/>
                <a:gd name="connsiteX11" fmla="*/ 22767 w 61867"/>
                <a:gd name="connsiteY11" fmla="*/ 51864 h 69242"/>
                <a:gd name="connsiteX12" fmla="*/ 32875 w 61867"/>
                <a:gd name="connsiteY12" fmla="*/ 56202 h 69242"/>
                <a:gd name="connsiteX13" fmla="*/ 39798 w 61867"/>
                <a:gd name="connsiteY13" fmla="*/ 53983 h 69242"/>
                <a:gd name="connsiteX14" fmla="*/ 44036 w 61867"/>
                <a:gd name="connsiteY14" fmla="*/ 46660 h 69242"/>
                <a:gd name="connsiteX15" fmla="*/ 45035 w 61867"/>
                <a:gd name="connsiteY15" fmla="*/ 28908 h 69242"/>
                <a:gd name="connsiteX16" fmla="*/ 41107 w 61867"/>
                <a:gd name="connsiteY16" fmla="*/ 17336 h 69242"/>
                <a:gd name="connsiteX17" fmla="*/ 23228 w 61867"/>
                <a:gd name="connsiteY17" fmla="*/ 16827 h 69242"/>
                <a:gd name="connsiteX18" fmla="*/ 22523 w 61867"/>
                <a:gd name="connsiteY18" fmla="*/ 17547 h 69242"/>
                <a:gd name="connsiteX19" fmla="*/ 18840 w 6186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67" h="69242">
                  <a:moveTo>
                    <a:pt x="44036" y="46660"/>
                  </a:moveTo>
                  <a:lnTo>
                    <a:pt x="61511" y="49589"/>
                  </a:lnTo>
                  <a:cubicBezTo>
                    <a:pt x="59637" y="55488"/>
                    <a:pt x="55904" y="60622"/>
                    <a:pt x="50871" y="64223"/>
                  </a:cubicBezTo>
                  <a:cubicBezTo>
                    <a:pt x="46019" y="67574"/>
                    <a:pt x="39957" y="69249"/>
                    <a:pt x="32686" y="69249"/>
                  </a:cubicBezTo>
                  <a:cubicBezTo>
                    <a:pt x="21170" y="69249"/>
                    <a:pt x="12645" y="65488"/>
                    <a:pt x="7112" y="57966"/>
                  </a:cubicBezTo>
                  <a:cubicBezTo>
                    <a:pt x="2755" y="51930"/>
                    <a:pt x="574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50" y="26275"/>
                    <a:pt x="62421" y="39737"/>
                  </a:cubicBezTo>
                  <a:lnTo>
                    <a:pt x="18529" y="39737"/>
                  </a:lnTo>
                  <a:cubicBezTo>
                    <a:pt x="18654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42" y="52045"/>
                    <a:pt x="43424" y="49484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6" y="23827"/>
                    <a:pt x="43607" y="19969"/>
                    <a:pt x="41107" y="17336"/>
                  </a:cubicBezTo>
                  <a:cubicBezTo>
                    <a:pt x="36311" y="12258"/>
                    <a:pt x="28305" y="12031"/>
                    <a:pt x="23228" y="16827"/>
                  </a:cubicBezTo>
                  <a:cubicBezTo>
                    <a:pt x="22983" y="17058"/>
                    <a:pt x="22748" y="17297"/>
                    <a:pt x="22523" y="17547"/>
                  </a:cubicBezTo>
                  <a:cubicBezTo>
                    <a:pt x="20030" y="20328"/>
                    <a:pt x="18803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3BD0C2C-1D43-4659-B2EC-71A15F007988}"/>
                </a:ext>
              </a:extLst>
            </p:cNvPr>
            <p:cNvSpPr/>
            <p:nvPr/>
          </p:nvSpPr>
          <p:spPr>
            <a:xfrm>
              <a:off x="6477402" y="3484241"/>
              <a:ext cx="62194" cy="69243"/>
            </a:xfrm>
            <a:custGeom>
              <a:avLst/>
              <a:gdLst>
                <a:gd name="connsiteX0" fmla="*/ 18292 w 62194"/>
                <a:gd name="connsiteY0" fmla="*/ 21709 h 69243"/>
                <a:gd name="connsiteX1" fmla="*/ 2382 w 62194"/>
                <a:gd name="connsiteY1" fmla="*/ 18846 h 69243"/>
                <a:gd name="connsiteX2" fmla="*/ 11613 w 62194"/>
                <a:gd name="connsiteY2" fmla="*/ 4623 h 69243"/>
                <a:gd name="connsiteX3" fmla="*/ 31073 w 62194"/>
                <a:gd name="connsiteY3" fmla="*/ 7 h 69243"/>
                <a:gd name="connsiteX4" fmla="*/ 48548 w 62194"/>
                <a:gd name="connsiteY4" fmla="*/ 2781 h 69243"/>
                <a:gd name="connsiteX5" fmla="*/ 56625 w 62194"/>
                <a:gd name="connsiteY5" fmla="*/ 9826 h 69243"/>
                <a:gd name="connsiteX6" fmla="*/ 58955 w 62194"/>
                <a:gd name="connsiteY6" fmla="*/ 25514 h 69243"/>
                <a:gd name="connsiteX7" fmla="*/ 58777 w 62194"/>
                <a:gd name="connsiteY7" fmla="*/ 45951 h 69243"/>
                <a:gd name="connsiteX8" fmla="*/ 59621 w 62194"/>
                <a:gd name="connsiteY8" fmla="*/ 58832 h 69243"/>
                <a:gd name="connsiteX9" fmla="*/ 62761 w 62194"/>
                <a:gd name="connsiteY9" fmla="*/ 67708 h 69243"/>
                <a:gd name="connsiteX10" fmla="*/ 45419 w 62194"/>
                <a:gd name="connsiteY10" fmla="*/ 67708 h 69243"/>
                <a:gd name="connsiteX11" fmla="*/ 43744 w 62194"/>
                <a:gd name="connsiteY11" fmla="*/ 62538 h 69243"/>
                <a:gd name="connsiteX12" fmla="*/ 43111 w 62194"/>
                <a:gd name="connsiteY12" fmla="*/ 60474 h 69243"/>
                <a:gd name="connsiteX13" fmla="*/ 33514 w 62194"/>
                <a:gd name="connsiteY13" fmla="*/ 67032 h 69243"/>
                <a:gd name="connsiteX14" fmla="*/ 22597 w 62194"/>
                <a:gd name="connsiteY14" fmla="*/ 69251 h 69243"/>
                <a:gd name="connsiteX15" fmla="*/ 6476 w 62194"/>
                <a:gd name="connsiteY15" fmla="*/ 63703 h 69243"/>
                <a:gd name="connsiteX16" fmla="*/ 574 w 62194"/>
                <a:gd name="connsiteY16" fmla="*/ 49668 h 69243"/>
                <a:gd name="connsiteX17" fmla="*/ 3258 w 62194"/>
                <a:gd name="connsiteY17" fmla="*/ 39683 h 69243"/>
                <a:gd name="connsiteX18" fmla="*/ 10770 w 62194"/>
                <a:gd name="connsiteY18" fmla="*/ 32948 h 69243"/>
                <a:gd name="connsiteX19" fmla="*/ 24716 w 62194"/>
                <a:gd name="connsiteY19" fmla="*/ 28854 h 69243"/>
                <a:gd name="connsiteX20" fmla="*/ 41747 w 62194"/>
                <a:gd name="connsiteY20" fmla="*/ 24549 h 69243"/>
                <a:gd name="connsiteX21" fmla="*/ 41747 w 62194"/>
                <a:gd name="connsiteY21" fmla="*/ 22807 h 69243"/>
                <a:gd name="connsiteX22" fmla="*/ 39250 w 62194"/>
                <a:gd name="connsiteY22" fmla="*/ 15607 h 69243"/>
                <a:gd name="connsiteX23" fmla="*/ 29831 w 62194"/>
                <a:gd name="connsiteY23" fmla="*/ 13454 h 69243"/>
                <a:gd name="connsiteX24" fmla="*/ 22530 w 62194"/>
                <a:gd name="connsiteY24" fmla="*/ 15285 h 69243"/>
                <a:gd name="connsiteX25" fmla="*/ 18292 w 62194"/>
                <a:gd name="connsiteY25" fmla="*/ 21709 h 69243"/>
                <a:gd name="connsiteX26" fmla="*/ 41758 w 62194"/>
                <a:gd name="connsiteY26" fmla="*/ 35966 h 69243"/>
                <a:gd name="connsiteX27" fmla="*/ 31085 w 62194"/>
                <a:gd name="connsiteY27" fmla="*/ 38651 h 69243"/>
                <a:gd name="connsiteX28" fmla="*/ 21543 w 62194"/>
                <a:gd name="connsiteY28" fmla="*/ 41702 h 69243"/>
                <a:gd name="connsiteX29" fmla="*/ 18115 w 62194"/>
                <a:gd name="connsiteY29" fmla="*/ 47882 h 69243"/>
                <a:gd name="connsiteX30" fmla="*/ 20855 w 62194"/>
                <a:gd name="connsiteY30" fmla="*/ 54239 h 69243"/>
                <a:gd name="connsiteX31" fmla="*/ 27845 w 62194"/>
                <a:gd name="connsiteY31" fmla="*/ 56924 h 69243"/>
                <a:gd name="connsiteX32" fmla="*/ 36887 w 62194"/>
                <a:gd name="connsiteY32" fmla="*/ 53806 h 69243"/>
                <a:gd name="connsiteX33" fmla="*/ 41070 w 62194"/>
                <a:gd name="connsiteY33" fmla="*/ 48004 h 69243"/>
                <a:gd name="connsiteX34" fmla="*/ 41758 w 62194"/>
                <a:gd name="connsiteY34" fmla="*/ 39461 h 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194" h="69243">
                  <a:moveTo>
                    <a:pt x="18292" y="21709"/>
                  </a:moveTo>
                  <a:lnTo>
                    <a:pt x="2382" y="18846"/>
                  </a:lnTo>
                  <a:cubicBezTo>
                    <a:pt x="4165" y="12448"/>
                    <a:pt x="7242" y="7707"/>
                    <a:pt x="11613" y="4623"/>
                  </a:cubicBezTo>
                  <a:cubicBezTo>
                    <a:pt x="15984" y="1538"/>
                    <a:pt x="22472" y="-1"/>
                    <a:pt x="31073" y="7"/>
                  </a:cubicBezTo>
                  <a:cubicBezTo>
                    <a:pt x="38892" y="7"/>
                    <a:pt x="44717" y="931"/>
                    <a:pt x="48548" y="2781"/>
                  </a:cubicBezTo>
                  <a:cubicBezTo>
                    <a:pt x="51910" y="4229"/>
                    <a:pt x="54733" y="6693"/>
                    <a:pt x="56625" y="9826"/>
                  </a:cubicBezTo>
                  <a:cubicBezTo>
                    <a:pt x="58178" y="12674"/>
                    <a:pt x="58955" y="17903"/>
                    <a:pt x="58955" y="25514"/>
                  </a:cubicBezTo>
                  <a:lnTo>
                    <a:pt x="58777" y="45951"/>
                  </a:lnTo>
                  <a:cubicBezTo>
                    <a:pt x="58664" y="50262"/>
                    <a:pt x="58946" y="54573"/>
                    <a:pt x="59621" y="58832"/>
                  </a:cubicBezTo>
                  <a:cubicBezTo>
                    <a:pt x="60289" y="61911"/>
                    <a:pt x="61344" y="64895"/>
                    <a:pt x="62761" y="67708"/>
                  </a:cubicBezTo>
                  <a:lnTo>
                    <a:pt x="45419" y="67708"/>
                  </a:lnTo>
                  <a:cubicBezTo>
                    <a:pt x="44961" y="66540"/>
                    <a:pt x="44402" y="64816"/>
                    <a:pt x="43744" y="62538"/>
                  </a:cubicBezTo>
                  <a:cubicBezTo>
                    <a:pt x="43444" y="61495"/>
                    <a:pt x="43245" y="60807"/>
                    <a:pt x="43111" y="60474"/>
                  </a:cubicBezTo>
                  <a:cubicBezTo>
                    <a:pt x="40345" y="63236"/>
                    <a:pt x="37091" y="65459"/>
                    <a:pt x="33514" y="67032"/>
                  </a:cubicBezTo>
                  <a:cubicBezTo>
                    <a:pt x="30064" y="68506"/>
                    <a:pt x="26349" y="69261"/>
                    <a:pt x="22597" y="69251"/>
                  </a:cubicBezTo>
                  <a:cubicBezTo>
                    <a:pt x="15777" y="69251"/>
                    <a:pt x="10404" y="67401"/>
                    <a:pt x="6476" y="63703"/>
                  </a:cubicBezTo>
                  <a:cubicBezTo>
                    <a:pt x="2577" y="60094"/>
                    <a:pt x="426" y="54978"/>
                    <a:pt x="574" y="49668"/>
                  </a:cubicBezTo>
                  <a:cubicBezTo>
                    <a:pt x="521" y="46154"/>
                    <a:pt x="1451" y="42696"/>
                    <a:pt x="3258" y="39683"/>
                  </a:cubicBezTo>
                  <a:cubicBezTo>
                    <a:pt x="5044" y="36747"/>
                    <a:pt x="7656" y="34404"/>
                    <a:pt x="10770" y="32948"/>
                  </a:cubicBezTo>
                  <a:cubicBezTo>
                    <a:pt x="15231" y="31011"/>
                    <a:pt x="19915" y="29635"/>
                    <a:pt x="24716" y="28854"/>
                  </a:cubicBezTo>
                  <a:cubicBezTo>
                    <a:pt x="32904" y="27323"/>
                    <a:pt x="38581" y="25888"/>
                    <a:pt x="41747" y="24549"/>
                  </a:cubicBezTo>
                  <a:lnTo>
                    <a:pt x="41747" y="22807"/>
                  </a:lnTo>
                  <a:cubicBezTo>
                    <a:pt x="41747" y="19434"/>
                    <a:pt x="40915" y="17035"/>
                    <a:pt x="39250" y="15607"/>
                  </a:cubicBezTo>
                  <a:cubicBezTo>
                    <a:pt x="37586" y="14164"/>
                    <a:pt x="34446" y="13454"/>
                    <a:pt x="29831" y="13454"/>
                  </a:cubicBezTo>
                  <a:cubicBezTo>
                    <a:pt x="27268" y="13308"/>
                    <a:pt x="24720" y="13946"/>
                    <a:pt x="22530" y="15285"/>
                  </a:cubicBezTo>
                  <a:cubicBezTo>
                    <a:pt x="20493" y="16941"/>
                    <a:pt x="19014" y="19184"/>
                    <a:pt x="18292" y="21709"/>
                  </a:cubicBezTo>
                  <a:close/>
                  <a:moveTo>
                    <a:pt x="41758" y="35966"/>
                  </a:moveTo>
                  <a:cubicBezTo>
                    <a:pt x="38247" y="37040"/>
                    <a:pt x="34685" y="37936"/>
                    <a:pt x="31085" y="38651"/>
                  </a:cubicBezTo>
                  <a:cubicBezTo>
                    <a:pt x="26225" y="39694"/>
                    <a:pt x="23041" y="40703"/>
                    <a:pt x="21543" y="41702"/>
                  </a:cubicBezTo>
                  <a:cubicBezTo>
                    <a:pt x="19417" y="43039"/>
                    <a:pt x="18125" y="45371"/>
                    <a:pt x="18115" y="47882"/>
                  </a:cubicBezTo>
                  <a:cubicBezTo>
                    <a:pt x="18100" y="50290"/>
                    <a:pt x="19093" y="52596"/>
                    <a:pt x="20855" y="54239"/>
                  </a:cubicBezTo>
                  <a:cubicBezTo>
                    <a:pt x="22722" y="56048"/>
                    <a:pt x="25246" y="57017"/>
                    <a:pt x="27845" y="56924"/>
                  </a:cubicBezTo>
                  <a:cubicBezTo>
                    <a:pt x="31116" y="56886"/>
                    <a:pt x="34288" y="55794"/>
                    <a:pt x="36887" y="53806"/>
                  </a:cubicBezTo>
                  <a:cubicBezTo>
                    <a:pt x="38890" y="52393"/>
                    <a:pt x="40362" y="50350"/>
                    <a:pt x="41070" y="48004"/>
                  </a:cubicBezTo>
                  <a:cubicBezTo>
                    <a:pt x="41651" y="45196"/>
                    <a:pt x="41883" y="42325"/>
                    <a:pt x="41758" y="3946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956B1E6-33D8-44CA-8A24-01B3085FA152}"/>
                </a:ext>
              </a:extLst>
            </p:cNvPr>
            <p:cNvSpPr/>
            <p:nvPr/>
          </p:nvSpPr>
          <p:spPr>
            <a:xfrm>
              <a:off x="6552988" y="3484195"/>
              <a:ext cx="60398" cy="67780"/>
            </a:xfrm>
            <a:custGeom>
              <a:avLst/>
              <a:gdLst>
                <a:gd name="connsiteX0" fmla="*/ 60912 w 60398"/>
                <a:gd name="connsiteY0" fmla="*/ 67788 h 67780"/>
                <a:gd name="connsiteX1" fmla="*/ 43382 w 60398"/>
                <a:gd name="connsiteY1" fmla="*/ 67788 h 67780"/>
                <a:gd name="connsiteX2" fmla="*/ 43382 w 60398"/>
                <a:gd name="connsiteY2" fmla="*/ 33982 h 67780"/>
                <a:gd name="connsiteX3" fmla="*/ 42272 w 60398"/>
                <a:gd name="connsiteY3" fmla="*/ 20102 h 67780"/>
                <a:gd name="connsiteX4" fmla="*/ 38622 w 60398"/>
                <a:gd name="connsiteY4" fmla="*/ 15209 h 67780"/>
                <a:gd name="connsiteX5" fmla="*/ 32542 w 60398"/>
                <a:gd name="connsiteY5" fmla="*/ 13467 h 67780"/>
                <a:gd name="connsiteX6" fmla="*/ 24365 w 60398"/>
                <a:gd name="connsiteY6" fmla="*/ 15964 h 67780"/>
                <a:gd name="connsiteX7" fmla="*/ 19406 w 60398"/>
                <a:gd name="connsiteY7" fmla="*/ 22565 h 67780"/>
                <a:gd name="connsiteX8" fmla="*/ 18063 w 60398"/>
                <a:gd name="connsiteY8" fmla="*/ 37787 h 67780"/>
                <a:gd name="connsiteX9" fmla="*/ 18063 w 60398"/>
                <a:gd name="connsiteY9" fmla="*/ 67743 h 67780"/>
                <a:gd name="connsiteX10" fmla="*/ 566 w 60398"/>
                <a:gd name="connsiteY10" fmla="*/ 67743 h 67780"/>
                <a:gd name="connsiteX11" fmla="*/ 566 w 60398"/>
                <a:gd name="connsiteY11" fmla="*/ 1507 h 67780"/>
                <a:gd name="connsiteX12" fmla="*/ 16843 w 60398"/>
                <a:gd name="connsiteY12" fmla="*/ 1507 h 67780"/>
                <a:gd name="connsiteX13" fmla="*/ 16843 w 60398"/>
                <a:gd name="connsiteY13" fmla="*/ 11237 h 67780"/>
                <a:gd name="connsiteX14" fmla="*/ 38677 w 60398"/>
                <a:gd name="connsiteY14" fmla="*/ 9 h 67780"/>
                <a:gd name="connsiteX15" fmla="*/ 49273 w 60398"/>
                <a:gd name="connsiteY15" fmla="*/ 2095 h 67780"/>
                <a:gd name="connsiteX16" fmla="*/ 56540 w 60398"/>
                <a:gd name="connsiteY16" fmla="*/ 7432 h 67780"/>
                <a:gd name="connsiteX17" fmla="*/ 59969 w 60398"/>
                <a:gd name="connsiteY17" fmla="*/ 14787 h 67780"/>
                <a:gd name="connsiteX18" fmla="*/ 60945 w 60398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8" h="67780">
                  <a:moveTo>
                    <a:pt x="60912" y="67788"/>
                  </a:moveTo>
                  <a:lnTo>
                    <a:pt x="43382" y="67788"/>
                  </a:lnTo>
                  <a:lnTo>
                    <a:pt x="43382" y="33982"/>
                  </a:lnTo>
                  <a:cubicBezTo>
                    <a:pt x="43382" y="26837"/>
                    <a:pt x="43012" y="22210"/>
                    <a:pt x="42272" y="20102"/>
                  </a:cubicBezTo>
                  <a:cubicBezTo>
                    <a:pt x="41610" y="18123"/>
                    <a:pt x="40331" y="16408"/>
                    <a:pt x="38622" y="15209"/>
                  </a:cubicBezTo>
                  <a:cubicBezTo>
                    <a:pt x="36825" y="14014"/>
                    <a:pt x="34700" y="13405"/>
                    <a:pt x="32542" y="13467"/>
                  </a:cubicBezTo>
                  <a:cubicBezTo>
                    <a:pt x="29623" y="13431"/>
                    <a:pt x="26766" y="14304"/>
                    <a:pt x="24365" y="15964"/>
                  </a:cubicBezTo>
                  <a:cubicBezTo>
                    <a:pt x="22016" y="17542"/>
                    <a:pt x="20269" y="19869"/>
                    <a:pt x="19406" y="22565"/>
                  </a:cubicBezTo>
                  <a:cubicBezTo>
                    <a:pt x="18518" y="25317"/>
                    <a:pt x="18071" y="30390"/>
                    <a:pt x="18063" y="37787"/>
                  </a:cubicBezTo>
                  <a:lnTo>
                    <a:pt x="18063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1" y="9613"/>
                    <a:pt x="59360" y="12120"/>
                    <a:pt x="59969" y="14787"/>
                  </a:cubicBezTo>
                  <a:cubicBezTo>
                    <a:pt x="60724" y="18671"/>
                    <a:pt x="61051" y="22626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37CCD07-329E-4199-99D9-59853F26FE5A}"/>
                </a:ext>
              </a:extLst>
            </p:cNvPr>
            <p:cNvSpPr/>
            <p:nvPr/>
          </p:nvSpPr>
          <p:spPr>
            <a:xfrm>
              <a:off x="6666567" y="3460542"/>
              <a:ext cx="72915" cy="93019"/>
            </a:xfrm>
            <a:custGeom>
              <a:avLst/>
              <a:gdLst>
                <a:gd name="connsiteX0" fmla="*/ 600 w 72915"/>
                <a:gd name="connsiteY0" fmla="*/ 7 h 93019"/>
                <a:gd name="connsiteX1" fmla="*/ 19017 w 72915"/>
                <a:gd name="connsiteY1" fmla="*/ 7 h 93019"/>
                <a:gd name="connsiteX2" fmla="*/ 19017 w 72915"/>
                <a:gd name="connsiteY2" fmla="*/ 49524 h 93019"/>
                <a:gd name="connsiteX3" fmla="*/ 19705 w 72915"/>
                <a:gd name="connsiteY3" fmla="*/ 64813 h 93019"/>
                <a:gd name="connsiteX4" fmla="*/ 25352 w 72915"/>
                <a:gd name="connsiteY4" fmla="*/ 73822 h 93019"/>
                <a:gd name="connsiteX5" fmla="*/ 37557 w 72915"/>
                <a:gd name="connsiteY5" fmla="*/ 77228 h 93019"/>
                <a:gd name="connsiteX6" fmla="*/ 49406 w 72915"/>
                <a:gd name="connsiteY6" fmla="*/ 74010 h 93019"/>
                <a:gd name="connsiteX7" fmla="*/ 54210 w 72915"/>
                <a:gd name="connsiteY7" fmla="*/ 66122 h 93019"/>
                <a:gd name="connsiteX8" fmla="*/ 55020 w 72915"/>
                <a:gd name="connsiteY8" fmla="*/ 50589 h 93019"/>
                <a:gd name="connsiteX9" fmla="*/ 55020 w 72915"/>
                <a:gd name="connsiteY9" fmla="*/ 7 h 93019"/>
                <a:gd name="connsiteX10" fmla="*/ 73482 w 72915"/>
                <a:gd name="connsiteY10" fmla="*/ 7 h 93019"/>
                <a:gd name="connsiteX11" fmla="*/ 73482 w 72915"/>
                <a:gd name="connsiteY11" fmla="*/ 48026 h 93019"/>
                <a:gd name="connsiteX12" fmla="*/ 71984 w 72915"/>
                <a:gd name="connsiteY12" fmla="*/ 71325 h 93019"/>
                <a:gd name="connsiteX13" fmla="*/ 66437 w 72915"/>
                <a:gd name="connsiteY13" fmla="*/ 82797 h 93019"/>
                <a:gd name="connsiteX14" fmla="*/ 55675 w 72915"/>
                <a:gd name="connsiteY14" fmla="*/ 90253 h 93019"/>
                <a:gd name="connsiteX15" fmla="*/ 38078 w 72915"/>
                <a:gd name="connsiteY15" fmla="*/ 93027 h 93019"/>
                <a:gd name="connsiteX16" fmla="*/ 18218 w 72915"/>
                <a:gd name="connsiteY16" fmla="*/ 89998 h 93019"/>
                <a:gd name="connsiteX17" fmla="*/ 7523 w 72915"/>
                <a:gd name="connsiteY17" fmla="*/ 82143 h 93019"/>
                <a:gd name="connsiteX18" fmla="*/ 2375 w 72915"/>
                <a:gd name="connsiteY18" fmla="*/ 71980 h 93019"/>
                <a:gd name="connsiteX19" fmla="*/ 566 w 72915"/>
                <a:gd name="connsiteY19" fmla="*/ 4878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15" h="93019">
                  <a:moveTo>
                    <a:pt x="600" y="7"/>
                  </a:moveTo>
                  <a:lnTo>
                    <a:pt x="19017" y="7"/>
                  </a:lnTo>
                  <a:lnTo>
                    <a:pt x="19017" y="49524"/>
                  </a:lnTo>
                  <a:cubicBezTo>
                    <a:pt x="19017" y="57387"/>
                    <a:pt x="19247" y="62483"/>
                    <a:pt x="19705" y="64813"/>
                  </a:cubicBezTo>
                  <a:cubicBezTo>
                    <a:pt x="20405" y="68412"/>
                    <a:pt x="22418" y="71623"/>
                    <a:pt x="25352" y="73822"/>
                  </a:cubicBezTo>
                  <a:cubicBezTo>
                    <a:pt x="28311" y="76085"/>
                    <a:pt x="32379" y="77220"/>
                    <a:pt x="37557" y="77228"/>
                  </a:cubicBezTo>
                  <a:cubicBezTo>
                    <a:pt x="42735" y="77236"/>
                    <a:pt x="46685" y="76163"/>
                    <a:pt x="49406" y="74010"/>
                  </a:cubicBezTo>
                  <a:cubicBezTo>
                    <a:pt x="51941" y="72078"/>
                    <a:pt x="53657" y="69262"/>
                    <a:pt x="54210" y="66122"/>
                  </a:cubicBezTo>
                  <a:cubicBezTo>
                    <a:pt x="54874" y="60973"/>
                    <a:pt x="55145" y="55779"/>
                    <a:pt x="55020" y="50589"/>
                  </a:cubicBezTo>
                  <a:lnTo>
                    <a:pt x="55020" y="7"/>
                  </a:lnTo>
                  <a:lnTo>
                    <a:pt x="73482" y="7"/>
                  </a:lnTo>
                  <a:lnTo>
                    <a:pt x="73482" y="48026"/>
                  </a:lnTo>
                  <a:cubicBezTo>
                    <a:pt x="73482" y="59010"/>
                    <a:pt x="72983" y="66776"/>
                    <a:pt x="71984" y="71325"/>
                  </a:cubicBezTo>
                  <a:cubicBezTo>
                    <a:pt x="71122" y="75552"/>
                    <a:pt x="69215" y="79497"/>
                    <a:pt x="66437" y="82797"/>
                  </a:cubicBezTo>
                  <a:cubicBezTo>
                    <a:pt x="63489" y="86097"/>
                    <a:pt x="59801" y="88652"/>
                    <a:pt x="55675" y="90253"/>
                  </a:cubicBezTo>
                  <a:cubicBezTo>
                    <a:pt x="51178" y="92109"/>
                    <a:pt x="45312" y="93035"/>
                    <a:pt x="38078" y="93027"/>
                  </a:cubicBezTo>
                  <a:cubicBezTo>
                    <a:pt x="29343" y="93027"/>
                    <a:pt x="22723" y="92017"/>
                    <a:pt x="18218" y="89998"/>
                  </a:cubicBezTo>
                  <a:cubicBezTo>
                    <a:pt x="14081" y="88264"/>
                    <a:pt x="10415" y="85571"/>
                    <a:pt x="7523" y="82143"/>
                  </a:cubicBezTo>
                  <a:cubicBezTo>
                    <a:pt x="5051" y="79195"/>
                    <a:pt x="3289" y="75718"/>
                    <a:pt x="2375" y="71980"/>
                  </a:cubicBezTo>
                  <a:cubicBezTo>
                    <a:pt x="1169" y="66743"/>
                    <a:pt x="566" y="59010"/>
                    <a:pt x="566" y="48780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B8B8724-9E9B-4A76-81B4-20944488F6CF}"/>
                </a:ext>
              </a:extLst>
            </p:cNvPr>
            <p:cNvSpPr/>
            <p:nvPr/>
          </p:nvSpPr>
          <p:spPr>
            <a:xfrm>
              <a:off x="6758732" y="3484195"/>
              <a:ext cx="60397" cy="67780"/>
            </a:xfrm>
            <a:custGeom>
              <a:avLst/>
              <a:gdLst>
                <a:gd name="connsiteX0" fmla="*/ 60945 w 60397"/>
                <a:gd name="connsiteY0" fmla="*/ 67788 h 67780"/>
                <a:gd name="connsiteX1" fmla="*/ 43415 w 60397"/>
                <a:gd name="connsiteY1" fmla="*/ 67788 h 67780"/>
                <a:gd name="connsiteX2" fmla="*/ 43415 w 60397"/>
                <a:gd name="connsiteY2" fmla="*/ 33982 h 67780"/>
                <a:gd name="connsiteX3" fmla="*/ 42305 w 60397"/>
                <a:gd name="connsiteY3" fmla="*/ 20102 h 67780"/>
                <a:gd name="connsiteX4" fmla="*/ 38655 w 60397"/>
                <a:gd name="connsiteY4" fmla="*/ 15209 h 67780"/>
                <a:gd name="connsiteX5" fmla="*/ 32575 w 60397"/>
                <a:gd name="connsiteY5" fmla="*/ 13467 h 67780"/>
                <a:gd name="connsiteX6" fmla="*/ 24398 w 60397"/>
                <a:gd name="connsiteY6" fmla="*/ 15964 h 67780"/>
                <a:gd name="connsiteX7" fmla="*/ 19439 w 60397"/>
                <a:gd name="connsiteY7" fmla="*/ 22565 h 67780"/>
                <a:gd name="connsiteX8" fmla="*/ 18096 w 60397"/>
                <a:gd name="connsiteY8" fmla="*/ 37787 h 67780"/>
                <a:gd name="connsiteX9" fmla="*/ 18096 w 60397"/>
                <a:gd name="connsiteY9" fmla="*/ 67743 h 67780"/>
                <a:gd name="connsiteX10" fmla="*/ 566 w 60397"/>
                <a:gd name="connsiteY10" fmla="*/ 67743 h 67780"/>
                <a:gd name="connsiteX11" fmla="*/ 566 w 60397"/>
                <a:gd name="connsiteY11" fmla="*/ 1507 h 67780"/>
                <a:gd name="connsiteX12" fmla="*/ 16843 w 60397"/>
                <a:gd name="connsiteY12" fmla="*/ 1507 h 67780"/>
                <a:gd name="connsiteX13" fmla="*/ 16843 w 60397"/>
                <a:gd name="connsiteY13" fmla="*/ 11237 h 67780"/>
                <a:gd name="connsiteX14" fmla="*/ 38677 w 60397"/>
                <a:gd name="connsiteY14" fmla="*/ 9 h 67780"/>
                <a:gd name="connsiteX15" fmla="*/ 49273 w 60397"/>
                <a:gd name="connsiteY15" fmla="*/ 2095 h 67780"/>
                <a:gd name="connsiteX16" fmla="*/ 56540 w 60397"/>
                <a:gd name="connsiteY16" fmla="*/ 7432 h 67780"/>
                <a:gd name="connsiteX17" fmla="*/ 59980 w 60397"/>
                <a:gd name="connsiteY17" fmla="*/ 14787 h 67780"/>
                <a:gd name="connsiteX18" fmla="*/ 60945 w 60397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80">
                  <a:moveTo>
                    <a:pt x="60945" y="67788"/>
                  </a:moveTo>
                  <a:lnTo>
                    <a:pt x="43415" y="67788"/>
                  </a:lnTo>
                  <a:lnTo>
                    <a:pt x="43415" y="33982"/>
                  </a:lnTo>
                  <a:cubicBezTo>
                    <a:pt x="43415" y="26837"/>
                    <a:pt x="43045" y="22210"/>
                    <a:pt x="42305" y="20102"/>
                  </a:cubicBezTo>
                  <a:cubicBezTo>
                    <a:pt x="41643" y="18123"/>
                    <a:pt x="40364" y="16408"/>
                    <a:pt x="38655" y="15209"/>
                  </a:cubicBezTo>
                  <a:cubicBezTo>
                    <a:pt x="36858" y="14014"/>
                    <a:pt x="34733" y="13405"/>
                    <a:pt x="32575" y="13467"/>
                  </a:cubicBezTo>
                  <a:cubicBezTo>
                    <a:pt x="29656" y="13431"/>
                    <a:pt x="26799" y="14304"/>
                    <a:pt x="24398" y="15964"/>
                  </a:cubicBezTo>
                  <a:cubicBezTo>
                    <a:pt x="22049" y="17542"/>
                    <a:pt x="20302" y="19869"/>
                    <a:pt x="19439" y="22565"/>
                  </a:cubicBezTo>
                  <a:cubicBezTo>
                    <a:pt x="18551" y="25317"/>
                    <a:pt x="18104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0" y="9615"/>
                    <a:pt x="59362" y="12121"/>
                    <a:pt x="59980" y="14787"/>
                  </a:cubicBezTo>
                  <a:cubicBezTo>
                    <a:pt x="60725" y="18673"/>
                    <a:pt x="61049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8BAA826-823D-4C03-A774-88EF0B5D6952}"/>
                </a:ext>
              </a:extLst>
            </p:cNvPr>
            <p:cNvSpPr/>
            <p:nvPr/>
          </p:nvSpPr>
          <p:spPr>
            <a:xfrm>
              <a:off x="6836885" y="3460542"/>
              <a:ext cx="17529" cy="91433"/>
            </a:xfrm>
            <a:custGeom>
              <a:avLst/>
              <a:gdLst>
                <a:gd name="connsiteX0" fmla="*/ 566 w 17529"/>
                <a:gd name="connsiteY0" fmla="*/ 16217 h 91433"/>
                <a:gd name="connsiteX1" fmla="*/ 566 w 17529"/>
                <a:gd name="connsiteY1" fmla="*/ 7 h 91433"/>
                <a:gd name="connsiteX2" fmla="*/ 18096 w 17529"/>
                <a:gd name="connsiteY2" fmla="*/ 7 h 91433"/>
                <a:gd name="connsiteX3" fmla="*/ 18096 w 17529"/>
                <a:gd name="connsiteY3" fmla="*/ 16217 h 91433"/>
                <a:gd name="connsiteX4" fmla="*/ 566 w 17529"/>
                <a:gd name="connsiteY4" fmla="*/ 91440 h 91433"/>
                <a:gd name="connsiteX5" fmla="*/ 566 w 17529"/>
                <a:gd name="connsiteY5" fmla="*/ 25204 h 91433"/>
                <a:gd name="connsiteX6" fmla="*/ 18096 w 17529"/>
                <a:gd name="connsiteY6" fmla="*/ 25204 h 91433"/>
                <a:gd name="connsiteX7" fmla="*/ 18096 w 17529"/>
                <a:gd name="connsiteY7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9" h="91433">
                  <a:moveTo>
                    <a:pt x="566" y="16217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16217"/>
                  </a:lnTo>
                  <a:close/>
                  <a:moveTo>
                    <a:pt x="566" y="91440"/>
                  </a:moveTo>
                  <a:lnTo>
                    <a:pt x="566" y="25204"/>
                  </a:lnTo>
                  <a:lnTo>
                    <a:pt x="18096" y="25204"/>
                  </a:lnTo>
                  <a:lnTo>
                    <a:pt x="18096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8DE2D0D-0325-4B69-BE84-0C970B4180C2}"/>
                </a:ext>
              </a:extLst>
            </p:cNvPr>
            <p:cNvSpPr/>
            <p:nvPr/>
          </p:nvSpPr>
          <p:spPr>
            <a:xfrm>
              <a:off x="6868317" y="3484239"/>
              <a:ext cx="68400" cy="69234"/>
            </a:xfrm>
            <a:custGeom>
              <a:avLst/>
              <a:gdLst>
                <a:gd name="connsiteX0" fmla="*/ 566 w 68400"/>
                <a:gd name="connsiteY0" fmla="*/ 33749 h 69234"/>
                <a:gd name="connsiteX1" fmla="*/ 4871 w 68400"/>
                <a:gd name="connsiteY1" fmla="*/ 16841 h 69234"/>
                <a:gd name="connsiteX2" fmla="*/ 17076 w 68400"/>
                <a:gd name="connsiteY2" fmla="*/ 4370 h 69234"/>
                <a:gd name="connsiteX3" fmla="*/ 34728 w 68400"/>
                <a:gd name="connsiteY3" fmla="*/ 10 h 69234"/>
                <a:gd name="connsiteX4" fmla="*/ 59358 w 68400"/>
                <a:gd name="connsiteY4" fmla="*/ 9773 h 69234"/>
                <a:gd name="connsiteX5" fmla="*/ 68967 w 68400"/>
                <a:gd name="connsiteY5" fmla="*/ 34437 h 69234"/>
                <a:gd name="connsiteX6" fmla="*/ 59270 w 68400"/>
                <a:gd name="connsiteY6" fmla="*/ 59356 h 69234"/>
                <a:gd name="connsiteX7" fmla="*/ 34861 w 68400"/>
                <a:gd name="connsiteY7" fmla="*/ 69242 h 69234"/>
                <a:gd name="connsiteX8" fmla="*/ 17486 w 68400"/>
                <a:gd name="connsiteY8" fmla="*/ 65126 h 69234"/>
                <a:gd name="connsiteX9" fmla="*/ 4916 w 68400"/>
                <a:gd name="connsiteY9" fmla="*/ 53054 h 69234"/>
                <a:gd name="connsiteX10" fmla="*/ 566 w 68400"/>
                <a:gd name="connsiteY10" fmla="*/ 33749 h 69234"/>
                <a:gd name="connsiteX11" fmla="*/ 18540 w 68400"/>
                <a:gd name="connsiteY11" fmla="*/ 34681 h 69234"/>
                <a:gd name="connsiteX12" fmla="*/ 23211 w 68400"/>
                <a:gd name="connsiteY12" fmla="*/ 49781 h 69234"/>
                <a:gd name="connsiteX13" fmla="*/ 44815 w 68400"/>
                <a:gd name="connsiteY13" fmla="*/ 51233 h 69234"/>
                <a:gd name="connsiteX14" fmla="*/ 46266 w 68400"/>
                <a:gd name="connsiteY14" fmla="*/ 49781 h 69234"/>
                <a:gd name="connsiteX15" fmla="*/ 50904 w 68400"/>
                <a:gd name="connsiteY15" fmla="*/ 34559 h 69234"/>
                <a:gd name="connsiteX16" fmla="*/ 46266 w 68400"/>
                <a:gd name="connsiteY16" fmla="*/ 19592 h 69234"/>
                <a:gd name="connsiteX17" fmla="*/ 24696 w 68400"/>
                <a:gd name="connsiteY17" fmla="*/ 18108 h 69234"/>
                <a:gd name="connsiteX18" fmla="*/ 23211 w 68400"/>
                <a:gd name="connsiteY18" fmla="*/ 19592 h 69234"/>
                <a:gd name="connsiteX19" fmla="*/ 18540 w 68400"/>
                <a:gd name="connsiteY19" fmla="*/ 34626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400" h="69234">
                  <a:moveTo>
                    <a:pt x="566" y="33749"/>
                  </a:moveTo>
                  <a:cubicBezTo>
                    <a:pt x="590" y="27845"/>
                    <a:pt x="2069" y="22038"/>
                    <a:pt x="4871" y="16841"/>
                  </a:cubicBezTo>
                  <a:cubicBezTo>
                    <a:pt x="7589" y="11550"/>
                    <a:pt x="11844" y="7203"/>
                    <a:pt x="17076" y="4370"/>
                  </a:cubicBezTo>
                  <a:cubicBezTo>
                    <a:pt x="22493" y="1438"/>
                    <a:pt x="28569" y="-62"/>
                    <a:pt x="34728" y="10"/>
                  </a:cubicBezTo>
                  <a:cubicBezTo>
                    <a:pt x="44743" y="10"/>
                    <a:pt x="52957" y="3264"/>
                    <a:pt x="59358" y="9773"/>
                  </a:cubicBezTo>
                  <a:cubicBezTo>
                    <a:pt x="65760" y="16283"/>
                    <a:pt x="68967" y="24504"/>
                    <a:pt x="68967" y="34437"/>
                  </a:cubicBezTo>
                  <a:cubicBezTo>
                    <a:pt x="68967" y="44467"/>
                    <a:pt x="65738" y="52774"/>
                    <a:pt x="59270" y="59356"/>
                  </a:cubicBezTo>
                  <a:cubicBezTo>
                    <a:pt x="52801" y="65939"/>
                    <a:pt x="44669" y="69234"/>
                    <a:pt x="34861" y="69242"/>
                  </a:cubicBezTo>
                  <a:cubicBezTo>
                    <a:pt x="28826" y="69254"/>
                    <a:pt x="22874" y="67844"/>
                    <a:pt x="17486" y="65126"/>
                  </a:cubicBezTo>
                  <a:cubicBezTo>
                    <a:pt x="12130" y="62526"/>
                    <a:pt x="7730" y="58301"/>
                    <a:pt x="4916" y="53054"/>
                  </a:cubicBezTo>
                  <a:cubicBezTo>
                    <a:pt x="2023" y="47766"/>
                    <a:pt x="574" y="41330"/>
                    <a:pt x="566" y="33749"/>
                  </a:cubicBezTo>
                  <a:close/>
                  <a:moveTo>
                    <a:pt x="18540" y="34681"/>
                  </a:moveTo>
                  <a:cubicBezTo>
                    <a:pt x="18540" y="41249"/>
                    <a:pt x="20097" y="46283"/>
                    <a:pt x="23211" y="49781"/>
                  </a:cubicBezTo>
                  <a:cubicBezTo>
                    <a:pt x="28776" y="56148"/>
                    <a:pt x="38449" y="56798"/>
                    <a:pt x="44815" y="51233"/>
                  </a:cubicBezTo>
                  <a:cubicBezTo>
                    <a:pt x="45331" y="50782"/>
                    <a:pt x="45816" y="50297"/>
                    <a:pt x="46266" y="49781"/>
                  </a:cubicBezTo>
                  <a:cubicBezTo>
                    <a:pt x="49365" y="46290"/>
                    <a:pt x="50912" y="41216"/>
                    <a:pt x="50904" y="34559"/>
                  </a:cubicBezTo>
                  <a:cubicBezTo>
                    <a:pt x="50904" y="28072"/>
                    <a:pt x="49359" y="23084"/>
                    <a:pt x="46266" y="19592"/>
                  </a:cubicBezTo>
                  <a:cubicBezTo>
                    <a:pt x="40720" y="13226"/>
                    <a:pt x="31062" y="12561"/>
                    <a:pt x="24696" y="18108"/>
                  </a:cubicBezTo>
                  <a:cubicBezTo>
                    <a:pt x="24167" y="18568"/>
                    <a:pt x="23672" y="19064"/>
                    <a:pt x="23211" y="19592"/>
                  </a:cubicBezTo>
                  <a:cubicBezTo>
                    <a:pt x="20097" y="23039"/>
                    <a:pt x="18540" y="28050"/>
                    <a:pt x="18540" y="3462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B4AA265-445D-425A-B1B3-0A0A0F024647}"/>
                </a:ext>
              </a:extLst>
            </p:cNvPr>
            <p:cNvSpPr/>
            <p:nvPr/>
          </p:nvSpPr>
          <p:spPr>
            <a:xfrm>
              <a:off x="6950297" y="3484195"/>
              <a:ext cx="60396" cy="67780"/>
            </a:xfrm>
            <a:custGeom>
              <a:avLst/>
              <a:gdLst>
                <a:gd name="connsiteX0" fmla="*/ 60934 w 60396"/>
                <a:gd name="connsiteY0" fmla="*/ 67788 h 67780"/>
                <a:gd name="connsiteX1" fmla="*/ 43404 w 60396"/>
                <a:gd name="connsiteY1" fmla="*/ 67788 h 67780"/>
                <a:gd name="connsiteX2" fmla="*/ 43404 w 60396"/>
                <a:gd name="connsiteY2" fmla="*/ 33982 h 67780"/>
                <a:gd name="connsiteX3" fmla="*/ 42294 w 60396"/>
                <a:gd name="connsiteY3" fmla="*/ 20102 h 67780"/>
                <a:gd name="connsiteX4" fmla="*/ 38644 w 60396"/>
                <a:gd name="connsiteY4" fmla="*/ 15209 h 67780"/>
                <a:gd name="connsiteX5" fmla="*/ 32564 w 60396"/>
                <a:gd name="connsiteY5" fmla="*/ 13467 h 67780"/>
                <a:gd name="connsiteX6" fmla="*/ 24387 w 60396"/>
                <a:gd name="connsiteY6" fmla="*/ 15963 h 67780"/>
                <a:gd name="connsiteX7" fmla="*/ 19428 w 60396"/>
                <a:gd name="connsiteY7" fmla="*/ 22565 h 67780"/>
                <a:gd name="connsiteX8" fmla="*/ 18096 w 60396"/>
                <a:gd name="connsiteY8" fmla="*/ 37787 h 67780"/>
                <a:gd name="connsiteX9" fmla="*/ 18096 w 60396"/>
                <a:gd name="connsiteY9" fmla="*/ 67743 h 67780"/>
                <a:gd name="connsiteX10" fmla="*/ 566 w 60396"/>
                <a:gd name="connsiteY10" fmla="*/ 67743 h 67780"/>
                <a:gd name="connsiteX11" fmla="*/ 566 w 60396"/>
                <a:gd name="connsiteY11" fmla="*/ 1507 h 67780"/>
                <a:gd name="connsiteX12" fmla="*/ 16843 w 60396"/>
                <a:gd name="connsiteY12" fmla="*/ 1507 h 67780"/>
                <a:gd name="connsiteX13" fmla="*/ 16843 w 60396"/>
                <a:gd name="connsiteY13" fmla="*/ 11237 h 67780"/>
                <a:gd name="connsiteX14" fmla="*/ 38677 w 60396"/>
                <a:gd name="connsiteY14" fmla="*/ 9 h 67780"/>
                <a:gd name="connsiteX15" fmla="*/ 49284 w 60396"/>
                <a:gd name="connsiteY15" fmla="*/ 2095 h 67780"/>
                <a:gd name="connsiteX16" fmla="*/ 56551 w 60396"/>
                <a:gd name="connsiteY16" fmla="*/ 7431 h 67780"/>
                <a:gd name="connsiteX17" fmla="*/ 59980 w 60396"/>
                <a:gd name="connsiteY17" fmla="*/ 14787 h 67780"/>
                <a:gd name="connsiteX18" fmla="*/ 60945 w 60396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6" h="67780">
                  <a:moveTo>
                    <a:pt x="60934" y="67788"/>
                  </a:moveTo>
                  <a:lnTo>
                    <a:pt x="43404" y="67788"/>
                  </a:lnTo>
                  <a:lnTo>
                    <a:pt x="43404" y="33982"/>
                  </a:lnTo>
                  <a:cubicBezTo>
                    <a:pt x="43404" y="26836"/>
                    <a:pt x="43038" y="22210"/>
                    <a:pt x="42294" y="20102"/>
                  </a:cubicBezTo>
                  <a:cubicBezTo>
                    <a:pt x="41629" y="18123"/>
                    <a:pt x="40353" y="16408"/>
                    <a:pt x="38644" y="15209"/>
                  </a:cubicBezTo>
                  <a:cubicBezTo>
                    <a:pt x="36847" y="14012"/>
                    <a:pt x="34728" y="13404"/>
                    <a:pt x="32564" y="13467"/>
                  </a:cubicBezTo>
                  <a:cubicBezTo>
                    <a:pt x="29646" y="13430"/>
                    <a:pt x="26784" y="14304"/>
                    <a:pt x="24387" y="15963"/>
                  </a:cubicBezTo>
                  <a:cubicBezTo>
                    <a:pt x="22035" y="17542"/>
                    <a:pt x="20293" y="19869"/>
                    <a:pt x="19428" y="22565"/>
                  </a:cubicBezTo>
                  <a:cubicBezTo>
                    <a:pt x="18540" y="25316"/>
                    <a:pt x="18096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3" y="3751"/>
                    <a:pt x="29901" y="9"/>
                    <a:pt x="38677" y="9"/>
                  </a:cubicBezTo>
                  <a:cubicBezTo>
                    <a:pt x="42317" y="-33"/>
                    <a:pt x="45934" y="677"/>
                    <a:pt x="49284" y="2095"/>
                  </a:cubicBezTo>
                  <a:cubicBezTo>
                    <a:pt x="52124" y="3222"/>
                    <a:pt x="54621" y="5060"/>
                    <a:pt x="56551" y="7431"/>
                  </a:cubicBezTo>
                  <a:cubicBezTo>
                    <a:pt x="58205" y="9613"/>
                    <a:pt x="59369" y="12120"/>
                    <a:pt x="59980" y="14787"/>
                  </a:cubicBezTo>
                  <a:cubicBezTo>
                    <a:pt x="60723" y="18673"/>
                    <a:pt x="61045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29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ty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A3A125-DB86-46F3-9FB7-5547BE432197}"/>
              </a:ext>
            </a:extLst>
          </p:cNvPr>
          <p:cNvGrpSpPr/>
          <p:nvPr userDrawn="1"/>
        </p:nvGrpSpPr>
        <p:grpSpPr>
          <a:xfrm>
            <a:off x="1802328" y="1944335"/>
            <a:ext cx="8572286" cy="3999290"/>
            <a:chOff x="1802328" y="2089475"/>
            <a:chExt cx="8572286" cy="399929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9997D9-44F1-40C6-AF8A-096534483B77}"/>
                </a:ext>
              </a:extLst>
            </p:cNvPr>
            <p:cNvSpPr/>
            <p:nvPr userDrawn="1"/>
          </p:nvSpPr>
          <p:spPr>
            <a:xfrm>
              <a:off x="1923343" y="3460503"/>
              <a:ext cx="8200298" cy="1177289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52910"/>
                <a:gd name="connsiteY0" fmla="*/ 202461 h 831504"/>
                <a:gd name="connsiteX1" fmla="*/ 4625938 w 8152910"/>
                <a:gd name="connsiteY1" fmla="*/ 827314 h 831504"/>
                <a:gd name="connsiteX2" fmla="*/ 8152910 w 8152910"/>
                <a:gd name="connsiteY2" fmla="*/ 0 h 831504"/>
                <a:gd name="connsiteX0" fmla="*/ 0 w 8152910"/>
                <a:gd name="connsiteY0" fmla="*/ 202461 h 827346"/>
                <a:gd name="connsiteX1" fmla="*/ 4625938 w 8152910"/>
                <a:gd name="connsiteY1" fmla="*/ 827314 h 827346"/>
                <a:gd name="connsiteX2" fmla="*/ 8152910 w 8152910"/>
                <a:gd name="connsiteY2" fmla="*/ 0 h 827346"/>
                <a:gd name="connsiteX0" fmla="*/ 0 w 8152910"/>
                <a:gd name="connsiteY0" fmla="*/ 202461 h 827333"/>
                <a:gd name="connsiteX1" fmla="*/ 4625938 w 8152910"/>
                <a:gd name="connsiteY1" fmla="*/ 827314 h 827333"/>
                <a:gd name="connsiteX2" fmla="*/ 8152910 w 8152910"/>
                <a:gd name="connsiteY2" fmla="*/ 0 h 827333"/>
                <a:gd name="connsiteX0" fmla="*/ 0 w 8152910"/>
                <a:gd name="connsiteY0" fmla="*/ 202461 h 845903"/>
                <a:gd name="connsiteX1" fmla="*/ 4206732 w 8152910"/>
                <a:gd name="connsiteY1" fmla="*/ 845885 h 845903"/>
                <a:gd name="connsiteX2" fmla="*/ 8152910 w 8152910"/>
                <a:gd name="connsiteY2" fmla="*/ 0 h 845903"/>
                <a:gd name="connsiteX0" fmla="*/ 0 w 8152950"/>
                <a:gd name="connsiteY0" fmla="*/ 202476 h 845918"/>
                <a:gd name="connsiteX1" fmla="*/ 4206732 w 8152950"/>
                <a:gd name="connsiteY1" fmla="*/ 845900 h 845918"/>
                <a:gd name="connsiteX2" fmla="*/ 8152910 w 8152950"/>
                <a:gd name="connsiteY2" fmla="*/ 15 h 845918"/>
                <a:gd name="connsiteX0" fmla="*/ 0 w 8152957"/>
                <a:gd name="connsiteY0" fmla="*/ 202476 h 860775"/>
                <a:gd name="connsiteX1" fmla="*/ 4474418 w 8152957"/>
                <a:gd name="connsiteY1" fmla="*/ 860757 h 860775"/>
                <a:gd name="connsiteX2" fmla="*/ 8152910 w 8152957"/>
                <a:gd name="connsiteY2" fmla="*/ 15 h 86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2957" h="860775">
                  <a:moveTo>
                    <a:pt x="0" y="202476"/>
                  </a:moveTo>
                  <a:cubicBezTo>
                    <a:pt x="125092" y="268611"/>
                    <a:pt x="2432076" y="864567"/>
                    <a:pt x="4474418" y="860757"/>
                  </a:cubicBezTo>
                  <a:cubicBezTo>
                    <a:pt x="6516760" y="856947"/>
                    <a:pt x="8163146" y="-4229"/>
                    <a:pt x="8152910" y="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80932E-08F0-4B05-96EE-48CDB966955A}"/>
                </a:ext>
              </a:extLst>
            </p:cNvPr>
            <p:cNvSpPr/>
            <p:nvPr userDrawn="1"/>
          </p:nvSpPr>
          <p:spPr>
            <a:xfrm>
              <a:off x="1836420" y="4218884"/>
              <a:ext cx="4640580" cy="1770435"/>
            </a:xfrm>
            <a:custGeom>
              <a:avLst/>
              <a:gdLst>
                <a:gd name="connsiteX0" fmla="*/ 0 w 4640580"/>
                <a:gd name="connsiteY0" fmla="*/ 113426 h 1793636"/>
                <a:gd name="connsiteX1" fmla="*/ 2247900 w 4640580"/>
                <a:gd name="connsiteY1" fmla="*/ 178196 h 1793636"/>
                <a:gd name="connsiteX2" fmla="*/ 4640580 w 4640580"/>
                <a:gd name="connsiteY2" fmla="*/ 1793636 h 1793636"/>
                <a:gd name="connsiteX0" fmla="*/ 0 w 4640580"/>
                <a:gd name="connsiteY0" fmla="*/ 83412 h 1763622"/>
                <a:gd name="connsiteX1" fmla="*/ 2247900 w 4640580"/>
                <a:gd name="connsiteY1" fmla="*/ 148182 h 1763622"/>
                <a:gd name="connsiteX2" fmla="*/ 4640580 w 4640580"/>
                <a:gd name="connsiteY2" fmla="*/ 1763622 h 1763622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580" h="1770435">
                  <a:moveTo>
                    <a:pt x="0" y="90225"/>
                  </a:moveTo>
                  <a:cubicBezTo>
                    <a:pt x="737235" y="-17408"/>
                    <a:pt x="1333500" y="-64080"/>
                    <a:pt x="2247900" y="154995"/>
                  </a:cubicBezTo>
                  <a:cubicBezTo>
                    <a:pt x="3162300" y="374070"/>
                    <a:pt x="4215765" y="938902"/>
                    <a:pt x="4640580" y="177043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F98434-7D81-4193-9E5F-D187F92401D0}"/>
                </a:ext>
              </a:extLst>
            </p:cNvPr>
            <p:cNvSpPr/>
            <p:nvPr userDrawn="1"/>
          </p:nvSpPr>
          <p:spPr>
            <a:xfrm>
              <a:off x="1847850" y="4173407"/>
              <a:ext cx="4663440" cy="1819722"/>
            </a:xfrm>
            <a:custGeom>
              <a:avLst/>
              <a:gdLst>
                <a:gd name="connsiteX0" fmla="*/ 0 w 4640580"/>
                <a:gd name="connsiteY0" fmla="*/ 113426 h 1793636"/>
                <a:gd name="connsiteX1" fmla="*/ 2247900 w 4640580"/>
                <a:gd name="connsiteY1" fmla="*/ 178196 h 1793636"/>
                <a:gd name="connsiteX2" fmla="*/ 4640580 w 4640580"/>
                <a:gd name="connsiteY2" fmla="*/ 1793636 h 1793636"/>
                <a:gd name="connsiteX0" fmla="*/ 0 w 4640580"/>
                <a:gd name="connsiteY0" fmla="*/ 83412 h 1763622"/>
                <a:gd name="connsiteX1" fmla="*/ 2247900 w 4640580"/>
                <a:gd name="connsiteY1" fmla="*/ 148182 h 1763622"/>
                <a:gd name="connsiteX2" fmla="*/ 4640580 w 4640580"/>
                <a:gd name="connsiteY2" fmla="*/ 1763622 h 1763622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73683 h 1753893"/>
                <a:gd name="connsiteX1" fmla="*/ 2205990 w 4640580"/>
                <a:gd name="connsiteY1" fmla="*/ 176553 h 1753893"/>
                <a:gd name="connsiteX2" fmla="*/ 4640580 w 4640580"/>
                <a:gd name="connsiteY2" fmla="*/ 1753893 h 1753893"/>
                <a:gd name="connsiteX0" fmla="*/ 0 w 4640580"/>
                <a:gd name="connsiteY0" fmla="*/ 112290 h 1792500"/>
                <a:gd name="connsiteX1" fmla="*/ 2289810 w 4640580"/>
                <a:gd name="connsiteY1" fmla="*/ 135150 h 1792500"/>
                <a:gd name="connsiteX2" fmla="*/ 4640580 w 4640580"/>
                <a:gd name="connsiteY2" fmla="*/ 1792500 h 1792500"/>
                <a:gd name="connsiteX0" fmla="*/ 0 w 4640580"/>
                <a:gd name="connsiteY0" fmla="*/ 134394 h 1814604"/>
                <a:gd name="connsiteX1" fmla="*/ 2289810 w 4640580"/>
                <a:gd name="connsiteY1" fmla="*/ 157254 h 1814604"/>
                <a:gd name="connsiteX2" fmla="*/ 4640580 w 4640580"/>
                <a:gd name="connsiteY2" fmla="*/ 1814604 h 1814604"/>
                <a:gd name="connsiteX0" fmla="*/ 0 w 4640580"/>
                <a:gd name="connsiteY0" fmla="*/ 134394 h 1814604"/>
                <a:gd name="connsiteX1" fmla="*/ 2289810 w 4640580"/>
                <a:gd name="connsiteY1" fmla="*/ 157254 h 1814604"/>
                <a:gd name="connsiteX2" fmla="*/ 4640580 w 4640580"/>
                <a:gd name="connsiteY2" fmla="*/ 1814604 h 1814604"/>
                <a:gd name="connsiteX0" fmla="*/ 0 w 4663440"/>
                <a:gd name="connsiteY0" fmla="*/ 134394 h 1814604"/>
                <a:gd name="connsiteX1" fmla="*/ 2312670 w 4663440"/>
                <a:gd name="connsiteY1" fmla="*/ 157254 h 1814604"/>
                <a:gd name="connsiteX2" fmla="*/ 4663440 w 4663440"/>
                <a:gd name="connsiteY2" fmla="*/ 1814604 h 1814604"/>
                <a:gd name="connsiteX0" fmla="*/ 0 w 4663440"/>
                <a:gd name="connsiteY0" fmla="*/ 134394 h 1814604"/>
                <a:gd name="connsiteX1" fmla="*/ 2312670 w 4663440"/>
                <a:gd name="connsiteY1" fmla="*/ 157254 h 1814604"/>
                <a:gd name="connsiteX2" fmla="*/ 4663440 w 4663440"/>
                <a:gd name="connsiteY2" fmla="*/ 1814604 h 1814604"/>
                <a:gd name="connsiteX0" fmla="*/ 0 w 4663440"/>
                <a:gd name="connsiteY0" fmla="*/ 126812 h 1819722"/>
                <a:gd name="connsiteX1" fmla="*/ 2312670 w 4663440"/>
                <a:gd name="connsiteY1" fmla="*/ 162372 h 1819722"/>
                <a:gd name="connsiteX2" fmla="*/ 4663440 w 4663440"/>
                <a:gd name="connsiteY2" fmla="*/ 1819722 h 181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3440" h="1819722">
                  <a:moveTo>
                    <a:pt x="0" y="126812"/>
                  </a:moveTo>
                  <a:cubicBezTo>
                    <a:pt x="394335" y="19179"/>
                    <a:pt x="1192530" y="-110043"/>
                    <a:pt x="2312670" y="162372"/>
                  </a:cubicBezTo>
                  <a:cubicBezTo>
                    <a:pt x="3432810" y="434787"/>
                    <a:pt x="4238625" y="988189"/>
                    <a:pt x="4663440" y="181972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69CFD5-9497-4E3F-B723-B7D12F442657}"/>
                </a:ext>
              </a:extLst>
            </p:cNvPr>
            <p:cNvSpPr/>
            <p:nvPr userDrawn="1"/>
          </p:nvSpPr>
          <p:spPr>
            <a:xfrm>
              <a:off x="2179316" y="4601513"/>
              <a:ext cx="4255897" cy="1387808"/>
            </a:xfrm>
            <a:custGeom>
              <a:avLst/>
              <a:gdLst>
                <a:gd name="connsiteX0" fmla="*/ 4251960 w 4251960"/>
                <a:gd name="connsiteY0" fmla="*/ 1364528 h 1364528"/>
                <a:gd name="connsiteX1" fmla="*/ 2190750 w 4251960"/>
                <a:gd name="connsiteY1" fmla="*/ 72938 h 1364528"/>
                <a:gd name="connsiteX2" fmla="*/ 0 w 4251960"/>
                <a:gd name="connsiteY2" fmla="*/ 274868 h 1364528"/>
                <a:gd name="connsiteX0" fmla="*/ 4251960 w 4251960"/>
                <a:gd name="connsiteY0" fmla="*/ 1415108 h 1415108"/>
                <a:gd name="connsiteX1" fmla="*/ 2255520 w 4251960"/>
                <a:gd name="connsiteY1" fmla="*/ 62558 h 1415108"/>
                <a:gd name="connsiteX2" fmla="*/ 0 w 4251960"/>
                <a:gd name="connsiteY2" fmla="*/ 325448 h 1415108"/>
                <a:gd name="connsiteX0" fmla="*/ 4251960 w 4251960"/>
                <a:gd name="connsiteY0" fmla="*/ 1470330 h 1470330"/>
                <a:gd name="connsiteX1" fmla="*/ 2255520 w 4251960"/>
                <a:gd name="connsiteY1" fmla="*/ 117780 h 1470330"/>
                <a:gd name="connsiteX2" fmla="*/ 0 w 4251960"/>
                <a:gd name="connsiteY2" fmla="*/ 380670 h 1470330"/>
                <a:gd name="connsiteX0" fmla="*/ 4251960 w 4252081"/>
                <a:gd name="connsiteY0" fmla="*/ 1470330 h 1470330"/>
                <a:gd name="connsiteX1" fmla="*/ 2255520 w 4252081"/>
                <a:gd name="connsiteY1" fmla="*/ 117780 h 1470330"/>
                <a:gd name="connsiteX2" fmla="*/ 0 w 4252081"/>
                <a:gd name="connsiteY2" fmla="*/ 380670 h 1470330"/>
                <a:gd name="connsiteX0" fmla="*/ 4251963 w 4252084"/>
                <a:gd name="connsiteY0" fmla="*/ 1444319 h 1444319"/>
                <a:gd name="connsiteX1" fmla="*/ 2255523 w 4252084"/>
                <a:gd name="connsiteY1" fmla="*/ 91769 h 1444319"/>
                <a:gd name="connsiteX2" fmla="*/ 3 w 4252084"/>
                <a:gd name="connsiteY2" fmla="*/ 354659 h 1444319"/>
                <a:gd name="connsiteX0" fmla="*/ 4251963 w 4252098"/>
                <a:gd name="connsiteY0" fmla="*/ 1440951 h 1440951"/>
                <a:gd name="connsiteX1" fmla="*/ 2316483 w 4252098"/>
                <a:gd name="connsiteY1" fmla="*/ 92211 h 1440951"/>
                <a:gd name="connsiteX2" fmla="*/ 3 w 4252098"/>
                <a:gd name="connsiteY2" fmla="*/ 351291 h 1440951"/>
                <a:gd name="connsiteX0" fmla="*/ 4251963 w 4252102"/>
                <a:gd name="connsiteY0" fmla="*/ 1424578 h 1424578"/>
                <a:gd name="connsiteX1" fmla="*/ 2316483 w 4252102"/>
                <a:gd name="connsiteY1" fmla="*/ 75838 h 1424578"/>
                <a:gd name="connsiteX2" fmla="*/ 3 w 4252102"/>
                <a:gd name="connsiteY2" fmla="*/ 334918 h 1424578"/>
                <a:gd name="connsiteX0" fmla="*/ 4251963 w 4252096"/>
                <a:gd name="connsiteY0" fmla="*/ 1390714 h 1390714"/>
                <a:gd name="connsiteX1" fmla="*/ 2297433 w 4252096"/>
                <a:gd name="connsiteY1" fmla="*/ 80074 h 1390714"/>
                <a:gd name="connsiteX2" fmla="*/ 3 w 4252096"/>
                <a:gd name="connsiteY2" fmla="*/ 301054 h 1390714"/>
                <a:gd name="connsiteX0" fmla="*/ 4271013 w 4271146"/>
                <a:gd name="connsiteY0" fmla="*/ 1390714 h 1390714"/>
                <a:gd name="connsiteX1" fmla="*/ 2316483 w 4271146"/>
                <a:gd name="connsiteY1" fmla="*/ 80074 h 1390714"/>
                <a:gd name="connsiteX2" fmla="*/ 3 w 4271146"/>
                <a:gd name="connsiteY2" fmla="*/ 301054 h 1390714"/>
                <a:gd name="connsiteX0" fmla="*/ 4271013 w 4271133"/>
                <a:gd name="connsiteY0" fmla="*/ 1383998 h 1383998"/>
                <a:gd name="connsiteX1" fmla="*/ 2260603 w 4271133"/>
                <a:gd name="connsiteY1" fmla="*/ 80978 h 1383998"/>
                <a:gd name="connsiteX2" fmla="*/ 3 w 4271133"/>
                <a:gd name="connsiteY2" fmla="*/ 294338 h 1383998"/>
                <a:gd name="connsiteX0" fmla="*/ 4255773 w 4255897"/>
                <a:gd name="connsiteY0" fmla="*/ 1387808 h 1387808"/>
                <a:gd name="connsiteX1" fmla="*/ 2260603 w 4255897"/>
                <a:gd name="connsiteY1" fmla="*/ 80978 h 1387808"/>
                <a:gd name="connsiteX2" fmla="*/ 3 w 4255897"/>
                <a:gd name="connsiteY2" fmla="*/ 294338 h 138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5897" h="1387808">
                  <a:moveTo>
                    <a:pt x="4255773" y="1387808"/>
                  </a:moveTo>
                  <a:cubicBezTo>
                    <a:pt x="4265298" y="1373838"/>
                    <a:pt x="3727453" y="350218"/>
                    <a:pt x="2260603" y="80978"/>
                  </a:cubicBezTo>
                  <a:cubicBezTo>
                    <a:pt x="793753" y="-188262"/>
                    <a:pt x="-1902" y="300688"/>
                    <a:pt x="3" y="29433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BD0398-85FF-4323-ACB3-7577B29E066B}"/>
                </a:ext>
              </a:extLst>
            </p:cNvPr>
            <p:cNvSpPr/>
            <p:nvPr userDrawn="1"/>
          </p:nvSpPr>
          <p:spPr>
            <a:xfrm>
              <a:off x="3151579" y="2126512"/>
              <a:ext cx="2916068" cy="542992"/>
            </a:xfrm>
            <a:custGeom>
              <a:avLst/>
              <a:gdLst>
                <a:gd name="connsiteX0" fmla="*/ 0 w 2927498"/>
                <a:gd name="connsiteY0" fmla="*/ 552893 h 580399"/>
                <a:gd name="connsiteX1" fmla="*/ 1807535 w 2927498"/>
                <a:gd name="connsiteY1" fmla="*/ 517451 h 580399"/>
                <a:gd name="connsiteX2" fmla="*/ 2927498 w 2927498"/>
                <a:gd name="connsiteY2" fmla="*/ 0 h 580399"/>
                <a:gd name="connsiteX0" fmla="*/ 0 w 2916068"/>
                <a:gd name="connsiteY0" fmla="*/ 495743 h 559079"/>
                <a:gd name="connsiteX1" fmla="*/ 1796105 w 2916068"/>
                <a:gd name="connsiteY1" fmla="*/ 517451 h 559079"/>
                <a:gd name="connsiteX2" fmla="*/ 2916068 w 2916068"/>
                <a:gd name="connsiteY2" fmla="*/ 0 h 559079"/>
                <a:gd name="connsiteX0" fmla="*/ 0 w 2916068"/>
                <a:gd name="connsiteY0" fmla="*/ 495743 h 542992"/>
                <a:gd name="connsiteX1" fmla="*/ 1796105 w 2916068"/>
                <a:gd name="connsiteY1" fmla="*/ 517451 h 542992"/>
                <a:gd name="connsiteX2" fmla="*/ 2916068 w 2916068"/>
                <a:gd name="connsiteY2" fmla="*/ 0 h 54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6068" h="542992">
                  <a:moveTo>
                    <a:pt x="0" y="495743"/>
                  </a:moveTo>
                  <a:cubicBezTo>
                    <a:pt x="659809" y="524096"/>
                    <a:pt x="1220559" y="573405"/>
                    <a:pt x="1796105" y="517451"/>
                  </a:cubicBezTo>
                  <a:cubicBezTo>
                    <a:pt x="2371651" y="461497"/>
                    <a:pt x="2600044" y="212651"/>
                    <a:pt x="291606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7FA925-5C34-4190-83F3-EC9202C3A698}"/>
                </a:ext>
              </a:extLst>
            </p:cNvPr>
            <p:cNvSpPr/>
            <p:nvPr userDrawn="1"/>
          </p:nvSpPr>
          <p:spPr>
            <a:xfrm rot="977165">
              <a:off x="2140307" y="3108426"/>
              <a:ext cx="177013" cy="326226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86871"/>
                <a:gd name="connsiteY0" fmla="*/ 298584 h 298584"/>
                <a:gd name="connsiteX1" fmla="*/ 69884 w 86871"/>
                <a:gd name="connsiteY1" fmla="*/ 0 h 298584"/>
                <a:gd name="connsiteX0" fmla="*/ 0 w 79537"/>
                <a:gd name="connsiteY0" fmla="*/ 298584 h 298584"/>
                <a:gd name="connsiteX1" fmla="*/ 69884 w 79537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37" h="298584">
                  <a:moveTo>
                    <a:pt x="0" y="298584"/>
                  </a:moveTo>
                  <a:cubicBezTo>
                    <a:pt x="55598" y="264573"/>
                    <a:pt x="99804" y="150346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282905-D607-4D9C-80FD-27862D4148AA}"/>
                </a:ext>
              </a:extLst>
            </p:cNvPr>
            <p:cNvSpPr/>
            <p:nvPr userDrawn="1"/>
          </p:nvSpPr>
          <p:spPr>
            <a:xfrm>
              <a:off x="5785866" y="5768340"/>
              <a:ext cx="1915677" cy="303280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27098 w 1927105"/>
                <a:gd name="connsiteY0" fmla="*/ 184141 h 298064"/>
                <a:gd name="connsiteX1" fmla="*/ 866394 w 1927105"/>
                <a:gd name="connsiteY1" fmla="*/ 1261 h 298064"/>
                <a:gd name="connsiteX2" fmla="*/ 0 w 1927105"/>
                <a:gd name="connsiteY2" fmla="*/ 298060 h 298064"/>
                <a:gd name="connsiteX0" fmla="*/ 1919478 w 1919485"/>
                <a:gd name="connsiteY0" fmla="*/ 184180 h 300008"/>
                <a:gd name="connsiteX1" fmla="*/ 858774 w 1919485"/>
                <a:gd name="connsiteY1" fmla="*/ 1300 h 300008"/>
                <a:gd name="connsiteX2" fmla="*/ 0 w 1919485"/>
                <a:gd name="connsiteY2" fmla="*/ 300004 h 300008"/>
                <a:gd name="connsiteX0" fmla="*/ 1919478 w 1919487"/>
                <a:gd name="connsiteY0" fmla="*/ 190323 h 306151"/>
                <a:gd name="connsiteX1" fmla="*/ 858774 w 1919487"/>
                <a:gd name="connsiteY1" fmla="*/ 7443 h 306151"/>
                <a:gd name="connsiteX2" fmla="*/ 0 w 1919487"/>
                <a:gd name="connsiteY2" fmla="*/ 306147 h 306151"/>
                <a:gd name="connsiteX0" fmla="*/ 1915668 w 1915675"/>
                <a:gd name="connsiteY0" fmla="*/ 195328 h 299726"/>
                <a:gd name="connsiteX1" fmla="*/ 858774 w 1915675"/>
                <a:gd name="connsiteY1" fmla="*/ 1018 h 299726"/>
                <a:gd name="connsiteX2" fmla="*/ 0 w 1915675"/>
                <a:gd name="connsiteY2" fmla="*/ 299722 h 299726"/>
                <a:gd name="connsiteX0" fmla="*/ 1915668 w 1915677"/>
                <a:gd name="connsiteY0" fmla="*/ 198216 h 302614"/>
                <a:gd name="connsiteX1" fmla="*/ 858774 w 1915677"/>
                <a:gd name="connsiteY1" fmla="*/ 3906 h 302614"/>
                <a:gd name="connsiteX2" fmla="*/ 0 w 1915677"/>
                <a:gd name="connsiteY2" fmla="*/ 302610 h 3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677" h="302614">
                  <a:moveTo>
                    <a:pt x="1915668" y="198216"/>
                  </a:moveTo>
                  <a:cubicBezTo>
                    <a:pt x="1918335" y="198089"/>
                    <a:pt x="1378077" y="-32543"/>
                    <a:pt x="858774" y="3906"/>
                  </a:cubicBezTo>
                  <a:cubicBezTo>
                    <a:pt x="339471" y="40355"/>
                    <a:pt x="1143" y="303880"/>
                    <a:pt x="0" y="3026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603EC6-F588-4DE2-A841-E21245D6A10D}"/>
                </a:ext>
              </a:extLst>
            </p:cNvPr>
            <p:cNvSpPr/>
            <p:nvPr userDrawn="1"/>
          </p:nvSpPr>
          <p:spPr>
            <a:xfrm>
              <a:off x="5780152" y="5810250"/>
              <a:ext cx="1920871" cy="276610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538" h="306616">
                  <a:moveTo>
                    <a:pt x="1938528" y="190788"/>
                  </a:moveTo>
                  <a:cubicBezTo>
                    <a:pt x="1941195" y="190661"/>
                    <a:pt x="1442847" y="-45686"/>
                    <a:pt x="877824" y="7908"/>
                  </a:cubicBezTo>
                  <a:cubicBezTo>
                    <a:pt x="312801" y="61502"/>
                    <a:pt x="1143" y="307882"/>
                    <a:pt x="0" y="3066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A71BD7-903A-43C8-87C0-E1413E684E8F}"/>
                </a:ext>
              </a:extLst>
            </p:cNvPr>
            <p:cNvSpPr/>
            <p:nvPr userDrawn="1"/>
          </p:nvSpPr>
          <p:spPr>
            <a:xfrm>
              <a:off x="5787772" y="5852339"/>
              <a:ext cx="1875151" cy="236426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2760 w 1932767"/>
                <a:gd name="connsiteY0" fmla="*/ 168136 h 300507"/>
                <a:gd name="connsiteX1" fmla="*/ 877824 w 1932767"/>
                <a:gd name="connsiteY1" fmla="*/ 1799 h 300507"/>
                <a:gd name="connsiteX2" fmla="*/ 0 w 1932767"/>
                <a:gd name="connsiteY2" fmla="*/ 300503 h 300507"/>
                <a:gd name="connsiteX0" fmla="*/ 1932760 w 1932767"/>
                <a:gd name="connsiteY0" fmla="*/ 172419 h 304790"/>
                <a:gd name="connsiteX1" fmla="*/ 877824 w 1932767"/>
                <a:gd name="connsiteY1" fmla="*/ 6082 h 304790"/>
                <a:gd name="connsiteX2" fmla="*/ 0 w 1932767"/>
                <a:gd name="connsiteY2" fmla="*/ 304786 h 304790"/>
                <a:gd name="connsiteX0" fmla="*/ 1932760 w 1932768"/>
                <a:gd name="connsiteY0" fmla="*/ 210178 h 342549"/>
                <a:gd name="connsiteX1" fmla="*/ 893204 w 1932768"/>
                <a:gd name="connsiteY1" fmla="*/ 5240 h 342549"/>
                <a:gd name="connsiteX2" fmla="*/ 0 w 1932768"/>
                <a:gd name="connsiteY2" fmla="*/ 342545 h 342549"/>
                <a:gd name="connsiteX0" fmla="*/ 1913535 w 1913542"/>
                <a:gd name="connsiteY0" fmla="*/ 169185 h 340157"/>
                <a:gd name="connsiteX1" fmla="*/ 893204 w 1913542"/>
                <a:gd name="connsiteY1" fmla="*/ 2849 h 340157"/>
                <a:gd name="connsiteX2" fmla="*/ 0 w 1913542"/>
                <a:gd name="connsiteY2" fmla="*/ 340154 h 340157"/>
                <a:gd name="connsiteX0" fmla="*/ 1892387 w 1892394"/>
                <a:gd name="connsiteY0" fmla="*/ 171826 h 340040"/>
                <a:gd name="connsiteX1" fmla="*/ 893204 w 1892394"/>
                <a:gd name="connsiteY1" fmla="*/ 2732 h 340040"/>
                <a:gd name="connsiteX2" fmla="*/ 0 w 1892394"/>
                <a:gd name="connsiteY2" fmla="*/ 340037 h 340040"/>
                <a:gd name="connsiteX0" fmla="*/ 1892387 w 1892397"/>
                <a:gd name="connsiteY0" fmla="*/ 173980 h 342195"/>
                <a:gd name="connsiteX1" fmla="*/ 893204 w 1892397"/>
                <a:gd name="connsiteY1" fmla="*/ 4886 h 342195"/>
                <a:gd name="connsiteX2" fmla="*/ 0 w 1892397"/>
                <a:gd name="connsiteY2" fmla="*/ 342191 h 3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2397" h="342195">
                  <a:moveTo>
                    <a:pt x="1892387" y="173980"/>
                  </a:moveTo>
                  <a:cubicBezTo>
                    <a:pt x="1895054" y="173853"/>
                    <a:pt x="1393164" y="-34178"/>
                    <a:pt x="893204" y="4886"/>
                  </a:cubicBezTo>
                  <a:cubicBezTo>
                    <a:pt x="393244" y="43950"/>
                    <a:pt x="1143" y="343461"/>
                    <a:pt x="0" y="34219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3A7168-DDB2-4917-9625-000FAB588071}"/>
                </a:ext>
              </a:extLst>
            </p:cNvPr>
            <p:cNvSpPr/>
            <p:nvPr userDrawn="1"/>
          </p:nvSpPr>
          <p:spPr>
            <a:xfrm>
              <a:off x="5782057" y="5734050"/>
              <a:ext cx="1920871" cy="337568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8528 w 1938538"/>
                <a:gd name="connsiteY0" fmla="*/ 264396 h 380223"/>
                <a:gd name="connsiteX1" fmla="*/ 873979 w 1938538"/>
                <a:gd name="connsiteY1" fmla="*/ 6196 h 380223"/>
                <a:gd name="connsiteX2" fmla="*/ 0 w 1938538"/>
                <a:gd name="connsiteY2" fmla="*/ 380220 h 3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538" h="380223">
                  <a:moveTo>
                    <a:pt x="1938528" y="264396"/>
                  </a:moveTo>
                  <a:cubicBezTo>
                    <a:pt x="1941195" y="264269"/>
                    <a:pt x="1439002" y="-47398"/>
                    <a:pt x="873979" y="6196"/>
                  </a:cubicBezTo>
                  <a:cubicBezTo>
                    <a:pt x="308956" y="59790"/>
                    <a:pt x="1143" y="381490"/>
                    <a:pt x="0" y="3802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F073CE-6907-4121-94F1-2EBEDA47E993}"/>
                </a:ext>
              </a:extLst>
            </p:cNvPr>
            <p:cNvSpPr/>
            <p:nvPr userDrawn="1"/>
          </p:nvSpPr>
          <p:spPr>
            <a:xfrm>
              <a:off x="5786302" y="5691479"/>
              <a:ext cx="1915155" cy="356611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8528 w 1938538"/>
                <a:gd name="connsiteY0" fmla="*/ 264396 h 380223"/>
                <a:gd name="connsiteX1" fmla="*/ 873979 w 1938538"/>
                <a:gd name="connsiteY1" fmla="*/ 6196 h 380223"/>
                <a:gd name="connsiteX2" fmla="*/ 0 w 1938538"/>
                <a:gd name="connsiteY2" fmla="*/ 380220 h 380223"/>
                <a:gd name="connsiteX0" fmla="*/ 1942373 w 1942380"/>
                <a:gd name="connsiteY0" fmla="*/ 275614 h 374704"/>
                <a:gd name="connsiteX1" fmla="*/ 873979 w 1942380"/>
                <a:gd name="connsiteY1" fmla="*/ 677 h 374704"/>
                <a:gd name="connsiteX2" fmla="*/ 0 w 1942380"/>
                <a:gd name="connsiteY2" fmla="*/ 374701 h 374704"/>
                <a:gd name="connsiteX0" fmla="*/ 1942373 w 1942381"/>
                <a:gd name="connsiteY0" fmla="*/ 275785 h 374875"/>
                <a:gd name="connsiteX1" fmla="*/ 873979 w 1942381"/>
                <a:gd name="connsiteY1" fmla="*/ 848 h 374875"/>
                <a:gd name="connsiteX2" fmla="*/ 0 w 1942381"/>
                <a:gd name="connsiteY2" fmla="*/ 374872 h 374875"/>
                <a:gd name="connsiteX0" fmla="*/ 1942373 w 1942383"/>
                <a:gd name="connsiteY0" fmla="*/ 280167 h 379257"/>
                <a:gd name="connsiteX1" fmla="*/ 873979 w 1942383"/>
                <a:gd name="connsiteY1" fmla="*/ 5230 h 379257"/>
                <a:gd name="connsiteX2" fmla="*/ 0 w 1942383"/>
                <a:gd name="connsiteY2" fmla="*/ 379254 h 379257"/>
                <a:gd name="connsiteX0" fmla="*/ 1934683 w 1934690"/>
                <a:gd name="connsiteY0" fmla="*/ 285927 h 374556"/>
                <a:gd name="connsiteX1" fmla="*/ 873979 w 1934690"/>
                <a:gd name="connsiteY1" fmla="*/ 529 h 374556"/>
                <a:gd name="connsiteX2" fmla="*/ 0 w 1934690"/>
                <a:gd name="connsiteY2" fmla="*/ 374553 h 374556"/>
                <a:gd name="connsiteX0" fmla="*/ 1934683 w 1934692"/>
                <a:gd name="connsiteY0" fmla="*/ 292563 h 381192"/>
                <a:gd name="connsiteX1" fmla="*/ 873979 w 1934692"/>
                <a:gd name="connsiteY1" fmla="*/ 7165 h 381192"/>
                <a:gd name="connsiteX2" fmla="*/ 0 w 1934692"/>
                <a:gd name="connsiteY2" fmla="*/ 381189 h 381192"/>
                <a:gd name="connsiteX0" fmla="*/ 1932760 w 1932769"/>
                <a:gd name="connsiteY0" fmla="*/ 292563 h 391653"/>
                <a:gd name="connsiteX1" fmla="*/ 872056 w 1932769"/>
                <a:gd name="connsiteY1" fmla="*/ 7165 h 391653"/>
                <a:gd name="connsiteX2" fmla="*/ 0 w 1932769"/>
                <a:gd name="connsiteY2" fmla="*/ 391650 h 3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769" h="391653">
                  <a:moveTo>
                    <a:pt x="1932760" y="292563"/>
                  </a:moveTo>
                  <a:cubicBezTo>
                    <a:pt x="1935427" y="292436"/>
                    <a:pt x="1375220" y="-53634"/>
                    <a:pt x="872056" y="7165"/>
                  </a:cubicBezTo>
                  <a:cubicBezTo>
                    <a:pt x="368892" y="67964"/>
                    <a:pt x="1143" y="392920"/>
                    <a:pt x="0" y="39165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81B3F7-96A5-4AF7-952F-8D9FB80858E9}"/>
                </a:ext>
              </a:extLst>
            </p:cNvPr>
            <p:cNvSpPr/>
            <p:nvPr userDrawn="1"/>
          </p:nvSpPr>
          <p:spPr>
            <a:xfrm>
              <a:off x="6507480" y="5709212"/>
              <a:ext cx="1769746" cy="333448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5276 w 1215276"/>
                <a:gd name="connsiteY0" fmla="*/ 109293 h 333448"/>
                <a:gd name="connsiteX1" fmla="*/ 548640 w 1215276"/>
                <a:gd name="connsiteY1" fmla="*/ 10868 h 333448"/>
                <a:gd name="connsiteX2" fmla="*/ 0 w 1215276"/>
                <a:gd name="connsiteY2" fmla="*/ 333448 h 33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276" h="333448">
                  <a:moveTo>
                    <a:pt x="1215276" y="109293"/>
                  </a:moveTo>
                  <a:cubicBezTo>
                    <a:pt x="981596" y="45369"/>
                    <a:pt x="751840" y="-28079"/>
                    <a:pt x="548640" y="10868"/>
                  </a:cubicBezTo>
                  <a:cubicBezTo>
                    <a:pt x="345440" y="49815"/>
                    <a:pt x="172720" y="191631"/>
                    <a:pt x="0" y="33344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E70320-94EE-4AE9-9269-1E7A443BEC00}"/>
                </a:ext>
              </a:extLst>
            </p:cNvPr>
            <p:cNvSpPr/>
            <p:nvPr userDrawn="1"/>
          </p:nvSpPr>
          <p:spPr>
            <a:xfrm>
              <a:off x="9687127" y="3770621"/>
              <a:ext cx="588029" cy="1411606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  <a:gd name="connsiteX0" fmla="*/ 587375 w 587375"/>
                <a:gd name="connsiteY0" fmla="*/ 0 h 1411605"/>
                <a:gd name="connsiteX1" fmla="*/ 263525 w 587375"/>
                <a:gd name="connsiteY1" fmla="*/ 443865 h 1411605"/>
                <a:gd name="connsiteX2" fmla="*/ 0 w 587375"/>
                <a:gd name="connsiteY2" fmla="*/ 1411605 h 1411605"/>
                <a:gd name="connsiteX0" fmla="*/ 587375 w 587375"/>
                <a:gd name="connsiteY0" fmla="*/ 0 h 1411605"/>
                <a:gd name="connsiteX1" fmla="*/ 75565 w 587375"/>
                <a:gd name="connsiteY1" fmla="*/ 575945 h 1411605"/>
                <a:gd name="connsiteX2" fmla="*/ 0 w 587375"/>
                <a:gd name="connsiteY2" fmla="*/ 1411605 h 1411605"/>
                <a:gd name="connsiteX0" fmla="*/ 588029 w 588029"/>
                <a:gd name="connsiteY0" fmla="*/ 0 h 1411606"/>
                <a:gd name="connsiteX1" fmla="*/ 76219 w 588029"/>
                <a:gd name="connsiteY1" fmla="*/ 575945 h 1411606"/>
                <a:gd name="connsiteX2" fmla="*/ 654 w 588029"/>
                <a:gd name="connsiteY2" fmla="*/ 1411605 h 141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029" h="1411606">
                  <a:moveTo>
                    <a:pt x="588029" y="0"/>
                  </a:moveTo>
                  <a:cubicBezTo>
                    <a:pt x="457219" y="74454"/>
                    <a:pt x="180994" y="194628"/>
                    <a:pt x="76219" y="575945"/>
                  </a:cubicBezTo>
                  <a:cubicBezTo>
                    <a:pt x="-28556" y="957262"/>
                    <a:pt x="7639" y="1412399"/>
                    <a:pt x="654" y="14116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938F0E-E61F-4155-A326-4EB0927976E0}"/>
                </a:ext>
              </a:extLst>
            </p:cNvPr>
            <p:cNvSpPr/>
            <p:nvPr userDrawn="1"/>
          </p:nvSpPr>
          <p:spPr>
            <a:xfrm>
              <a:off x="9685019" y="4910950"/>
              <a:ext cx="312137" cy="263030"/>
            </a:xfrm>
            <a:custGeom>
              <a:avLst/>
              <a:gdLst>
                <a:gd name="connsiteX0" fmla="*/ 259080 w 259080"/>
                <a:gd name="connsiteY0" fmla="*/ 0 h 259080"/>
                <a:gd name="connsiteX1" fmla="*/ 99060 w 259080"/>
                <a:gd name="connsiteY1" fmla="*/ 60960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  <a:gd name="connsiteX0" fmla="*/ 259080 w 259080"/>
                <a:gd name="connsiteY0" fmla="*/ 0 h 259080"/>
                <a:gd name="connsiteX1" fmla="*/ 99060 w 259080"/>
                <a:gd name="connsiteY1" fmla="*/ 60960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  <a:gd name="connsiteX0" fmla="*/ 259080 w 259080"/>
                <a:gd name="connsiteY0" fmla="*/ 0 h 259080"/>
                <a:gd name="connsiteX1" fmla="*/ 83249 w 259080"/>
                <a:gd name="connsiteY1" fmla="*/ 72218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" h="259080">
                  <a:moveTo>
                    <a:pt x="259080" y="0"/>
                  </a:moveTo>
                  <a:cubicBezTo>
                    <a:pt x="200660" y="8890"/>
                    <a:pt x="145403" y="19656"/>
                    <a:pt x="83249" y="72218"/>
                  </a:cubicBezTo>
                  <a:cubicBezTo>
                    <a:pt x="21095" y="124780"/>
                    <a:pt x="0" y="259080"/>
                    <a:pt x="0" y="259080"/>
                  </a:cubicBezTo>
                  <a:lnTo>
                    <a:pt x="0" y="259080"/>
                  </a:ln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363F9-407A-4497-963F-BD0D411BA461}"/>
                </a:ext>
              </a:extLst>
            </p:cNvPr>
            <p:cNvSpPr/>
            <p:nvPr userDrawn="1"/>
          </p:nvSpPr>
          <p:spPr>
            <a:xfrm rot="743684">
              <a:off x="10158379" y="3544578"/>
              <a:ext cx="119784" cy="146826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D72E0A4-C86F-450E-AC7E-F8DC74D96E23}"/>
                </a:ext>
              </a:extLst>
            </p:cNvPr>
            <p:cNvSpPr/>
            <p:nvPr userDrawn="1"/>
          </p:nvSpPr>
          <p:spPr>
            <a:xfrm rot="743684">
              <a:off x="10129894" y="3551694"/>
              <a:ext cx="143583" cy="162330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10CC92-FBEF-411E-AD89-D00FC98419E2}"/>
                </a:ext>
              </a:extLst>
            </p:cNvPr>
            <p:cNvSpPr/>
            <p:nvPr userDrawn="1"/>
          </p:nvSpPr>
          <p:spPr>
            <a:xfrm rot="743684">
              <a:off x="10114638" y="3549785"/>
              <a:ext cx="143574" cy="162488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  <a:gd name="connsiteX0" fmla="*/ 0 w 221096"/>
                <a:gd name="connsiteY0" fmla="*/ 0 h 226797"/>
                <a:gd name="connsiteX1" fmla="*/ 72390 w 221096"/>
                <a:gd name="connsiteY1" fmla="*/ 127635 h 226797"/>
                <a:gd name="connsiteX2" fmla="*/ 220980 w 221096"/>
                <a:gd name="connsiteY2" fmla="*/ 226695 h 226797"/>
                <a:gd name="connsiteX0" fmla="*/ 0 w 221078"/>
                <a:gd name="connsiteY0" fmla="*/ 0 h 226863"/>
                <a:gd name="connsiteX1" fmla="*/ 51642 w 221078"/>
                <a:gd name="connsiteY1" fmla="*/ 153577 h 226863"/>
                <a:gd name="connsiteX2" fmla="*/ 220980 w 221078"/>
                <a:gd name="connsiteY2" fmla="*/ 226695 h 226863"/>
                <a:gd name="connsiteX0" fmla="*/ 0 w 221095"/>
                <a:gd name="connsiteY0" fmla="*/ 0 h 227054"/>
                <a:gd name="connsiteX1" fmla="*/ 51642 w 221095"/>
                <a:gd name="connsiteY1" fmla="*/ 153577 h 227054"/>
                <a:gd name="connsiteX2" fmla="*/ 220980 w 221095"/>
                <a:gd name="connsiteY2" fmla="*/ 226695 h 22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095" h="227054">
                  <a:moveTo>
                    <a:pt x="0" y="0"/>
                  </a:moveTo>
                  <a:cubicBezTo>
                    <a:pt x="2381" y="7461"/>
                    <a:pt x="-5811" y="92650"/>
                    <a:pt x="51642" y="153577"/>
                  </a:cubicBezTo>
                  <a:cubicBezTo>
                    <a:pt x="109095" y="214504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7DB6AB-09BF-40CD-9711-41C5EBF00D24}"/>
                </a:ext>
              </a:extLst>
            </p:cNvPr>
            <p:cNvSpPr/>
            <p:nvPr userDrawn="1"/>
          </p:nvSpPr>
          <p:spPr>
            <a:xfrm rot="743684">
              <a:off x="10175524" y="3533148"/>
              <a:ext cx="119784" cy="146826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94A191-D285-40EF-8FB8-35E7DF9FDD02}"/>
                </a:ext>
              </a:extLst>
            </p:cNvPr>
            <p:cNvSpPr/>
            <p:nvPr userDrawn="1"/>
          </p:nvSpPr>
          <p:spPr>
            <a:xfrm>
              <a:off x="7556500" y="2270760"/>
              <a:ext cx="1905000" cy="591820"/>
            </a:xfrm>
            <a:custGeom>
              <a:avLst/>
              <a:gdLst>
                <a:gd name="connsiteX0" fmla="*/ 0 w 1905000"/>
                <a:gd name="connsiteY0" fmla="*/ 0 h 591820"/>
                <a:gd name="connsiteX1" fmla="*/ 713740 w 1905000"/>
                <a:gd name="connsiteY1" fmla="*/ 429260 h 591820"/>
                <a:gd name="connsiteX2" fmla="*/ 1905000 w 1905000"/>
                <a:gd name="connsiteY2" fmla="*/ 591820 h 5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591820">
                  <a:moveTo>
                    <a:pt x="0" y="0"/>
                  </a:moveTo>
                  <a:cubicBezTo>
                    <a:pt x="198120" y="165311"/>
                    <a:pt x="396240" y="330623"/>
                    <a:pt x="713740" y="429260"/>
                  </a:cubicBezTo>
                  <a:cubicBezTo>
                    <a:pt x="1031240" y="527897"/>
                    <a:pt x="1709843" y="564727"/>
                    <a:pt x="1905000" y="5918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442FB-7B9D-45B0-BE34-AA642CB00656}"/>
                </a:ext>
              </a:extLst>
            </p:cNvPr>
            <p:cNvSpPr/>
            <p:nvPr userDrawn="1"/>
          </p:nvSpPr>
          <p:spPr>
            <a:xfrm rot="4140304">
              <a:off x="7668515" y="2070535"/>
              <a:ext cx="221145" cy="385265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  <a:gd name="connsiteX0" fmla="*/ 0 w 130111"/>
                <a:gd name="connsiteY0" fmla="*/ 311461 h 311461"/>
                <a:gd name="connsiteX1" fmla="*/ 118339 w 130111"/>
                <a:gd name="connsiteY1" fmla="*/ 0 h 311461"/>
                <a:gd name="connsiteX0" fmla="*/ 0 w 160256"/>
                <a:gd name="connsiteY0" fmla="*/ 322332 h 322332"/>
                <a:gd name="connsiteX1" fmla="*/ 150464 w 160256"/>
                <a:gd name="connsiteY1" fmla="*/ 0 h 322332"/>
                <a:gd name="connsiteX0" fmla="*/ 0 w 159879"/>
                <a:gd name="connsiteY0" fmla="*/ 322332 h 322332"/>
                <a:gd name="connsiteX1" fmla="*/ 150464 w 159879"/>
                <a:gd name="connsiteY1" fmla="*/ 0 h 322332"/>
                <a:gd name="connsiteX0" fmla="*/ 0 w 150464"/>
                <a:gd name="connsiteY0" fmla="*/ 322332 h 322332"/>
                <a:gd name="connsiteX1" fmla="*/ 150464 w 150464"/>
                <a:gd name="connsiteY1" fmla="*/ 0 h 322332"/>
                <a:gd name="connsiteX0" fmla="*/ 0 w 141954"/>
                <a:gd name="connsiteY0" fmla="*/ 311594 h 311594"/>
                <a:gd name="connsiteX1" fmla="*/ 141954 w 141954"/>
                <a:gd name="connsiteY1" fmla="*/ 0 h 311594"/>
                <a:gd name="connsiteX0" fmla="*/ 0 w 141954"/>
                <a:gd name="connsiteY0" fmla="*/ 311594 h 311594"/>
                <a:gd name="connsiteX1" fmla="*/ 141954 w 141954"/>
                <a:gd name="connsiteY1" fmla="*/ 0 h 3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954" h="311594">
                  <a:moveTo>
                    <a:pt x="0" y="311594"/>
                  </a:moveTo>
                  <a:cubicBezTo>
                    <a:pt x="40706" y="279896"/>
                    <a:pt x="104752" y="220142"/>
                    <a:pt x="14195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CEC2CC-ED24-4C91-B8C2-E62B419BFA7C}"/>
                </a:ext>
              </a:extLst>
            </p:cNvPr>
            <p:cNvSpPr/>
            <p:nvPr userDrawn="1"/>
          </p:nvSpPr>
          <p:spPr>
            <a:xfrm>
              <a:off x="3846239" y="2118889"/>
              <a:ext cx="2232838" cy="458755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32838"/>
                <a:gd name="connsiteY0" fmla="*/ 283845 h 333724"/>
                <a:gd name="connsiteX1" fmla="*/ 1275907 w 2232838"/>
                <a:gd name="connsiteY1" fmla="*/ 311888 h 333724"/>
                <a:gd name="connsiteX2" fmla="*/ 2232838 w 2232838"/>
                <a:gd name="connsiteY2" fmla="*/ 0 h 333724"/>
                <a:gd name="connsiteX0" fmla="*/ 0 w 2232838"/>
                <a:gd name="connsiteY0" fmla="*/ 299085 h 348964"/>
                <a:gd name="connsiteX1" fmla="*/ 1275907 w 2232838"/>
                <a:gd name="connsiteY1" fmla="*/ 327128 h 348964"/>
                <a:gd name="connsiteX2" fmla="*/ 2232838 w 2232838"/>
                <a:gd name="connsiteY2" fmla="*/ 0 h 348964"/>
                <a:gd name="connsiteX0" fmla="*/ 0 w 2232838"/>
                <a:gd name="connsiteY0" fmla="*/ 299085 h 352318"/>
                <a:gd name="connsiteX1" fmla="*/ 1275907 w 2232838"/>
                <a:gd name="connsiteY1" fmla="*/ 327128 h 352318"/>
                <a:gd name="connsiteX2" fmla="*/ 2232838 w 2232838"/>
                <a:gd name="connsiteY2" fmla="*/ 0 h 352318"/>
                <a:gd name="connsiteX0" fmla="*/ 0 w 2229028"/>
                <a:gd name="connsiteY0" fmla="*/ 275095 h 346783"/>
                <a:gd name="connsiteX1" fmla="*/ 1272097 w 2229028"/>
                <a:gd name="connsiteY1" fmla="*/ 327128 h 346783"/>
                <a:gd name="connsiteX2" fmla="*/ 2229028 w 2229028"/>
                <a:gd name="connsiteY2" fmla="*/ 0 h 346783"/>
                <a:gd name="connsiteX0" fmla="*/ 0 w 2229028"/>
                <a:gd name="connsiteY0" fmla="*/ 275095 h 346783"/>
                <a:gd name="connsiteX1" fmla="*/ 1237807 w 2229028"/>
                <a:gd name="connsiteY1" fmla="*/ 327128 h 346783"/>
                <a:gd name="connsiteX2" fmla="*/ 2229028 w 2229028"/>
                <a:gd name="connsiteY2" fmla="*/ 0 h 346783"/>
                <a:gd name="connsiteX0" fmla="*/ 0 w 2232838"/>
                <a:gd name="connsiteY0" fmla="*/ 290089 h 361777"/>
                <a:gd name="connsiteX1" fmla="*/ 1237807 w 2232838"/>
                <a:gd name="connsiteY1" fmla="*/ 342122 h 361777"/>
                <a:gd name="connsiteX2" fmla="*/ 2232838 w 2232838"/>
                <a:gd name="connsiteY2" fmla="*/ 0 h 361777"/>
                <a:gd name="connsiteX0" fmla="*/ 0 w 2232838"/>
                <a:gd name="connsiteY0" fmla="*/ 278094 h 359766"/>
                <a:gd name="connsiteX1" fmla="*/ 1237807 w 2232838"/>
                <a:gd name="connsiteY1" fmla="*/ 342122 h 359766"/>
                <a:gd name="connsiteX2" fmla="*/ 2232838 w 2232838"/>
                <a:gd name="connsiteY2" fmla="*/ 0 h 359766"/>
                <a:gd name="connsiteX0" fmla="*/ 0 w 2232838"/>
                <a:gd name="connsiteY0" fmla="*/ 278094 h 361069"/>
                <a:gd name="connsiteX1" fmla="*/ 1237807 w 2232838"/>
                <a:gd name="connsiteY1" fmla="*/ 342122 h 361069"/>
                <a:gd name="connsiteX2" fmla="*/ 2232838 w 2232838"/>
                <a:gd name="connsiteY2" fmla="*/ 0 h 36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61069">
                  <a:moveTo>
                    <a:pt x="0" y="278094"/>
                  </a:moveTo>
                  <a:cubicBezTo>
                    <a:pt x="337583" y="331274"/>
                    <a:pt x="865667" y="392922"/>
                    <a:pt x="1237807" y="342122"/>
                  </a:cubicBezTo>
                  <a:cubicBezTo>
                    <a:pt x="1609947" y="291322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8B6553-357D-456E-803A-44DC6E2B1D6F}"/>
                </a:ext>
              </a:extLst>
            </p:cNvPr>
            <p:cNvSpPr/>
            <p:nvPr userDrawn="1"/>
          </p:nvSpPr>
          <p:spPr>
            <a:xfrm>
              <a:off x="3291840" y="2299202"/>
              <a:ext cx="4695574" cy="575305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148" h="525155">
                  <a:moveTo>
                    <a:pt x="1" y="450066"/>
                  </a:moveTo>
                  <a:cubicBezTo>
                    <a:pt x="-1062" y="449682"/>
                    <a:pt x="1359063" y="576425"/>
                    <a:pt x="2019921" y="501414"/>
                  </a:cubicBezTo>
                  <a:cubicBezTo>
                    <a:pt x="2680779" y="426403"/>
                    <a:pt x="3701106" y="153581"/>
                    <a:pt x="396514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86B7901-5E33-4391-9F3D-BA06E63ED23A}"/>
                </a:ext>
              </a:extLst>
            </p:cNvPr>
            <p:cNvSpPr/>
            <p:nvPr userDrawn="1"/>
          </p:nvSpPr>
          <p:spPr>
            <a:xfrm>
              <a:off x="3360420" y="2211572"/>
              <a:ext cx="3968958" cy="537599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958" h="537599">
                  <a:moveTo>
                    <a:pt x="1" y="498756"/>
                  </a:moveTo>
                  <a:cubicBezTo>
                    <a:pt x="-1062" y="498372"/>
                    <a:pt x="1362238" y="584540"/>
                    <a:pt x="2023731" y="501414"/>
                  </a:cubicBezTo>
                  <a:cubicBezTo>
                    <a:pt x="2685224" y="418288"/>
                    <a:pt x="3704916" y="153581"/>
                    <a:pt x="396895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C7EBFC-9950-475F-94C1-A7C4E9A28313}"/>
                </a:ext>
              </a:extLst>
            </p:cNvPr>
            <p:cNvSpPr/>
            <p:nvPr userDrawn="1"/>
          </p:nvSpPr>
          <p:spPr>
            <a:xfrm>
              <a:off x="3348990" y="2245862"/>
              <a:ext cx="3965148" cy="575305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148" h="525155">
                  <a:moveTo>
                    <a:pt x="1" y="450066"/>
                  </a:moveTo>
                  <a:cubicBezTo>
                    <a:pt x="-1062" y="449682"/>
                    <a:pt x="1359063" y="576425"/>
                    <a:pt x="2019921" y="501414"/>
                  </a:cubicBezTo>
                  <a:cubicBezTo>
                    <a:pt x="2680779" y="426403"/>
                    <a:pt x="3701106" y="153581"/>
                    <a:pt x="396514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746AE1-D0F3-4C1E-9D1E-5F7B05D27D77}"/>
                </a:ext>
              </a:extLst>
            </p:cNvPr>
            <p:cNvSpPr/>
            <p:nvPr userDrawn="1"/>
          </p:nvSpPr>
          <p:spPr>
            <a:xfrm>
              <a:off x="3306103" y="2173947"/>
              <a:ext cx="4053217" cy="516260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  <a:gd name="connsiteX0" fmla="*/ 0 w 3995845"/>
                <a:gd name="connsiteY0" fmla="*/ 533411 h 551223"/>
                <a:gd name="connsiteX1" fmla="*/ 2050618 w 3995845"/>
                <a:gd name="connsiteY1" fmla="*/ 501414 h 551223"/>
                <a:gd name="connsiteX2" fmla="*/ 3995845 w 3995845"/>
                <a:gd name="connsiteY2" fmla="*/ 0 h 551223"/>
                <a:gd name="connsiteX0" fmla="*/ 0 w 4114799"/>
                <a:gd name="connsiteY0" fmla="*/ 590437 h 612228"/>
                <a:gd name="connsiteX1" fmla="*/ 2050618 w 4114799"/>
                <a:gd name="connsiteY1" fmla="*/ 558440 h 612228"/>
                <a:gd name="connsiteX2" fmla="*/ 4114799 w 4114799"/>
                <a:gd name="connsiteY2" fmla="*/ 0 h 612228"/>
                <a:gd name="connsiteX0" fmla="*/ 0 w 4082183"/>
                <a:gd name="connsiteY0" fmla="*/ 564117 h 585908"/>
                <a:gd name="connsiteX1" fmla="*/ 2050618 w 4082183"/>
                <a:gd name="connsiteY1" fmla="*/ 532120 h 585908"/>
                <a:gd name="connsiteX2" fmla="*/ 4082183 w 4082183"/>
                <a:gd name="connsiteY2" fmla="*/ 0 h 585908"/>
                <a:gd name="connsiteX0" fmla="*/ 0 w 4082183"/>
                <a:gd name="connsiteY0" fmla="*/ 564117 h 585908"/>
                <a:gd name="connsiteX1" fmla="*/ 2050618 w 4082183"/>
                <a:gd name="connsiteY1" fmla="*/ 532120 h 585908"/>
                <a:gd name="connsiteX2" fmla="*/ 4082183 w 4082183"/>
                <a:gd name="connsiteY2" fmla="*/ 0 h 585908"/>
                <a:gd name="connsiteX0" fmla="*/ 0 w 4082183"/>
                <a:gd name="connsiteY0" fmla="*/ 564117 h 594392"/>
                <a:gd name="connsiteX1" fmla="*/ 2048699 w 4082183"/>
                <a:gd name="connsiteY1" fmla="*/ 545279 h 594392"/>
                <a:gd name="connsiteX2" fmla="*/ 4082183 w 4082183"/>
                <a:gd name="connsiteY2" fmla="*/ 0 h 59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2183" h="594392">
                  <a:moveTo>
                    <a:pt x="0" y="564117"/>
                  </a:moveTo>
                  <a:cubicBezTo>
                    <a:pt x="-1063" y="563733"/>
                    <a:pt x="1362899" y="643685"/>
                    <a:pt x="2048699" y="545279"/>
                  </a:cubicBezTo>
                  <a:cubicBezTo>
                    <a:pt x="2734499" y="446873"/>
                    <a:pt x="3873781" y="96555"/>
                    <a:pt x="4082183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1E04E3-72F7-4124-8A67-A12DBAA86046}"/>
                </a:ext>
              </a:extLst>
            </p:cNvPr>
            <p:cNvSpPr/>
            <p:nvPr userDrawn="1"/>
          </p:nvSpPr>
          <p:spPr>
            <a:xfrm>
              <a:off x="2649143" y="2263358"/>
              <a:ext cx="4710507" cy="1004290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1007135">
                  <a:moveTo>
                    <a:pt x="0" y="698500"/>
                  </a:moveTo>
                  <a:cubicBezTo>
                    <a:pt x="39648" y="832696"/>
                    <a:pt x="318214" y="1119717"/>
                    <a:pt x="676453" y="960120"/>
                  </a:cubicBezTo>
                  <a:cubicBezTo>
                    <a:pt x="1034692" y="800523"/>
                    <a:pt x="1202079" y="25442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FBFE1B-6EC4-476C-8945-9C8B75B4AFE8}"/>
                </a:ext>
              </a:extLst>
            </p:cNvPr>
            <p:cNvSpPr/>
            <p:nvPr userDrawn="1"/>
          </p:nvSpPr>
          <p:spPr>
            <a:xfrm>
              <a:off x="2694939" y="2288542"/>
              <a:ext cx="1485947" cy="776562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776562">
                  <a:moveTo>
                    <a:pt x="0" y="698500"/>
                  </a:moveTo>
                  <a:cubicBezTo>
                    <a:pt x="131915" y="786976"/>
                    <a:pt x="377917" y="819997"/>
                    <a:pt x="662885" y="690880"/>
                  </a:cubicBezTo>
                  <a:cubicBezTo>
                    <a:pt x="947853" y="561763"/>
                    <a:pt x="1179012" y="30014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EFE65F-8BC3-42DC-9DCD-E21181966C85}"/>
                </a:ext>
              </a:extLst>
            </p:cNvPr>
            <p:cNvSpPr/>
            <p:nvPr userDrawn="1"/>
          </p:nvSpPr>
          <p:spPr>
            <a:xfrm>
              <a:off x="2702560" y="2410461"/>
              <a:ext cx="1122680" cy="622844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0" h="622844">
                  <a:moveTo>
                    <a:pt x="0" y="568960"/>
                  </a:moveTo>
                  <a:cubicBezTo>
                    <a:pt x="209338" y="670136"/>
                    <a:pt x="540597" y="616373"/>
                    <a:pt x="746760" y="510540"/>
                  </a:cubicBezTo>
                  <a:cubicBezTo>
                    <a:pt x="952923" y="404707"/>
                    <a:pt x="1110191" y="236643"/>
                    <a:pt x="112268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484776-2A0E-4019-A4D3-7AD3B6014163}"/>
                </a:ext>
              </a:extLst>
            </p:cNvPr>
            <p:cNvSpPr/>
            <p:nvPr userDrawn="1"/>
          </p:nvSpPr>
          <p:spPr>
            <a:xfrm>
              <a:off x="2346344" y="2307222"/>
              <a:ext cx="5638406" cy="87458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  <a:gd name="connsiteX0" fmla="*/ 0 w 2274516"/>
                <a:gd name="connsiteY0" fmla="*/ 1349029 h 1383271"/>
                <a:gd name="connsiteX1" fmla="*/ 1246700 w 2274516"/>
                <a:gd name="connsiteY1" fmla="*/ 1155193 h 1383271"/>
                <a:gd name="connsiteX2" fmla="*/ 2274516 w 2274516"/>
                <a:gd name="connsiteY2" fmla="*/ 13 h 1383271"/>
                <a:gd name="connsiteX0" fmla="*/ 0 w 2274516"/>
                <a:gd name="connsiteY0" fmla="*/ 1349029 h 1395525"/>
                <a:gd name="connsiteX1" fmla="*/ 1234467 w 2274516"/>
                <a:gd name="connsiteY1" fmla="*/ 1179778 h 1395525"/>
                <a:gd name="connsiteX2" fmla="*/ 2274516 w 2274516"/>
                <a:gd name="connsiteY2" fmla="*/ 13 h 1395525"/>
                <a:gd name="connsiteX0" fmla="*/ 0 w 2263047"/>
                <a:gd name="connsiteY0" fmla="*/ 1364393 h 1410889"/>
                <a:gd name="connsiteX1" fmla="*/ 1234467 w 2263047"/>
                <a:gd name="connsiteY1" fmla="*/ 1195142 h 1410889"/>
                <a:gd name="connsiteX2" fmla="*/ 2263047 w 2263047"/>
                <a:gd name="connsiteY2" fmla="*/ 11 h 14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047" h="1410889">
                  <a:moveTo>
                    <a:pt x="0" y="1364393"/>
                  </a:moveTo>
                  <a:cubicBezTo>
                    <a:pt x="-318" y="1358043"/>
                    <a:pt x="628780" y="1550765"/>
                    <a:pt x="1234467" y="1195142"/>
                  </a:cubicBezTo>
                  <a:cubicBezTo>
                    <a:pt x="1840154" y="839519"/>
                    <a:pt x="2258919" y="-3799"/>
                    <a:pt x="2263047" y="1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453418-B827-4B1B-AAF9-8007A70E3E11}"/>
                </a:ext>
              </a:extLst>
            </p:cNvPr>
            <p:cNvSpPr/>
            <p:nvPr userDrawn="1"/>
          </p:nvSpPr>
          <p:spPr>
            <a:xfrm rot="2518759">
              <a:off x="2766307" y="2746093"/>
              <a:ext cx="179189" cy="262771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5C9387-E71E-463B-ABB9-C27FFCE48F39}"/>
                </a:ext>
              </a:extLst>
            </p:cNvPr>
            <p:cNvSpPr/>
            <p:nvPr userDrawn="1"/>
          </p:nvSpPr>
          <p:spPr>
            <a:xfrm rot="2518759">
              <a:off x="2783817" y="2679239"/>
              <a:ext cx="118173" cy="284241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73DACA-31CB-4342-A18E-39E1A5769914}"/>
                </a:ext>
              </a:extLst>
            </p:cNvPr>
            <p:cNvSpPr/>
            <p:nvPr userDrawn="1"/>
          </p:nvSpPr>
          <p:spPr>
            <a:xfrm rot="2518759">
              <a:off x="2763238" y="2746377"/>
              <a:ext cx="201216" cy="301872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B2A888B-E564-403F-926D-5C1A59295C3E}"/>
                </a:ext>
              </a:extLst>
            </p:cNvPr>
            <p:cNvSpPr/>
            <p:nvPr userDrawn="1"/>
          </p:nvSpPr>
          <p:spPr>
            <a:xfrm rot="2518759">
              <a:off x="2775324" y="2740331"/>
              <a:ext cx="142592" cy="229547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587B5D1-C6FE-4D02-807E-32518366E730}"/>
                </a:ext>
              </a:extLst>
            </p:cNvPr>
            <p:cNvSpPr/>
            <p:nvPr userDrawn="1"/>
          </p:nvSpPr>
          <p:spPr>
            <a:xfrm>
              <a:off x="2346344" y="2196930"/>
              <a:ext cx="5150064" cy="967116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  <a:gd name="connsiteX0" fmla="*/ 0 w 2274516"/>
                <a:gd name="connsiteY0" fmla="*/ 1349029 h 1383271"/>
                <a:gd name="connsiteX1" fmla="*/ 1246700 w 2274516"/>
                <a:gd name="connsiteY1" fmla="*/ 1155193 h 1383271"/>
                <a:gd name="connsiteX2" fmla="*/ 2274516 w 2274516"/>
                <a:gd name="connsiteY2" fmla="*/ 13 h 13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516" h="1383271">
                  <a:moveTo>
                    <a:pt x="0" y="1349029"/>
                  </a:moveTo>
                  <a:cubicBezTo>
                    <a:pt x="-318" y="1342679"/>
                    <a:pt x="641013" y="1510816"/>
                    <a:pt x="1246700" y="1155193"/>
                  </a:cubicBezTo>
                  <a:cubicBezTo>
                    <a:pt x="1852387" y="799570"/>
                    <a:pt x="2270388" y="-3797"/>
                    <a:pt x="2274516" y="1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6818BF-3E0E-4582-AADB-8D83CD9BDFB7}"/>
                </a:ext>
              </a:extLst>
            </p:cNvPr>
            <p:cNvSpPr/>
            <p:nvPr userDrawn="1"/>
          </p:nvSpPr>
          <p:spPr>
            <a:xfrm>
              <a:off x="2351424" y="2111149"/>
              <a:ext cx="3792276" cy="1018798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516" h="1349028">
                  <a:moveTo>
                    <a:pt x="0" y="1349028"/>
                  </a:moveTo>
                  <a:cubicBezTo>
                    <a:pt x="-318" y="1342678"/>
                    <a:pt x="867614" y="1380028"/>
                    <a:pt x="1246700" y="1155192"/>
                  </a:cubicBezTo>
                  <a:cubicBezTo>
                    <a:pt x="1625786" y="930356"/>
                    <a:pt x="2270388" y="-3798"/>
                    <a:pt x="2274516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B2DF50C-8558-48AE-9005-E0FA3F1922B2}"/>
                </a:ext>
              </a:extLst>
            </p:cNvPr>
            <p:cNvSpPr/>
            <p:nvPr userDrawn="1"/>
          </p:nvSpPr>
          <p:spPr>
            <a:xfrm>
              <a:off x="2089911" y="3131410"/>
              <a:ext cx="8284703" cy="913195"/>
            </a:xfrm>
            <a:custGeom>
              <a:avLst/>
              <a:gdLst>
                <a:gd name="connsiteX0" fmla="*/ 0 w 8272272"/>
                <a:gd name="connsiteY0" fmla="*/ 314008 h 917512"/>
                <a:gd name="connsiteX1" fmla="*/ 5364480 w 8272272"/>
                <a:gd name="connsiteY1" fmla="*/ 27496 h 917512"/>
                <a:gd name="connsiteX2" fmla="*/ 8272272 w 8272272"/>
                <a:gd name="connsiteY2" fmla="*/ 917512 h 917512"/>
                <a:gd name="connsiteX0" fmla="*/ 0 w 8229600"/>
                <a:gd name="connsiteY0" fmla="*/ 325104 h 916416"/>
                <a:gd name="connsiteX1" fmla="*/ 5321808 w 8229600"/>
                <a:gd name="connsiteY1" fmla="*/ 26400 h 916416"/>
                <a:gd name="connsiteX2" fmla="*/ 8229600 w 8229600"/>
                <a:gd name="connsiteY2" fmla="*/ 916416 h 916416"/>
                <a:gd name="connsiteX0" fmla="*/ 0 w 8290560"/>
                <a:gd name="connsiteY0" fmla="*/ 319545 h 916953"/>
                <a:gd name="connsiteX1" fmla="*/ 5382768 w 8290560"/>
                <a:gd name="connsiteY1" fmla="*/ 26937 h 916953"/>
                <a:gd name="connsiteX2" fmla="*/ 8290560 w 8290560"/>
                <a:gd name="connsiteY2" fmla="*/ 916953 h 916953"/>
                <a:gd name="connsiteX0" fmla="*/ 0 w 8290560"/>
                <a:gd name="connsiteY0" fmla="*/ 353169 h 950577"/>
                <a:gd name="connsiteX1" fmla="*/ 4187952 w 8290560"/>
                <a:gd name="connsiteY1" fmla="*/ 23985 h 950577"/>
                <a:gd name="connsiteX2" fmla="*/ 8290560 w 8290560"/>
                <a:gd name="connsiteY2" fmla="*/ 950577 h 950577"/>
                <a:gd name="connsiteX0" fmla="*/ 0 w 8290560"/>
                <a:gd name="connsiteY0" fmla="*/ 333451 h 930859"/>
                <a:gd name="connsiteX1" fmla="*/ 4187952 w 8290560"/>
                <a:gd name="connsiteY1" fmla="*/ 4267 h 930859"/>
                <a:gd name="connsiteX2" fmla="*/ 8290560 w 8290560"/>
                <a:gd name="connsiteY2" fmla="*/ 930859 h 930859"/>
                <a:gd name="connsiteX0" fmla="*/ 0 w 8290560"/>
                <a:gd name="connsiteY0" fmla="*/ 334828 h 932236"/>
                <a:gd name="connsiteX1" fmla="*/ 4187952 w 8290560"/>
                <a:gd name="connsiteY1" fmla="*/ 5644 h 932236"/>
                <a:gd name="connsiteX2" fmla="*/ 8290560 w 8290560"/>
                <a:gd name="connsiteY2" fmla="*/ 932236 h 932236"/>
                <a:gd name="connsiteX0" fmla="*/ 0 w 8290560"/>
                <a:gd name="connsiteY0" fmla="*/ 335152 h 932560"/>
                <a:gd name="connsiteX1" fmla="*/ 4187952 w 8290560"/>
                <a:gd name="connsiteY1" fmla="*/ 5968 h 932560"/>
                <a:gd name="connsiteX2" fmla="*/ 8290560 w 8290560"/>
                <a:gd name="connsiteY2" fmla="*/ 932560 h 932560"/>
                <a:gd name="connsiteX0" fmla="*/ 0 w 8272272"/>
                <a:gd name="connsiteY0" fmla="*/ 380339 h 947267"/>
                <a:gd name="connsiteX1" fmla="*/ 4169664 w 8272272"/>
                <a:gd name="connsiteY1" fmla="*/ 20675 h 947267"/>
                <a:gd name="connsiteX2" fmla="*/ 8272272 w 8272272"/>
                <a:gd name="connsiteY2" fmla="*/ 947267 h 947267"/>
                <a:gd name="connsiteX0" fmla="*/ 0 w 8272272"/>
                <a:gd name="connsiteY0" fmla="*/ 353665 h 951073"/>
                <a:gd name="connsiteX1" fmla="*/ 4169664 w 8272272"/>
                <a:gd name="connsiteY1" fmla="*/ 24481 h 951073"/>
                <a:gd name="connsiteX2" fmla="*/ 8272272 w 8272272"/>
                <a:gd name="connsiteY2" fmla="*/ 951073 h 951073"/>
                <a:gd name="connsiteX0" fmla="*/ 0 w 8267192"/>
                <a:gd name="connsiteY0" fmla="*/ 358070 h 950398"/>
                <a:gd name="connsiteX1" fmla="*/ 4164584 w 8267192"/>
                <a:gd name="connsiteY1" fmla="*/ 23806 h 950398"/>
                <a:gd name="connsiteX2" fmla="*/ 8267192 w 8267192"/>
                <a:gd name="connsiteY2" fmla="*/ 950398 h 950398"/>
                <a:gd name="connsiteX0" fmla="*/ 0 w 8267192"/>
                <a:gd name="connsiteY0" fmla="*/ 298028 h 890356"/>
                <a:gd name="connsiteX1" fmla="*/ 4327144 w 8267192"/>
                <a:gd name="connsiteY1" fmla="*/ 29804 h 890356"/>
                <a:gd name="connsiteX2" fmla="*/ 8267192 w 8267192"/>
                <a:gd name="connsiteY2" fmla="*/ 890356 h 890356"/>
                <a:gd name="connsiteX0" fmla="*/ 0 w 8267192"/>
                <a:gd name="connsiteY0" fmla="*/ 293525 h 885853"/>
                <a:gd name="connsiteX1" fmla="*/ 4327144 w 8267192"/>
                <a:gd name="connsiteY1" fmla="*/ 30381 h 885853"/>
                <a:gd name="connsiteX2" fmla="*/ 8267192 w 8267192"/>
                <a:gd name="connsiteY2" fmla="*/ 885853 h 88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7192" h="885853">
                  <a:moveTo>
                    <a:pt x="0" y="293525"/>
                  </a:moveTo>
                  <a:cubicBezTo>
                    <a:pt x="1864868" y="87785"/>
                    <a:pt x="2949279" y="-68340"/>
                    <a:pt x="4327144" y="30381"/>
                  </a:cubicBezTo>
                  <a:cubicBezTo>
                    <a:pt x="5705009" y="129102"/>
                    <a:pt x="7502652" y="491137"/>
                    <a:pt x="8267192" y="88585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920843-FA72-462B-8AB2-0AC85D4BBFA3}"/>
                </a:ext>
              </a:extLst>
            </p:cNvPr>
            <p:cNvSpPr/>
            <p:nvPr userDrawn="1"/>
          </p:nvSpPr>
          <p:spPr>
            <a:xfrm>
              <a:off x="2102086" y="2144946"/>
              <a:ext cx="4019999" cy="1348547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2190"/>
                <a:gd name="connsiteY0" fmla="*/ 1223092 h 1282982"/>
                <a:gd name="connsiteX1" fmla="*/ 1297030 w 2282190"/>
                <a:gd name="connsiteY1" fmla="*/ 1182098 h 1282982"/>
                <a:gd name="connsiteX2" fmla="*/ 2282190 w 2282190"/>
                <a:gd name="connsiteY2" fmla="*/ 12 h 1282982"/>
                <a:gd name="connsiteX0" fmla="*/ 0 w 2282190"/>
                <a:gd name="connsiteY0" fmla="*/ 1223093 h 1354253"/>
                <a:gd name="connsiteX1" fmla="*/ 1297030 w 2282190"/>
                <a:gd name="connsiteY1" fmla="*/ 1182099 h 1354253"/>
                <a:gd name="connsiteX2" fmla="*/ 2282190 w 2282190"/>
                <a:gd name="connsiteY2" fmla="*/ 13 h 1354253"/>
                <a:gd name="connsiteX0" fmla="*/ 0 w 2282190"/>
                <a:gd name="connsiteY0" fmla="*/ 1223093 h 1334241"/>
                <a:gd name="connsiteX1" fmla="*/ 1248648 w 2282190"/>
                <a:gd name="connsiteY1" fmla="*/ 1153262 h 1334241"/>
                <a:gd name="connsiteX2" fmla="*/ 2282190 w 2282190"/>
                <a:gd name="connsiteY2" fmla="*/ 13 h 1334241"/>
                <a:gd name="connsiteX0" fmla="*/ 0 w 2264911"/>
                <a:gd name="connsiteY0" fmla="*/ 1223092 h 1264331"/>
                <a:gd name="connsiteX1" fmla="*/ 1248648 w 2264911"/>
                <a:gd name="connsiteY1" fmla="*/ 1153261 h 1264331"/>
                <a:gd name="connsiteX2" fmla="*/ 2264911 w 2264911"/>
                <a:gd name="connsiteY2" fmla="*/ 12 h 1264331"/>
                <a:gd name="connsiteX0" fmla="*/ 0 w 2264911"/>
                <a:gd name="connsiteY0" fmla="*/ 1223093 h 1319088"/>
                <a:gd name="connsiteX1" fmla="*/ 1248648 w 2264911"/>
                <a:gd name="connsiteY1" fmla="*/ 1153262 h 1319088"/>
                <a:gd name="connsiteX2" fmla="*/ 2264911 w 2264911"/>
                <a:gd name="connsiteY2" fmla="*/ 13 h 1319088"/>
                <a:gd name="connsiteX0" fmla="*/ 0 w 2278950"/>
                <a:gd name="connsiteY0" fmla="*/ 1214081 h 1260297"/>
                <a:gd name="connsiteX1" fmla="*/ 1262687 w 2278950"/>
                <a:gd name="connsiteY1" fmla="*/ 1153261 h 1260297"/>
                <a:gd name="connsiteX2" fmla="*/ 2278950 w 2278950"/>
                <a:gd name="connsiteY2" fmla="*/ 12 h 1260297"/>
                <a:gd name="connsiteX0" fmla="*/ 0 w 2278950"/>
                <a:gd name="connsiteY0" fmla="*/ 1214081 h 1285231"/>
                <a:gd name="connsiteX1" fmla="*/ 1262687 w 2278950"/>
                <a:gd name="connsiteY1" fmla="*/ 1153261 h 1285231"/>
                <a:gd name="connsiteX2" fmla="*/ 2278950 w 2278950"/>
                <a:gd name="connsiteY2" fmla="*/ 12 h 1285231"/>
                <a:gd name="connsiteX0" fmla="*/ 0 w 2278950"/>
                <a:gd name="connsiteY0" fmla="*/ 1214081 h 1275858"/>
                <a:gd name="connsiteX1" fmla="*/ 1268447 w 2278950"/>
                <a:gd name="connsiteY1" fmla="*/ 1138842 h 1275858"/>
                <a:gd name="connsiteX2" fmla="*/ 2278950 w 2278950"/>
                <a:gd name="connsiteY2" fmla="*/ 12 h 127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950" h="1275858">
                  <a:moveTo>
                    <a:pt x="0" y="1214081"/>
                  </a:moveTo>
                  <a:cubicBezTo>
                    <a:pt x="-318" y="1207731"/>
                    <a:pt x="730229" y="1398861"/>
                    <a:pt x="1268447" y="1138842"/>
                  </a:cubicBezTo>
                  <a:cubicBezTo>
                    <a:pt x="1806665" y="878823"/>
                    <a:pt x="2274822" y="-3798"/>
                    <a:pt x="2278950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4E5158-5983-4909-BEAB-57896366F834}"/>
                </a:ext>
              </a:extLst>
            </p:cNvPr>
            <p:cNvSpPr/>
            <p:nvPr userDrawn="1"/>
          </p:nvSpPr>
          <p:spPr>
            <a:xfrm>
              <a:off x="2101322" y="2096179"/>
              <a:ext cx="4039051" cy="133657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89750"/>
                <a:gd name="connsiteY0" fmla="*/ 1402841 h 1410330"/>
                <a:gd name="connsiteX1" fmla="*/ 1304590 w 2289750"/>
                <a:gd name="connsiteY1" fmla="*/ 1182098 h 1410330"/>
                <a:gd name="connsiteX2" fmla="*/ 2289750 w 2289750"/>
                <a:gd name="connsiteY2" fmla="*/ 12 h 141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750" h="1410330">
                  <a:moveTo>
                    <a:pt x="0" y="1402841"/>
                  </a:moveTo>
                  <a:cubicBezTo>
                    <a:pt x="-318" y="1396491"/>
                    <a:pt x="784731" y="1485588"/>
                    <a:pt x="1304590" y="1182098"/>
                  </a:cubicBezTo>
                  <a:cubicBezTo>
                    <a:pt x="1824449" y="878608"/>
                    <a:pt x="2285622" y="-3798"/>
                    <a:pt x="2289750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7502F0-1F60-4FF9-AE7A-58C17A86C5BC}"/>
                </a:ext>
              </a:extLst>
            </p:cNvPr>
            <p:cNvSpPr/>
            <p:nvPr userDrawn="1"/>
          </p:nvSpPr>
          <p:spPr>
            <a:xfrm>
              <a:off x="1902793" y="3453957"/>
              <a:ext cx="8210411" cy="104552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3011" h="831836">
                  <a:moveTo>
                    <a:pt x="0" y="233701"/>
                  </a:moveTo>
                  <a:cubicBezTo>
                    <a:pt x="1650395" y="526405"/>
                    <a:pt x="3270487" y="875695"/>
                    <a:pt x="4636039" y="827314"/>
                  </a:cubicBezTo>
                  <a:cubicBezTo>
                    <a:pt x="6001591" y="778933"/>
                    <a:pt x="7082301" y="389466"/>
                    <a:pt x="816301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092969-68E8-4278-8779-DCBBEB8C7C41}"/>
                </a:ext>
              </a:extLst>
            </p:cNvPr>
            <p:cNvSpPr/>
            <p:nvPr userDrawn="1"/>
          </p:nvSpPr>
          <p:spPr>
            <a:xfrm>
              <a:off x="1901371" y="3454400"/>
              <a:ext cx="8193315" cy="832589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3315" h="832589">
                  <a:moveTo>
                    <a:pt x="0" y="290286"/>
                  </a:moveTo>
                  <a:cubicBezTo>
                    <a:pt x="1650395" y="582990"/>
                    <a:pt x="3300791" y="875695"/>
                    <a:pt x="4666343" y="827314"/>
                  </a:cubicBezTo>
                  <a:cubicBezTo>
                    <a:pt x="6031895" y="778933"/>
                    <a:pt x="7112605" y="389466"/>
                    <a:pt x="8193315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A5D0D2-99E9-48E7-9683-680C0E688DEB}"/>
                </a:ext>
              </a:extLst>
            </p:cNvPr>
            <p:cNvSpPr/>
            <p:nvPr userDrawn="1"/>
          </p:nvSpPr>
          <p:spPr>
            <a:xfrm flipV="1">
              <a:off x="1932348" y="3436302"/>
              <a:ext cx="8159611" cy="66872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12504"/>
                <a:gd name="connsiteY0" fmla="*/ 0 h 1914671"/>
                <a:gd name="connsiteX1" fmla="*/ 4585532 w 8112504"/>
                <a:gd name="connsiteY1" fmla="*/ 1913639 h 1914671"/>
                <a:gd name="connsiteX2" fmla="*/ 8112504 w 8112504"/>
                <a:gd name="connsiteY2" fmla="*/ 1086325 h 1914671"/>
                <a:gd name="connsiteX0" fmla="*/ 0 w 8112504"/>
                <a:gd name="connsiteY0" fmla="*/ 0 h 1914531"/>
                <a:gd name="connsiteX1" fmla="*/ 4585532 w 8112504"/>
                <a:gd name="connsiteY1" fmla="*/ 1913639 h 1914531"/>
                <a:gd name="connsiteX2" fmla="*/ 8112504 w 8112504"/>
                <a:gd name="connsiteY2" fmla="*/ 1086325 h 1914531"/>
                <a:gd name="connsiteX0" fmla="*/ 0 w 8112504"/>
                <a:gd name="connsiteY0" fmla="*/ 1173013 h 2297817"/>
                <a:gd name="connsiteX1" fmla="*/ 4585532 w 8112504"/>
                <a:gd name="connsiteY1" fmla="*/ 643 h 2297817"/>
                <a:gd name="connsiteX2" fmla="*/ 8112504 w 8112504"/>
                <a:gd name="connsiteY2" fmla="*/ 2259338 h 2297817"/>
                <a:gd name="connsiteX0" fmla="*/ 0 w 8112504"/>
                <a:gd name="connsiteY0" fmla="*/ 1173125 h 2259451"/>
                <a:gd name="connsiteX1" fmla="*/ 4585532 w 8112504"/>
                <a:gd name="connsiteY1" fmla="*/ 755 h 2259451"/>
                <a:gd name="connsiteX2" fmla="*/ 8112504 w 8112504"/>
                <a:gd name="connsiteY2" fmla="*/ 2259450 h 2259451"/>
                <a:gd name="connsiteX0" fmla="*/ 0 w 8112504"/>
                <a:gd name="connsiteY0" fmla="*/ 1172676 h 2259002"/>
                <a:gd name="connsiteX1" fmla="*/ 4585532 w 8112504"/>
                <a:gd name="connsiteY1" fmla="*/ 306 h 2259002"/>
                <a:gd name="connsiteX2" fmla="*/ 8112504 w 8112504"/>
                <a:gd name="connsiteY2" fmla="*/ 2259001 h 2259002"/>
                <a:gd name="connsiteX0" fmla="*/ 0 w 8112504"/>
                <a:gd name="connsiteY0" fmla="*/ 1261857 h 2348183"/>
                <a:gd name="connsiteX1" fmla="*/ 4312796 w 8112504"/>
                <a:gd name="connsiteY1" fmla="*/ 295 h 2348183"/>
                <a:gd name="connsiteX2" fmla="*/ 8112504 w 8112504"/>
                <a:gd name="connsiteY2" fmla="*/ 2348182 h 2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2504" h="2348183">
                  <a:moveTo>
                    <a:pt x="0" y="1261857"/>
                  </a:moveTo>
                  <a:cubicBezTo>
                    <a:pt x="24078" y="1286988"/>
                    <a:pt x="2482583" y="30838"/>
                    <a:pt x="4312796" y="295"/>
                  </a:cubicBezTo>
                  <a:cubicBezTo>
                    <a:pt x="6143009" y="-30248"/>
                    <a:pt x="8112638" y="2327370"/>
                    <a:pt x="8112504" y="234818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0DDCC84-44EE-4787-A4DA-92481F152498}"/>
                </a:ext>
              </a:extLst>
            </p:cNvPr>
            <p:cNvSpPr/>
            <p:nvPr userDrawn="1"/>
          </p:nvSpPr>
          <p:spPr>
            <a:xfrm flipV="1">
              <a:off x="1912028" y="3433343"/>
              <a:ext cx="8172311" cy="55531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12504"/>
                <a:gd name="connsiteY0" fmla="*/ 0 h 1914671"/>
                <a:gd name="connsiteX1" fmla="*/ 4585532 w 8112504"/>
                <a:gd name="connsiteY1" fmla="*/ 1913639 h 1914671"/>
                <a:gd name="connsiteX2" fmla="*/ 8112504 w 8112504"/>
                <a:gd name="connsiteY2" fmla="*/ 1086325 h 1914671"/>
                <a:gd name="connsiteX0" fmla="*/ 0 w 8112504"/>
                <a:gd name="connsiteY0" fmla="*/ 0 h 1914531"/>
                <a:gd name="connsiteX1" fmla="*/ 4585532 w 8112504"/>
                <a:gd name="connsiteY1" fmla="*/ 1913639 h 1914531"/>
                <a:gd name="connsiteX2" fmla="*/ 8112504 w 8112504"/>
                <a:gd name="connsiteY2" fmla="*/ 1086325 h 1914531"/>
                <a:gd name="connsiteX0" fmla="*/ 0 w 8112504"/>
                <a:gd name="connsiteY0" fmla="*/ 1173013 h 2297817"/>
                <a:gd name="connsiteX1" fmla="*/ 4585532 w 8112504"/>
                <a:gd name="connsiteY1" fmla="*/ 643 h 2297817"/>
                <a:gd name="connsiteX2" fmla="*/ 8112504 w 8112504"/>
                <a:gd name="connsiteY2" fmla="*/ 2259338 h 2297817"/>
                <a:gd name="connsiteX0" fmla="*/ 0 w 8112504"/>
                <a:gd name="connsiteY0" fmla="*/ 1173125 h 2259451"/>
                <a:gd name="connsiteX1" fmla="*/ 4585532 w 8112504"/>
                <a:gd name="connsiteY1" fmla="*/ 755 h 2259451"/>
                <a:gd name="connsiteX2" fmla="*/ 8112504 w 8112504"/>
                <a:gd name="connsiteY2" fmla="*/ 2259450 h 2259451"/>
                <a:gd name="connsiteX0" fmla="*/ 0 w 8112504"/>
                <a:gd name="connsiteY0" fmla="*/ 1172676 h 2259002"/>
                <a:gd name="connsiteX1" fmla="*/ 4585532 w 8112504"/>
                <a:gd name="connsiteY1" fmla="*/ 306 h 2259002"/>
                <a:gd name="connsiteX2" fmla="*/ 8112504 w 8112504"/>
                <a:gd name="connsiteY2" fmla="*/ 2259001 h 2259002"/>
                <a:gd name="connsiteX0" fmla="*/ 0 w 8112504"/>
                <a:gd name="connsiteY0" fmla="*/ 1261857 h 2348183"/>
                <a:gd name="connsiteX1" fmla="*/ 4312796 w 8112504"/>
                <a:gd name="connsiteY1" fmla="*/ 295 h 2348183"/>
                <a:gd name="connsiteX2" fmla="*/ 8112504 w 8112504"/>
                <a:gd name="connsiteY2" fmla="*/ 2348182 h 2348183"/>
                <a:gd name="connsiteX0" fmla="*/ 0 w 8132707"/>
                <a:gd name="connsiteY0" fmla="*/ 886056 h 2384086"/>
                <a:gd name="connsiteX1" fmla="*/ 4332999 w 8132707"/>
                <a:gd name="connsiteY1" fmla="*/ 36198 h 2384086"/>
                <a:gd name="connsiteX2" fmla="*/ 8132707 w 8132707"/>
                <a:gd name="connsiteY2" fmla="*/ 2384085 h 2384086"/>
                <a:gd name="connsiteX0" fmla="*/ 0 w 8132707"/>
                <a:gd name="connsiteY0" fmla="*/ 1073495 h 2571525"/>
                <a:gd name="connsiteX1" fmla="*/ 4307746 w 8132707"/>
                <a:gd name="connsiteY1" fmla="*/ 31510 h 2571525"/>
                <a:gd name="connsiteX2" fmla="*/ 8132707 w 8132707"/>
                <a:gd name="connsiteY2" fmla="*/ 2571524 h 2571525"/>
                <a:gd name="connsiteX0" fmla="*/ 0 w 8125131"/>
                <a:gd name="connsiteY0" fmla="*/ 1078066 h 2699607"/>
                <a:gd name="connsiteX1" fmla="*/ 4307746 w 8125131"/>
                <a:gd name="connsiteY1" fmla="*/ 36081 h 2699607"/>
                <a:gd name="connsiteX2" fmla="*/ 8125131 w 8125131"/>
                <a:gd name="connsiteY2" fmla="*/ 2699607 h 2699607"/>
                <a:gd name="connsiteX0" fmla="*/ 0 w 8125131"/>
                <a:gd name="connsiteY0" fmla="*/ 1079638 h 2742350"/>
                <a:gd name="connsiteX1" fmla="*/ 4307746 w 8125131"/>
                <a:gd name="connsiteY1" fmla="*/ 37653 h 2742350"/>
                <a:gd name="connsiteX2" fmla="*/ 8125131 w 8125131"/>
                <a:gd name="connsiteY2" fmla="*/ 2742349 h 2742350"/>
                <a:gd name="connsiteX0" fmla="*/ 0 w 8125131"/>
                <a:gd name="connsiteY0" fmla="*/ 1337596 h 3000308"/>
                <a:gd name="connsiteX1" fmla="*/ 4307746 w 8125131"/>
                <a:gd name="connsiteY1" fmla="*/ 32120 h 3000308"/>
                <a:gd name="connsiteX2" fmla="*/ 8125131 w 8125131"/>
                <a:gd name="connsiteY2" fmla="*/ 3000307 h 30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5131" h="3000308">
                  <a:moveTo>
                    <a:pt x="0" y="1337596"/>
                  </a:moveTo>
                  <a:cubicBezTo>
                    <a:pt x="24078" y="1362727"/>
                    <a:pt x="2953558" y="-244999"/>
                    <a:pt x="4307746" y="32120"/>
                  </a:cubicBezTo>
                  <a:cubicBezTo>
                    <a:pt x="5661935" y="309239"/>
                    <a:pt x="8125265" y="2979495"/>
                    <a:pt x="8125131" y="300030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8467EC-6AFC-4F4C-A311-C05A92BD08E7}"/>
                </a:ext>
              </a:extLst>
            </p:cNvPr>
            <p:cNvSpPr/>
            <p:nvPr userDrawn="1"/>
          </p:nvSpPr>
          <p:spPr>
            <a:xfrm>
              <a:off x="1934209" y="2096176"/>
              <a:ext cx="4840891" cy="168998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190" h="1474011">
                  <a:moveTo>
                    <a:pt x="0" y="1424954"/>
                  </a:moveTo>
                  <a:cubicBezTo>
                    <a:pt x="-318" y="1418604"/>
                    <a:pt x="542919" y="1642883"/>
                    <a:pt x="1297030" y="1182100"/>
                  </a:cubicBezTo>
                  <a:cubicBezTo>
                    <a:pt x="2051141" y="721317"/>
                    <a:pt x="2278062" y="-3796"/>
                    <a:pt x="2282190" y="1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29A0AB-B0C6-4AAD-BD9A-B93143329210}"/>
                </a:ext>
              </a:extLst>
            </p:cNvPr>
            <p:cNvSpPr/>
            <p:nvPr userDrawn="1"/>
          </p:nvSpPr>
          <p:spPr>
            <a:xfrm>
              <a:off x="1924050" y="2305035"/>
              <a:ext cx="2282190" cy="1425496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190" h="1425496">
                  <a:moveTo>
                    <a:pt x="0" y="1424955"/>
                  </a:moveTo>
                  <a:cubicBezTo>
                    <a:pt x="-318" y="1418605"/>
                    <a:pt x="794385" y="1483375"/>
                    <a:pt x="1428750" y="1093485"/>
                  </a:cubicBezTo>
                  <a:cubicBezTo>
                    <a:pt x="2063115" y="703595"/>
                    <a:pt x="2278062" y="-3795"/>
                    <a:pt x="2282190" y="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225D92-331C-4EFA-B737-1192F20704E1}"/>
                </a:ext>
              </a:extLst>
            </p:cNvPr>
            <p:cNvSpPr/>
            <p:nvPr userDrawn="1"/>
          </p:nvSpPr>
          <p:spPr>
            <a:xfrm rot="21299286">
              <a:off x="1802328" y="3765240"/>
              <a:ext cx="169181" cy="261058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55" h="299034">
                  <a:moveTo>
                    <a:pt x="0" y="298584"/>
                  </a:moveTo>
                  <a:cubicBezTo>
                    <a:pt x="90532" y="309177"/>
                    <a:pt x="117501" y="130732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36121F-D53C-4A5D-A1CE-E6EC91CE5F7B}"/>
                </a:ext>
              </a:extLst>
            </p:cNvPr>
            <p:cNvSpPr/>
            <p:nvPr userDrawn="1"/>
          </p:nvSpPr>
          <p:spPr>
            <a:xfrm>
              <a:off x="1821179" y="3741420"/>
              <a:ext cx="98963" cy="287655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63" h="304800">
                  <a:moveTo>
                    <a:pt x="0" y="304800"/>
                  </a:moveTo>
                  <a:cubicBezTo>
                    <a:pt x="46355" y="276860"/>
                    <a:pt x="75565" y="234790"/>
                    <a:pt x="89535" y="183990"/>
                  </a:cubicBezTo>
                  <a:cubicBezTo>
                    <a:pt x="103505" y="133190"/>
                    <a:pt x="102235" y="73660"/>
                    <a:pt x="8382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05EDCC9-DD22-41AF-8C40-B3CFDDCC25ED}"/>
                </a:ext>
              </a:extLst>
            </p:cNvPr>
            <p:cNvSpPr/>
            <p:nvPr userDrawn="1"/>
          </p:nvSpPr>
          <p:spPr>
            <a:xfrm>
              <a:off x="2075815" y="2992704"/>
              <a:ext cx="8298799" cy="1049301"/>
            </a:xfrm>
            <a:custGeom>
              <a:avLst/>
              <a:gdLst>
                <a:gd name="connsiteX0" fmla="*/ 0 w 8272272"/>
                <a:gd name="connsiteY0" fmla="*/ 314008 h 917512"/>
                <a:gd name="connsiteX1" fmla="*/ 5364480 w 8272272"/>
                <a:gd name="connsiteY1" fmla="*/ 27496 h 917512"/>
                <a:gd name="connsiteX2" fmla="*/ 8272272 w 8272272"/>
                <a:gd name="connsiteY2" fmla="*/ 917512 h 917512"/>
                <a:gd name="connsiteX0" fmla="*/ 0 w 8229600"/>
                <a:gd name="connsiteY0" fmla="*/ 325104 h 916416"/>
                <a:gd name="connsiteX1" fmla="*/ 5321808 w 8229600"/>
                <a:gd name="connsiteY1" fmla="*/ 26400 h 916416"/>
                <a:gd name="connsiteX2" fmla="*/ 8229600 w 8229600"/>
                <a:gd name="connsiteY2" fmla="*/ 916416 h 916416"/>
                <a:gd name="connsiteX0" fmla="*/ 0 w 8290560"/>
                <a:gd name="connsiteY0" fmla="*/ 319545 h 916953"/>
                <a:gd name="connsiteX1" fmla="*/ 5382768 w 8290560"/>
                <a:gd name="connsiteY1" fmla="*/ 26937 h 916953"/>
                <a:gd name="connsiteX2" fmla="*/ 8290560 w 8290560"/>
                <a:gd name="connsiteY2" fmla="*/ 916953 h 916953"/>
                <a:gd name="connsiteX0" fmla="*/ 0 w 8290560"/>
                <a:gd name="connsiteY0" fmla="*/ 353169 h 950577"/>
                <a:gd name="connsiteX1" fmla="*/ 4187952 w 8290560"/>
                <a:gd name="connsiteY1" fmla="*/ 23985 h 950577"/>
                <a:gd name="connsiteX2" fmla="*/ 8290560 w 8290560"/>
                <a:gd name="connsiteY2" fmla="*/ 950577 h 950577"/>
                <a:gd name="connsiteX0" fmla="*/ 0 w 8290560"/>
                <a:gd name="connsiteY0" fmla="*/ 333451 h 930859"/>
                <a:gd name="connsiteX1" fmla="*/ 4187952 w 8290560"/>
                <a:gd name="connsiteY1" fmla="*/ 4267 h 930859"/>
                <a:gd name="connsiteX2" fmla="*/ 8290560 w 8290560"/>
                <a:gd name="connsiteY2" fmla="*/ 930859 h 930859"/>
                <a:gd name="connsiteX0" fmla="*/ 0 w 8290560"/>
                <a:gd name="connsiteY0" fmla="*/ 334828 h 932236"/>
                <a:gd name="connsiteX1" fmla="*/ 4187952 w 8290560"/>
                <a:gd name="connsiteY1" fmla="*/ 5644 h 932236"/>
                <a:gd name="connsiteX2" fmla="*/ 8290560 w 8290560"/>
                <a:gd name="connsiteY2" fmla="*/ 932236 h 932236"/>
                <a:gd name="connsiteX0" fmla="*/ 0 w 8290560"/>
                <a:gd name="connsiteY0" fmla="*/ 335152 h 932560"/>
                <a:gd name="connsiteX1" fmla="*/ 4187952 w 8290560"/>
                <a:gd name="connsiteY1" fmla="*/ 5968 h 932560"/>
                <a:gd name="connsiteX2" fmla="*/ 8290560 w 8290560"/>
                <a:gd name="connsiteY2" fmla="*/ 932560 h 932560"/>
                <a:gd name="connsiteX0" fmla="*/ 0 w 8272272"/>
                <a:gd name="connsiteY0" fmla="*/ 380339 h 947267"/>
                <a:gd name="connsiteX1" fmla="*/ 4169664 w 8272272"/>
                <a:gd name="connsiteY1" fmla="*/ 20675 h 947267"/>
                <a:gd name="connsiteX2" fmla="*/ 8272272 w 8272272"/>
                <a:gd name="connsiteY2" fmla="*/ 947267 h 947267"/>
                <a:gd name="connsiteX0" fmla="*/ 0 w 8272272"/>
                <a:gd name="connsiteY0" fmla="*/ 353665 h 951073"/>
                <a:gd name="connsiteX1" fmla="*/ 4169664 w 8272272"/>
                <a:gd name="connsiteY1" fmla="*/ 24481 h 951073"/>
                <a:gd name="connsiteX2" fmla="*/ 8272272 w 8272272"/>
                <a:gd name="connsiteY2" fmla="*/ 951073 h 951073"/>
                <a:gd name="connsiteX0" fmla="*/ 0 w 8267192"/>
                <a:gd name="connsiteY0" fmla="*/ 358070 h 950398"/>
                <a:gd name="connsiteX1" fmla="*/ 4164584 w 8267192"/>
                <a:gd name="connsiteY1" fmla="*/ 23806 h 950398"/>
                <a:gd name="connsiteX2" fmla="*/ 8267192 w 8267192"/>
                <a:gd name="connsiteY2" fmla="*/ 950398 h 950398"/>
                <a:gd name="connsiteX0" fmla="*/ 0 w 8267192"/>
                <a:gd name="connsiteY0" fmla="*/ 298028 h 890356"/>
                <a:gd name="connsiteX1" fmla="*/ 4327144 w 8267192"/>
                <a:gd name="connsiteY1" fmla="*/ 29804 h 890356"/>
                <a:gd name="connsiteX2" fmla="*/ 8267192 w 8267192"/>
                <a:gd name="connsiteY2" fmla="*/ 890356 h 890356"/>
                <a:gd name="connsiteX0" fmla="*/ 0 w 8267192"/>
                <a:gd name="connsiteY0" fmla="*/ 293525 h 885853"/>
                <a:gd name="connsiteX1" fmla="*/ 4327144 w 8267192"/>
                <a:gd name="connsiteY1" fmla="*/ 30381 h 885853"/>
                <a:gd name="connsiteX2" fmla="*/ 8267192 w 8267192"/>
                <a:gd name="connsiteY2" fmla="*/ 885853 h 885853"/>
                <a:gd name="connsiteX0" fmla="*/ 0 w 8279384"/>
                <a:gd name="connsiteY0" fmla="*/ 371200 h 873014"/>
                <a:gd name="connsiteX1" fmla="*/ 4339336 w 8279384"/>
                <a:gd name="connsiteY1" fmla="*/ 17542 h 873014"/>
                <a:gd name="connsiteX2" fmla="*/ 8279384 w 8279384"/>
                <a:gd name="connsiteY2" fmla="*/ 873014 h 873014"/>
                <a:gd name="connsiteX0" fmla="*/ 0 w 8250974"/>
                <a:gd name="connsiteY0" fmla="*/ 357759 h 873851"/>
                <a:gd name="connsiteX1" fmla="*/ 4310926 w 8250974"/>
                <a:gd name="connsiteY1" fmla="*/ 18379 h 873851"/>
                <a:gd name="connsiteX2" fmla="*/ 8250974 w 8250974"/>
                <a:gd name="connsiteY2" fmla="*/ 873851 h 87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0974" h="873851">
                  <a:moveTo>
                    <a:pt x="0" y="357759"/>
                  </a:moveTo>
                  <a:cubicBezTo>
                    <a:pt x="1864868" y="152019"/>
                    <a:pt x="2931029" y="-65257"/>
                    <a:pt x="4310926" y="18379"/>
                  </a:cubicBezTo>
                  <a:cubicBezTo>
                    <a:pt x="5690823" y="102015"/>
                    <a:pt x="7486434" y="479135"/>
                    <a:pt x="8250974" y="87385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A74C3D7-DB21-415F-92F8-DD0E8545117A}"/>
                </a:ext>
              </a:extLst>
            </p:cNvPr>
            <p:cNvSpPr/>
            <p:nvPr userDrawn="1"/>
          </p:nvSpPr>
          <p:spPr>
            <a:xfrm>
              <a:off x="2675813" y="2293837"/>
              <a:ext cx="4710507" cy="1007135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1007135">
                  <a:moveTo>
                    <a:pt x="0" y="698500"/>
                  </a:moveTo>
                  <a:cubicBezTo>
                    <a:pt x="39648" y="832696"/>
                    <a:pt x="318214" y="1119717"/>
                    <a:pt x="676453" y="960120"/>
                  </a:cubicBezTo>
                  <a:cubicBezTo>
                    <a:pt x="1034692" y="800523"/>
                    <a:pt x="1202079" y="25442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CC523F-37B0-4BC1-867D-35037A3E56F6}"/>
                </a:ext>
              </a:extLst>
            </p:cNvPr>
            <p:cNvSpPr/>
            <p:nvPr userDrawn="1"/>
          </p:nvSpPr>
          <p:spPr>
            <a:xfrm>
              <a:off x="2668194" y="2335747"/>
              <a:ext cx="4763846" cy="1056125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  <a:gd name="connsiteX0" fmla="*/ 0 w 1266312"/>
                <a:gd name="connsiteY0" fmla="*/ 625905 h 981496"/>
                <a:gd name="connsiteX1" fmla="*/ 684594 w 1266312"/>
                <a:gd name="connsiteY1" fmla="*/ 960120 h 981496"/>
                <a:gd name="connsiteX2" fmla="*/ 1266312 w 1266312"/>
                <a:gd name="connsiteY2" fmla="*/ 0 h 981496"/>
                <a:gd name="connsiteX0" fmla="*/ 0 w 1266312"/>
                <a:gd name="connsiteY0" fmla="*/ 625905 h 1017796"/>
                <a:gd name="connsiteX1" fmla="*/ 684594 w 1266312"/>
                <a:gd name="connsiteY1" fmla="*/ 998328 h 1017796"/>
                <a:gd name="connsiteX2" fmla="*/ 1266312 w 1266312"/>
                <a:gd name="connsiteY2" fmla="*/ 0 h 1017796"/>
                <a:gd name="connsiteX0" fmla="*/ 0 w 1266312"/>
                <a:gd name="connsiteY0" fmla="*/ 625905 h 1038835"/>
                <a:gd name="connsiteX1" fmla="*/ 684594 w 1266312"/>
                <a:gd name="connsiteY1" fmla="*/ 998328 h 1038835"/>
                <a:gd name="connsiteX2" fmla="*/ 1266312 w 1266312"/>
                <a:gd name="connsiteY2" fmla="*/ 0 h 1038835"/>
                <a:gd name="connsiteX0" fmla="*/ 0 w 1272418"/>
                <a:gd name="connsiteY0" fmla="*/ 648830 h 1041851"/>
                <a:gd name="connsiteX1" fmla="*/ 684594 w 1272418"/>
                <a:gd name="connsiteY1" fmla="*/ 1021253 h 1041851"/>
                <a:gd name="connsiteX2" fmla="*/ 1272418 w 1272418"/>
                <a:gd name="connsiteY2" fmla="*/ 0 h 1041851"/>
                <a:gd name="connsiteX0" fmla="*/ 0 w 1272418"/>
                <a:gd name="connsiteY0" fmla="*/ 648830 h 1059118"/>
                <a:gd name="connsiteX1" fmla="*/ 684594 w 1272418"/>
                <a:gd name="connsiteY1" fmla="*/ 1021253 h 1059118"/>
                <a:gd name="connsiteX2" fmla="*/ 1272418 w 1272418"/>
                <a:gd name="connsiteY2" fmla="*/ 0 h 105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418" h="1059118">
                  <a:moveTo>
                    <a:pt x="0" y="648830"/>
                  </a:moveTo>
                  <a:cubicBezTo>
                    <a:pt x="39648" y="783026"/>
                    <a:pt x="314789" y="1182882"/>
                    <a:pt x="684594" y="1021253"/>
                  </a:cubicBezTo>
                  <a:cubicBezTo>
                    <a:pt x="1054399" y="859624"/>
                    <a:pt x="1216326" y="254423"/>
                    <a:pt x="127241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E23C82-E6FA-4F31-A136-7767322C3BF5}"/>
                </a:ext>
              </a:extLst>
            </p:cNvPr>
            <p:cNvSpPr/>
            <p:nvPr userDrawn="1"/>
          </p:nvSpPr>
          <p:spPr>
            <a:xfrm>
              <a:off x="2670048" y="2901696"/>
              <a:ext cx="7520940" cy="1659636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20940"/>
                <a:gd name="connsiteY0" fmla="*/ 0 h 1659636"/>
                <a:gd name="connsiteX1" fmla="*/ 3895344 w 7520940"/>
                <a:gd name="connsiteY1" fmla="*/ 1091184 h 1659636"/>
                <a:gd name="connsiteX2" fmla="*/ 7520940 w 7520940"/>
                <a:gd name="connsiteY2" fmla="*/ 1659636 h 1659636"/>
                <a:gd name="connsiteX0" fmla="*/ 0 w 7520940"/>
                <a:gd name="connsiteY0" fmla="*/ 0 h 1659636"/>
                <a:gd name="connsiteX1" fmla="*/ 3895344 w 7520940"/>
                <a:gd name="connsiteY1" fmla="*/ 1091184 h 1659636"/>
                <a:gd name="connsiteX2" fmla="*/ 7520940 w 7520940"/>
                <a:gd name="connsiteY2" fmla="*/ 1659636 h 1659636"/>
                <a:gd name="connsiteX0" fmla="*/ 0 w 7520940"/>
                <a:gd name="connsiteY0" fmla="*/ 0 h 1659636"/>
                <a:gd name="connsiteX1" fmla="*/ 3868674 w 7520940"/>
                <a:gd name="connsiteY1" fmla="*/ 1178814 h 1659636"/>
                <a:gd name="connsiteX2" fmla="*/ 7520940 w 7520940"/>
                <a:gd name="connsiteY2" fmla="*/ 1659636 h 165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0940" h="1659636">
                  <a:moveTo>
                    <a:pt x="0" y="0"/>
                  </a:moveTo>
                  <a:cubicBezTo>
                    <a:pt x="1320292" y="410464"/>
                    <a:pt x="2602484" y="878078"/>
                    <a:pt x="3868674" y="1178814"/>
                  </a:cubicBezTo>
                  <a:cubicBezTo>
                    <a:pt x="5134864" y="1479550"/>
                    <a:pt x="6331712" y="1529588"/>
                    <a:pt x="7520940" y="165963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112CED9-7782-42C1-8FF2-24CD51123D98}"/>
                </a:ext>
              </a:extLst>
            </p:cNvPr>
            <p:cNvSpPr/>
            <p:nvPr userDrawn="1"/>
          </p:nvSpPr>
          <p:spPr>
            <a:xfrm>
              <a:off x="2682240" y="2938272"/>
              <a:ext cx="7528560" cy="1644268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8560" h="1514830">
                  <a:moveTo>
                    <a:pt x="0" y="0"/>
                  </a:moveTo>
                  <a:cubicBezTo>
                    <a:pt x="1186180" y="522786"/>
                    <a:pt x="2604008" y="860241"/>
                    <a:pt x="3858768" y="1130497"/>
                  </a:cubicBezTo>
                  <a:cubicBezTo>
                    <a:pt x="5113528" y="1400753"/>
                    <a:pt x="6290564" y="1502721"/>
                    <a:pt x="7528560" y="151483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31505D-B4ED-4703-8178-4286971C2DE0}"/>
                </a:ext>
              </a:extLst>
            </p:cNvPr>
            <p:cNvSpPr/>
            <p:nvPr userDrawn="1"/>
          </p:nvSpPr>
          <p:spPr>
            <a:xfrm>
              <a:off x="2682240" y="2974848"/>
              <a:ext cx="7522464" cy="1662556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2464"/>
                <a:gd name="connsiteY0" fmla="*/ 0 h 1531678"/>
                <a:gd name="connsiteX1" fmla="*/ 3852672 w 7522464"/>
                <a:gd name="connsiteY1" fmla="*/ 1147345 h 1531678"/>
                <a:gd name="connsiteX2" fmla="*/ 7522464 w 7522464"/>
                <a:gd name="connsiteY2" fmla="*/ 1531678 h 1531678"/>
                <a:gd name="connsiteX0" fmla="*/ 0 w 7522464"/>
                <a:gd name="connsiteY0" fmla="*/ 0 h 1531678"/>
                <a:gd name="connsiteX1" fmla="*/ 3822192 w 7522464"/>
                <a:gd name="connsiteY1" fmla="*/ 1214739 h 1531678"/>
                <a:gd name="connsiteX2" fmla="*/ 7522464 w 7522464"/>
                <a:gd name="connsiteY2" fmla="*/ 1531678 h 1531678"/>
                <a:gd name="connsiteX0" fmla="*/ 0 w 7522464"/>
                <a:gd name="connsiteY0" fmla="*/ 0 h 1531678"/>
                <a:gd name="connsiteX1" fmla="*/ 3822192 w 7522464"/>
                <a:gd name="connsiteY1" fmla="*/ 1214739 h 1531678"/>
                <a:gd name="connsiteX2" fmla="*/ 7522464 w 7522464"/>
                <a:gd name="connsiteY2" fmla="*/ 1531678 h 153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2464" h="1531678">
                  <a:moveTo>
                    <a:pt x="0" y="0"/>
                  </a:moveTo>
                  <a:cubicBezTo>
                    <a:pt x="1186180" y="522786"/>
                    <a:pt x="2567432" y="944483"/>
                    <a:pt x="3822192" y="1214739"/>
                  </a:cubicBezTo>
                  <a:cubicBezTo>
                    <a:pt x="5076952" y="1484995"/>
                    <a:pt x="6284468" y="1519569"/>
                    <a:pt x="7522464" y="15316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20824AE-406A-4D76-A1D0-A0A0294158BC}"/>
                </a:ext>
              </a:extLst>
            </p:cNvPr>
            <p:cNvSpPr/>
            <p:nvPr userDrawn="1"/>
          </p:nvSpPr>
          <p:spPr>
            <a:xfrm>
              <a:off x="2629786" y="2906233"/>
              <a:ext cx="5055161" cy="3018051"/>
            </a:xfrm>
            <a:custGeom>
              <a:avLst/>
              <a:gdLst>
                <a:gd name="connsiteX0" fmla="*/ 0 w 5089451"/>
                <a:gd name="connsiteY0" fmla="*/ 0 h 3040911"/>
                <a:gd name="connsiteX1" fmla="*/ 2622698 w 5089451"/>
                <a:gd name="connsiteY1" fmla="*/ 1864241 h 3040911"/>
                <a:gd name="connsiteX2" fmla="*/ 5089451 w 5089451"/>
                <a:gd name="connsiteY2" fmla="*/ 3040911 h 3040911"/>
                <a:gd name="connsiteX0" fmla="*/ 0 w 5089451"/>
                <a:gd name="connsiteY0" fmla="*/ 0 h 3040911"/>
                <a:gd name="connsiteX1" fmla="*/ 2622698 w 5089451"/>
                <a:gd name="connsiteY1" fmla="*/ 1864241 h 3040911"/>
                <a:gd name="connsiteX2" fmla="*/ 5089451 w 5089451"/>
                <a:gd name="connsiteY2" fmla="*/ 3040911 h 3040911"/>
                <a:gd name="connsiteX0" fmla="*/ 0 w 5055161"/>
                <a:gd name="connsiteY0" fmla="*/ 0 h 3018051"/>
                <a:gd name="connsiteX1" fmla="*/ 2622698 w 5055161"/>
                <a:gd name="connsiteY1" fmla="*/ 1864241 h 3018051"/>
                <a:gd name="connsiteX2" fmla="*/ 5055161 w 5055161"/>
                <a:gd name="connsiteY2" fmla="*/ 3018051 h 301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5161" h="3018051">
                  <a:moveTo>
                    <a:pt x="0" y="0"/>
                  </a:moveTo>
                  <a:cubicBezTo>
                    <a:pt x="766726" y="756683"/>
                    <a:pt x="1774456" y="1357423"/>
                    <a:pt x="2622698" y="1864241"/>
                  </a:cubicBezTo>
                  <a:cubicBezTo>
                    <a:pt x="3470940" y="2371059"/>
                    <a:pt x="4245905" y="2683125"/>
                    <a:pt x="5055161" y="301805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0C60E5-6CB2-4087-9285-1B70C8C06EB8}"/>
                </a:ext>
              </a:extLst>
            </p:cNvPr>
            <p:cNvSpPr/>
            <p:nvPr userDrawn="1"/>
          </p:nvSpPr>
          <p:spPr>
            <a:xfrm>
              <a:off x="3212592" y="2798064"/>
              <a:ext cx="6255512" cy="630666"/>
            </a:xfrm>
            <a:custGeom>
              <a:avLst/>
              <a:gdLst>
                <a:gd name="connsiteX0" fmla="*/ 0 w 6382512"/>
                <a:gd name="connsiteY0" fmla="*/ 0 h 734615"/>
                <a:gd name="connsiteX1" fmla="*/ 4108704 w 6382512"/>
                <a:gd name="connsiteY1" fmla="*/ 731520 h 734615"/>
                <a:gd name="connsiteX2" fmla="*/ 6382512 w 6382512"/>
                <a:gd name="connsiteY2" fmla="*/ 213360 h 734615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247892"/>
                <a:gd name="connsiteY0" fmla="*/ 0 h 630772"/>
                <a:gd name="connsiteX1" fmla="*/ 4047744 w 6247892"/>
                <a:gd name="connsiteY1" fmla="*/ 627888 h 630772"/>
                <a:gd name="connsiteX2" fmla="*/ 6247892 w 6247892"/>
                <a:gd name="connsiteY2" fmla="*/ 86868 h 630772"/>
                <a:gd name="connsiteX0" fmla="*/ 0 w 6255512"/>
                <a:gd name="connsiteY0" fmla="*/ 0 h 630666"/>
                <a:gd name="connsiteX1" fmla="*/ 4047744 w 6255512"/>
                <a:gd name="connsiteY1" fmla="*/ 627888 h 630666"/>
                <a:gd name="connsiteX2" fmla="*/ 6255512 w 6255512"/>
                <a:gd name="connsiteY2" fmla="*/ 74168 h 63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55512" h="630666">
                  <a:moveTo>
                    <a:pt x="0" y="0"/>
                  </a:moveTo>
                  <a:cubicBezTo>
                    <a:pt x="1498092" y="378460"/>
                    <a:pt x="2983992" y="592328"/>
                    <a:pt x="4047744" y="627888"/>
                  </a:cubicBezTo>
                  <a:cubicBezTo>
                    <a:pt x="5111496" y="663448"/>
                    <a:pt x="5650484" y="351028"/>
                    <a:pt x="6255512" y="7416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198430A-5436-489C-B748-6996DD96C4D7}"/>
                </a:ext>
              </a:extLst>
            </p:cNvPr>
            <p:cNvSpPr/>
            <p:nvPr userDrawn="1"/>
          </p:nvSpPr>
          <p:spPr>
            <a:xfrm>
              <a:off x="3273552" y="2791967"/>
              <a:ext cx="6195060" cy="501009"/>
            </a:xfrm>
            <a:custGeom>
              <a:avLst/>
              <a:gdLst>
                <a:gd name="connsiteX0" fmla="*/ 0 w 6382512"/>
                <a:gd name="connsiteY0" fmla="*/ 0 h 734615"/>
                <a:gd name="connsiteX1" fmla="*/ 4108704 w 6382512"/>
                <a:gd name="connsiteY1" fmla="*/ 731520 h 734615"/>
                <a:gd name="connsiteX2" fmla="*/ 6382512 w 6382512"/>
                <a:gd name="connsiteY2" fmla="*/ 213360 h 734615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248400"/>
                <a:gd name="connsiteY0" fmla="*/ 0 h 563927"/>
                <a:gd name="connsiteX1" fmla="*/ 3974592 w 6248400"/>
                <a:gd name="connsiteY1" fmla="*/ 560832 h 563927"/>
                <a:gd name="connsiteX2" fmla="*/ 6248400 w 6248400"/>
                <a:gd name="connsiteY2" fmla="*/ 42672 h 563927"/>
                <a:gd name="connsiteX0" fmla="*/ 0 w 6248400"/>
                <a:gd name="connsiteY0" fmla="*/ 0 h 564673"/>
                <a:gd name="connsiteX1" fmla="*/ 3974592 w 6248400"/>
                <a:gd name="connsiteY1" fmla="*/ 560832 h 564673"/>
                <a:gd name="connsiteX2" fmla="*/ 6248400 w 6248400"/>
                <a:gd name="connsiteY2" fmla="*/ 103632 h 564673"/>
                <a:gd name="connsiteX0" fmla="*/ 0 w 6248400"/>
                <a:gd name="connsiteY0" fmla="*/ 0 h 498970"/>
                <a:gd name="connsiteX1" fmla="*/ 3938016 w 6248400"/>
                <a:gd name="connsiteY1" fmla="*/ 493776 h 498970"/>
                <a:gd name="connsiteX2" fmla="*/ 6248400 w 6248400"/>
                <a:gd name="connsiteY2" fmla="*/ 103632 h 498970"/>
                <a:gd name="connsiteX0" fmla="*/ 0 w 6248400"/>
                <a:gd name="connsiteY0" fmla="*/ 0 h 502111"/>
                <a:gd name="connsiteX1" fmla="*/ 3938016 w 6248400"/>
                <a:gd name="connsiteY1" fmla="*/ 493776 h 502111"/>
                <a:gd name="connsiteX2" fmla="*/ 6248400 w 6248400"/>
                <a:gd name="connsiteY2" fmla="*/ 103632 h 502111"/>
                <a:gd name="connsiteX0" fmla="*/ 0 w 6195060"/>
                <a:gd name="connsiteY0" fmla="*/ 0 h 501238"/>
                <a:gd name="connsiteX1" fmla="*/ 3938016 w 6195060"/>
                <a:gd name="connsiteY1" fmla="*/ 493776 h 501238"/>
                <a:gd name="connsiteX2" fmla="*/ 6195060 w 6195060"/>
                <a:gd name="connsiteY2" fmla="*/ 78232 h 501238"/>
                <a:gd name="connsiteX0" fmla="*/ 0 w 6195060"/>
                <a:gd name="connsiteY0" fmla="*/ 0 h 501009"/>
                <a:gd name="connsiteX1" fmla="*/ 3938016 w 6195060"/>
                <a:gd name="connsiteY1" fmla="*/ 493776 h 501009"/>
                <a:gd name="connsiteX2" fmla="*/ 6195060 w 6195060"/>
                <a:gd name="connsiteY2" fmla="*/ 70612 h 50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5060" h="501009">
                  <a:moveTo>
                    <a:pt x="0" y="0"/>
                  </a:moveTo>
                  <a:cubicBezTo>
                    <a:pt x="1498092" y="378460"/>
                    <a:pt x="2929128" y="446024"/>
                    <a:pt x="3938016" y="493776"/>
                  </a:cubicBezTo>
                  <a:cubicBezTo>
                    <a:pt x="4946904" y="541528"/>
                    <a:pt x="5590032" y="347472"/>
                    <a:pt x="6195060" y="706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547937F-D32A-4D3F-82E3-3AED7878F534}"/>
                </a:ext>
              </a:extLst>
            </p:cNvPr>
            <p:cNvSpPr/>
            <p:nvPr userDrawn="1"/>
          </p:nvSpPr>
          <p:spPr>
            <a:xfrm>
              <a:off x="3206496" y="2834640"/>
              <a:ext cx="6632448" cy="758642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2448" h="758642">
                  <a:moveTo>
                    <a:pt x="0" y="0"/>
                  </a:moveTo>
                  <a:cubicBezTo>
                    <a:pt x="1349756" y="375412"/>
                    <a:pt x="2705608" y="689864"/>
                    <a:pt x="3810000" y="749808"/>
                  </a:cubicBezTo>
                  <a:cubicBezTo>
                    <a:pt x="4914392" y="809752"/>
                    <a:pt x="5773420" y="554228"/>
                    <a:pt x="6632448" y="29870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4FE728-9361-40CE-BBDD-326F962AC814}"/>
                </a:ext>
              </a:extLst>
            </p:cNvPr>
            <p:cNvSpPr/>
            <p:nvPr userDrawn="1"/>
          </p:nvSpPr>
          <p:spPr>
            <a:xfrm>
              <a:off x="3206496" y="2871215"/>
              <a:ext cx="6638544" cy="847391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  <a:gd name="connsiteX0" fmla="*/ 0 w 6638544"/>
                <a:gd name="connsiteY0" fmla="*/ 0 h 757014"/>
                <a:gd name="connsiteX1" fmla="*/ 3810000 w 6638544"/>
                <a:gd name="connsiteY1" fmla="*/ 749808 h 757014"/>
                <a:gd name="connsiteX2" fmla="*/ 6638544 w 6638544"/>
                <a:gd name="connsiteY2" fmla="*/ 227908 h 7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544" h="757014">
                  <a:moveTo>
                    <a:pt x="0" y="0"/>
                  </a:moveTo>
                  <a:cubicBezTo>
                    <a:pt x="1349756" y="375412"/>
                    <a:pt x="2705608" y="689864"/>
                    <a:pt x="3810000" y="749808"/>
                  </a:cubicBezTo>
                  <a:cubicBezTo>
                    <a:pt x="4914392" y="809752"/>
                    <a:pt x="5779516" y="483432"/>
                    <a:pt x="6638544" y="22790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884F30D-36FC-418E-9A03-45C968FB10FE}"/>
                </a:ext>
              </a:extLst>
            </p:cNvPr>
            <p:cNvSpPr/>
            <p:nvPr userDrawn="1"/>
          </p:nvSpPr>
          <p:spPr>
            <a:xfrm>
              <a:off x="3212592" y="2889504"/>
              <a:ext cx="6638544" cy="913102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  <a:gd name="connsiteX0" fmla="*/ 0 w 6638544"/>
                <a:gd name="connsiteY0" fmla="*/ 0 h 757014"/>
                <a:gd name="connsiteX1" fmla="*/ 3810000 w 6638544"/>
                <a:gd name="connsiteY1" fmla="*/ 749808 h 757014"/>
                <a:gd name="connsiteX2" fmla="*/ 6638544 w 6638544"/>
                <a:gd name="connsiteY2" fmla="*/ 227908 h 757014"/>
                <a:gd name="connsiteX0" fmla="*/ 0 w 6638544"/>
                <a:gd name="connsiteY0" fmla="*/ 0 h 794480"/>
                <a:gd name="connsiteX1" fmla="*/ 3688080 w 6638544"/>
                <a:gd name="connsiteY1" fmla="*/ 787929 h 794480"/>
                <a:gd name="connsiteX2" fmla="*/ 6638544 w 6638544"/>
                <a:gd name="connsiteY2" fmla="*/ 227908 h 794480"/>
                <a:gd name="connsiteX0" fmla="*/ 0 w 6638544"/>
                <a:gd name="connsiteY0" fmla="*/ 0 h 793933"/>
                <a:gd name="connsiteX1" fmla="*/ 3688080 w 6638544"/>
                <a:gd name="connsiteY1" fmla="*/ 787929 h 793933"/>
                <a:gd name="connsiteX2" fmla="*/ 6638544 w 6638544"/>
                <a:gd name="connsiteY2" fmla="*/ 189787 h 793933"/>
                <a:gd name="connsiteX0" fmla="*/ 0 w 6638544"/>
                <a:gd name="connsiteY0" fmla="*/ 0 h 815716"/>
                <a:gd name="connsiteX1" fmla="*/ 3688080 w 6638544"/>
                <a:gd name="connsiteY1" fmla="*/ 809712 h 815716"/>
                <a:gd name="connsiteX2" fmla="*/ 6638544 w 6638544"/>
                <a:gd name="connsiteY2" fmla="*/ 211570 h 815716"/>
                <a:gd name="connsiteX0" fmla="*/ 0 w 6638544"/>
                <a:gd name="connsiteY0" fmla="*/ 0 h 815716"/>
                <a:gd name="connsiteX1" fmla="*/ 3688080 w 6638544"/>
                <a:gd name="connsiteY1" fmla="*/ 809712 h 815716"/>
                <a:gd name="connsiteX2" fmla="*/ 6638544 w 6638544"/>
                <a:gd name="connsiteY2" fmla="*/ 211570 h 8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544" h="815716">
                  <a:moveTo>
                    <a:pt x="0" y="0"/>
                  </a:moveTo>
                  <a:cubicBezTo>
                    <a:pt x="1270508" y="397195"/>
                    <a:pt x="2583688" y="749768"/>
                    <a:pt x="3688080" y="809712"/>
                  </a:cubicBezTo>
                  <a:cubicBezTo>
                    <a:pt x="4792472" y="869656"/>
                    <a:pt x="5779516" y="467094"/>
                    <a:pt x="6638544" y="21157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BB7C0F-8D83-4EC7-98AA-FAC8871C8E38}"/>
                </a:ext>
              </a:extLst>
            </p:cNvPr>
            <p:cNvSpPr/>
            <p:nvPr userDrawn="1"/>
          </p:nvSpPr>
          <p:spPr>
            <a:xfrm>
              <a:off x="3125972" y="2792820"/>
              <a:ext cx="7088372" cy="2169349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088372"/>
                <a:gd name="connsiteY0" fmla="*/ 0 h 2133158"/>
                <a:gd name="connsiteX1" fmla="*/ 3481383 w 7088372"/>
                <a:gd name="connsiteY1" fmla="*/ 1963620 h 2133158"/>
                <a:gd name="connsiteX2" fmla="*/ 7088372 w 7088372"/>
                <a:gd name="connsiteY2" fmla="*/ 1920948 h 2133158"/>
                <a:gd name="connsiteX0" fmla="*/ 0 w 7088372"/>
                <a:gd name="connsiteY0" fmla="*/ 0 h 2118129"/>
                <a:gd name="connsiteX1" fmla="*/ 3481383 w 7088372"/>
                <a:gd name="connsiteY1" fmla="*/ 1963620 h 2118129"/>
                <a:gd name="connsiteX2" fmla="*/ 7088372 w 7088372"/>
                <a:gd name="connsiteY2" fmla="*/ 1872180 h 2118129"/>
                <a:gd name="connsiteX0" fmla="*/ 0 w 7088372"/>
                <a:gd name="connsiteY0" fmla="*/ 0 h 2131370"/>
                <a:gd name="connsiteX1" fmla="*/ 3481383 w 7088372"/>
                <a:gd name="connsiteY1" fmla="*/ 1981908 h 2131370"/>
                <a:gd name="connsiteX2" fmla="*/ 7088372 w 7088372"/>
                <a:gd name="connsiteY2" fmla="*/ 1872180 h 2131370"/>
                <a:gd name="connsiteX0" fmla="*/ 0 w 7088372"/>
                <a:gd name="connsiteY0" fmla="*/ 0 h 2196381"/>
                <a:gd name="connsiteX1" fmla="*/ 3481383 w 7088372"/>
                <a:gd name="connsiteY1" fmla="*/ 1981908 h 2196381"/>
                <a:gd name="connsiteX2" fmla="*/ 7088372 w 7088372"/>
                <a:gd name="connsiteY2" fmla="*/ 1872180 h 2196381"/>
                <a:gd name="connsiteX0" fmla="*/ 0 w 7088372"/>
                <a:gd name="connsiteY0" fmla="*/ 0 h 2188307"/>
                <a:gd name="connsiteX1" fmla="*/ 3481383 w 7088372"/>
                <a:gd name="connsiteY1" fmla="*/ 1981908 h 2188307"/>
                <a:gd name="connsiteX2" fmla="*/ 7088372 w 7088372"/>
                <a:gd name="connsiteY2" fmla="*/ 1872180 h 2188307"/>
                <a:gd name="connsiteX0" fmla="*/ 0 w 7088372"/>
                <a:gd name="connsiteY0" fmla="*/ 0 h 2169349"/>
                <a:gd name="connsiteX1" fmla="*/ 3481383 w 7088372"/>
                <a:gd name="connsiteY1" fmla="*/ 1981908 h 2169349"/>
                <a:gd name="connsiteX2" fmla="*/ 7088372 w 7088372"/>
                <a:gd name="connsiteY2" fmla="*/ 1872180 h 216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8372" h="2169349">
                  <a:moveTo>
                    <a:pt x="0" y="0"/>
                  </a:moveTo>
                  <a:cubicBezTo>
                    <a:pt x="1153042" y="800395"/>
                    <a:pt x="1885460" y="1558118"/>
                    <a:pt x="3481383" y="1981908"/>
                  </a:cubicBezTo>
                  <a:cubicBezTo>
                    <a:pt x="5077306" y="2405698"/>
                    <a:pt x="6219999" y="1995683"/>
                    <a:pt x="7088372" y="18721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9E473BB-8689-4C07-8F8D-CF512FCA9683}"/>
                </a:ext>
              </a:extLst>
            </p:cNvPr>
            <p:cNvSpPr/>
            <p:nvPr userDrawn="1"/>
          </p:nvSpPr>
          <p:spPr>
            <a:xfrm>
              <a:off x="3125972" y="2823300"/>
              <a:ext cx="7063988" cy="2218397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3988" h="2218397">
                  <a:moveTo>
                    <a:pt x="0" y="0"/>
                  </a:moveTo>
                  <a:cubicBezTo>
                    <a:pt x="976258" y="910123"/>
                    <a:pt x="2232932" y="1722710"/>
                    <a:pt x="3414327" y="2042868"/>
                  </a:cubicBezTo>
                  <a:cubicBezTo>
                    <a:pt x="4595722" y="2363026"/>
                    <a:pt x="5866431" y="2215139"/>
                    <a:pt x="7063988" y="184170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02D4D7-B5DA-409E-B72F-2932F6D69E9C}"/>
                </a:ext>
              </a:extLst>
            </p:cNvPr>
            <p:cNvSpPr/>
            <p:nvPr userDrawn="1"/>
          </p:nvSpPr>
          <p:spPr>
            <a:xfrm>
              <a:off x="3113780" y="2872068"/>
              <a:ext cx="7100564" cy="2282934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  <a:gd name="connsiteX0" fmla="*/ 0 w 7063988"/>
                <a:gd name="connsiteY0" fmla="*/ 0 h 2236196"/>
                <a:gd name="connsiteX1" fmla="*/ 3414327 w 7063988"/>
                <a:gd name="connsiteY1" fmla="*/ 2060667 h 2236196"/>
                <a:gd name="connsiteX2" fmla="*/ 7063988 w 7063988"/>
                <a:gd name="connsiteY2" fmla="*/ 1859499 h 2236196"/>
                <a:gd name="connsiteX0" fmla="*/ 0 w 7100564"/>
                <a:gd name="connsiteY0" fmla="*/ 0 h 2204961"/>
                <a:gd name="connsiteX1" fmla="*/ 3414327 w 7100564"/>
                <a:gd name="connsiteY1" fmla="*/ 2060667 h 2204961"/>
                <a:gd name="connsiteX2" fmla="*/ 7100564 w 7100564"/>
                <a:gd name="connsiteY2" fmla="*/ 1746772 h 2204961"/>
                <a:gd name="connsiteX0" fmla="*/ 0 w 7100564"/>
                <a:gd name="connsiteY0" fmla="*/ 0 h 2221907"/>
                <a:gd name="connsiteX1" fmla="*/ 3414327 w 7100564"/>
                <a:gd name="connsiteY1" fmla="*/ 2060667 h 2221907"/>
                <a:gd name="connsiteX2" fmla="*/ 7100564 w 7100564"/>
                <a:gd name="connsiteY2" fmla="*/ 1746772 h 22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0564" h="2221907">
                  <a:moveTo>
                    <a:pt x="0" y="0"/>
                  </a:moveTo>
                  <a:cubicBezTo>
                    <a:pt x="976258" y="910123"/>
                    <a:pt x="2232932" y="1740509"/>
                    <a:pt x="3414327" y="2060667"/>
                  </a:cubicBezTo>
                  <a:cubicBezTo>
                    <a:pt x="4595722" y="2380825"/>
                    <a:pt x="6043215" y="2197340"/>
                    <a:pt x="7100564" y="174677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AF9265-B9DF-4F9F-ADBF-56B936BAB9D7}"/>
                </a:ext>
              </a:extLst>
            </p:cNvPr>
            <p:cNvSpPr/>
            <p:nvPr userDrawn="1"/>
          </p:nvSpPr>
          <p:spPr>
            <a:xfrm>
              <a:off x="3253988" y="2744051"/>
              <a:ext cx="6960356" cy="1990974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  <a:gd name="connsiteX0" fmla="*/ 0 w 7063988"/>
                <a:gd name="connsiteY0" fmla="*/ 0 h 2236196"/>
                <a:gd name="connsiteX1" fmla="*/ 3414327 w 7063988"/>
                <a:gd name="connsiteY1" fmla="*/ 2060667 h 2236196"/>
                <a:gd name="connsiteX2" fmla="*/ 7063988 w 7063988"/>
                <a:gd name="connsiteY2" fmla="*/ 1859499 h 2236196"/>
                <a:gd name="connsiteX0" fmla="*/ 0 w 7100564"/>
                <a:gd name="connsiteY0" fmla="*/ 0 h 2204961"/>
                <a:gd name="connsiteX1" fmla="*/ 3414327 w 7100564"/>
                <a:gd name="connsiteY1" fmla="*/ 2060667 h 2204961"/>
                <a:gd name="connsiteX2" fmla="*/ 7100564 w 7100564"/>
                <a:gd name="connsiteY2" fmla="*/ 1746772 h 2204961"/>
                <a:gd name="connsiteX0" fmla="*/ 0 w 7100564"/>
                <a:gd name="connsiteY0" fmla="*/ 0 h 2221907"/>
                <a:gd name="connsiteX1" fmla="*/ 3414327 w 7100564"/>
                <a:gd name="connsiteY1" fmla="*/ 2060667 h 2221907"/>
                <a:gd name="connsiteX2" fmla="*/ 7100564 w 7100564"/>
                <a:gd name="connsiteY2" fmla="*/ 1746772 h 2221907"/>
                <a:gd name="connsiteX0" fmla="*/ 0 w 7100564"/>
                <a:gd name="connsiteY0" fmla="*/ 0 h 2200458"/>
                <a:gd name="connsiteX1" fmla="*/ 3414327 w 7100564"/>
                <a:gd name="connsiteY1" fmla="*/ 2060667 h 2200458"/>
                <a:gd name="connsiteX2" fmla="*/ 7100564 w 7100564"/>
                <a:gd name="connsiteY2" fmla="*/ 1659889 h 2200458"/>
                <a:gd name="connsiteX0" fmla="*/ 0 w 7100564"/>
                <a:gd name="connsiteY0" fmla="*/ 0 h 2144454"/>
                <a:gd name="connsiteX1" fmla="*/ 3414327 w 7100564"/>
                <a:gd name="connsiteY1" fmla="*/ 2060667 h 2144454"/>
                <a:gd name="connsiteX2" fmla="*/ 7100564 w 7100564"/>
                <a:gd name="connsiteY2" fmla="*/ 1659889 h 2144454"/>
                <a:gd name="connsiteX0" fmla="*/ 0 w 7100564"/>
                <a:gd name="connsiteY0" fmla="*/ 0 h 1735361"/>
                <a:gd name="connsiteX1" fmla="*/ 3524055 w 7100564"/>
                <a:gd name="connsiteY1" fmla="*/ 1550953 h 1735361"/>
                <a:gd name="connsiteX2" fmla="*/ 7100564 w 7100564"/>
                <a:gd name="connsiteY2" fmla="*/ 1659889 h 1735361"/>
                <a:gd name="connsiteX0" fmla="*/ 0 w 6960356"/>
                <a:gd name="connsiteY0" fmla="*/ 0 h 1891750"/>
                <a:gd name="connsiteX1" fmla="*/ 3383847 w 6960356"/>
                <a:gd name="connsiteY1" fmla="*/ 1707342 h 1891750"/>
                <a:gd name="connsiteX2" fmla="*/ 6960356 w 6960356"/>
                <a:gd name="connsiteY2" fmla="*/ 1816278 h 1891750"/>
                <a:gd name="connsiteX0" fmla="*/ 0 w 6960356"/>
                <a:gd name="connsiteY0" fmla="*/ 0 h 1891750"/>
                <a:gd name="connsiteX1" fmla="*/ 3383847 w 6960356"/>
                <a:gd name="connsiteY1" fmla="*/ 1707342 h 1891750"/>
                <a:gd name="connsiteX2" fmla="*/ 6960356 w 6960356"/>
                <a:gd name="connsiteY2" fmla="*/ 1816278 h 18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0356" h="1891750">
                  <a:moveTo>
                    <a:pt x="0" y="0"/>
                  </a:moveTo>
                  <a:cubicBezTo>
                    <a:pt x="1031122" y="910123"/>
                    <a:pt x="2202452" y="1387184"/>
                    <a:pt x="3383847" y="1707342"/>
                  </a:cubicBezTo>
                  <a:cubicBezTo>
                    <a:pt x="4565242" y="2027500"/>
                    <a:pt x="5994447" y="1838224"/>
                    <a:pt x="6960356" y="18162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AA21E0-9B12-49F7-824B-46B502D44F3C}"/>
                </a:ext>
              </a:extLst>
            </p:cNvPr>
            <p:cNvSpPr/>
            <p:nvPr userDrawn="1"/>
          </p:nvSpPr>
          <p:spPr>
            <a:xfrm>
              <a:off x="3834809" y="2111271"/>
              <a:ext cx="2232838" cy="402063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32838"/>
                <a:gd name="connsiteY0" fmla="*/ 283845 h 333724"/>
                <a:gd name="connsiteX1" fmla="*/ 1275907 w 2232838"/>
                <a:gd name="connsiteY1" fmla="*/ 311888 h 333724"/>
                <a:gd name="connsiteX2" fmla="*/ 2232838 w 2232838"/>
                <a:gd name="connsiteY2" fmla="*/ 0 h 333724"/>
                <a:gd name="connsiteX0" fmla="*/ 0 w 2232838"/>
                <a:gd name="connsiteY0" fmla="*/ 299085 h 348964"/>
                <a:gd name="connsiteX1" fmla="*/ 1275907 w 2232838"/>
                <a:gd name="connsiteY1" fmla="*/ 327128 h 348964"/>
                <a:gd name="connsiteX2" fmla="*/ 2232838 w 2232838"/>
                <a:gd name="connsiteY2" fmla="*/ 0 h 348964"/>
                <a:gd name="connsiteX0" fmla="*/ 0 w 2232838"/>
                <a:gd name="connsiteY0" fmla="*/ 299085 h 352318"/>
                <a:gd name="connsiteX1" fmla="*/ 1275907 w 2232838"/>
                <a:gd name="connsiteY1" fmla="*/ 327128 h 352318"/>
                <a:gd name="connsiteX2" fmla="*/ 2232838 w 2232838"/>
                <a:gd name="connsiteY2" fmla="*/ 0 h 35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52318">
                  <a:moveTo>
                    <a:pt x="0" y="299085"/>
                  </a:moveTo>
                  <a:cubicBezTo>
                    <a:pt x="417593" y="343269"/>
                    <a:pt x="903767" y="377928"/>
                    <a:pt x="1275907" y="327128"/>
                  </a:cubicBezTo>
                  <a:cubicBezTo>
                    <a:pt x="1648047" y="276328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8CCEA3-7673-445C-8D5E-62A71C342E19}"/>
                </a:ext>
              </a:extLst>
            </p:cNvPr>
            <p:cNvSpPr/>
            <p:nvPr userDrawn="1"/>
          </p:nvSpPr>
          <p:spPr>
            <a:xfrm>
              <a:off x="3832859" y="2099970"/>
              <a:ext cx="2232838" cy="365849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39675">
                  <a:moveTo>
                    <a:pt x="0" y="304800"/>
                  </a:moveTo>
                  <a:cubicBezTo>
                    <a:pt x="451883" y="333744"/>
                    <a:pt x="903767" y="362688"/>
                    <a:pt x="1275907" y="311888"/>
                  </a:cubicBezTo>
                  <a:cubicBezTo>
                    <a:pt x="1648047" y="261088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61EC4-B94B-4484-82E7-7F670CC5BD54}"/>
                </a:ext>
              </a:extLst>
            </p:cNvPr>
            <p:cNvSpPr/>
            <p:nvPr userDrawn="1"/>
          </p:nvSpPr>
          <p:spPr>
            <a:xfrm>
              <a:off x="3839844" y="2089475"/>
              <a:ext cx="2223313" cy="328923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21408"/>
                <a:gd name="connsiteY0" fmla="*/ 327960 h 349953"/>
                <a:gd name="connsiteX1" fmla="*/ 1264477 w 2221408"/>
                <a:gd name="connsiteY1" fmla="*/ 311888 h 349953"/>
                <a:gd name="connsiteX2" fmla="*/ 2221408 w 2221408"/>
                <a:gd name="connsiteY2" fmla="*/ 0 h 349953"/>
                <a:gd name="connsiteX0" fmla="*/ 0 w 2223313"/>
                <a:gd name="connsiteY0" fmla="*/ 349016 h 363545"/>
                <a:gd name="connsiteX1" fmla="*/ 1266382 w 2223313"/>
                <a:gd name="connsiteY1" fmla="*/ 311888 h 363545"/>
                <a:gd name="connsiteX2" fmla="*/ 2223313 w 2223313"/>
                <a:gd name="connsiteY2" fmla="*/ 0 h 36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313" h="363545">
                  <a:moveTo>
                    <a:pt x="0" y="349016"/>
                  </a:moveTo>
                  <a:cubicBezTo>
                    <a:pt x="451883" y="377960"/>
                    <a:pt x="894242" y="362688"/>
                    <a:pt x="1266382" y="311888"/>
                  </a:cubicBezTo>
                  <a:cubicBezTo>
                    <a:pt x="1638522" y="261088"/>
                    <a:pt x="1930917" y="130544"/>
                    <a:pt x="2223313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97A1170-0499-4CEF-93F1-2109C755B863}"/>
                </a:ext>
              </a:extLst>
            </p:cNvPr>
            <p:cNvSpPr/>
            <p:nvPr userDrawn="1"/>
          </p:nvSpPr>
          <p:spPr>
            <a:xfrm>
              <a:off x="3804920" y="2209802"/>
              <a:ext cx="3505200" cy="425542"/>
            </a:xfrm>
            <a:custGeom>
              <a:avLst/>
              <a:gdLst>
                <a:gd name="connsiteX0" fmla="*/ 0 w 3548380"/>
                <a:gd name="connsiteY0" fmla="*/ 185420 h 297271"/>
                <a:gd name="connsiteX1" fmla="*/ 2250440 w 3548380"/>
                <a:gd name="connsiteY1" fmla="*/ 289560 h 297271"/>
                <a:gd name="connsiteX2" fmla="*/ 3548380 w 3548380"/>
                <a:gd name="connsiteY2" fmla="*/ 0 h 297271"/>
                <a:gd name="connsiteX0" fmla="*/ 0 w 3548380"/>
                <a:gd name="connsiteY0" fmla="*/ 185420 h 342958"/>
                <a:gd name="connsiteX1" fmla="*/ 1998980 w 3548380"/>
                <a:gd name="connsiteY1" fmla="*/ 337820 h 342958"/>
                <a:gd name="connsiteX2" fmla="*/ 3548380 w 3548380"/>
                <a:gd name="connsiteY2" fmla="*/ 0 h 342958"/>
                <a:gd name="connsiteX0" fmla="*/ 0 w 3548380"/>
                <a:gd name="connsiteY0" fmla="*/ 185420 h 346654"/>
                <a:gd name="connsiteX1" fmla="*/ 1998980 w 3548380"/>
                <a:gd name="connsiteY1" fmla="*/ 337820 h 346654"/>
                <a:gd name="connsiteX2" fmla="*/ 3548380 w 3548380"/>
                <a:gd name="connsiteY2" fmla="*/ 0 h 346654"/>
                <a:gd name="connsiteX0" fmla="*/ 0 w 3548380"/>
                <a:gd name="connsiteY0" fmla="*/ 185420 h 352147"/>
                <a:gd name="connsiteX1" fmla="*/ 1998980 w 3548380"/>
                <a:gd name="connsiteY1" fmla="*/ 337820 h 352147"/>
                <a:gd name="connsiteX2" fmla="*/ 3548380 w 3548380"/>
                <a:gd name="connsiteY2" fmla="*/ 0 h 352147"/>
                <a:gd name="connsiteX0" fmla="*/ 0 w 3505200"/>
                <a:gd name="connsiteY0" fmla="*/ 251460 h 418187"/>
                <a:gd name="connsiteX1" fmla="*/ 1998980 w 3505200"/>
                <a:gd name="connsiteY1" fmla="*/ 403860 h 418187"/>
                <a:gd name="connsiteX2" fmla="*/ 3505200 w 3505200"/>
                <a:gd name="connsiteY2" fmla="*/ 0 h 418187"/>
                <a:gd name="connsiteX0" fmla="*/ 0 w 3505200"/>
                <a:gd name="connsiteY0" fmla="*/ 251460 h 422657"/>
                <a:gd name="connsiteX1" fmla="*/ 1798320 w 3505200"/>
                <a:gd name="connsiteY1" fmla="*/ 408940 h 422657"/>
                <a:gd name="connsiteX2" fmla="*/ 3505200 w 3505200"/>
                <a:gd name="connsiteY2" fmla="*/ 0 h 422657"/>
                <a:gd name="connsiteX0" fmla="*/ 0 w 3505200"/>
                <a:gd name="connsiteY0" fmla="*/ 251460 h 429836"/>
                <a:gd name="connsiteX1" fmla="*/ 1798320 w 3505200"/>
                <a:gd name="connsiteY1" fmla="*/ 408940 h 429836"/>
                <a:gd name="connsiteX2" fmla="*/ 3505200 w 3505200"/>
                <a:gd name="connsiteY2" fmla="*/ 0 h 429836"/>
                <a:gd name="connsiteX0" fmla="*/ 0 w 3505200"/>
                <a:gd name="connsiteY0" fmla="*/ 269240 h 425542"/>
                <a:gd name="connsiteX1" fmla="*/ 1798320 w 3505200"/>
                <a:gd name="connsiteY1" fmla="*/ 408940 h 425542"/>
                <a:gd name="connsiteX2" fmla="*/ 3505200 w 3505200"/>
                <a:gd name="connsiteY2" fmla="*/ 0 h 42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0" h="425542">
                  <a:moveTo>
                    <a:pt x="0" y="269240"/>
                  </a:moveTo>
                  <a:cubicBezTo>
                    <a:pt x="423121" y="407881"/>
                    <a:pt x="1214120" y="453813"/>
                    <a:pt x="1798320" y="408940"/>
                  </a:cubicBezTo>
                  <a:cubicBezTo>
                    <a:pt x="2382520" y="364067"/>
                    <a:pt x="3151928" y="129328"/>
                    <a:pt x="350520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AC7D7C-2691-42BF-938B-14A691BD0991}"/>
                </a:ext>
              </a:extLst>
            </p:cNvPr>
            <p:cNvSpPr/>
            <p:nvPr userDrawn="1"/>
          </p:nvSpPr>
          <p:spPr>
            <a:xfrm>
              <a:off x="3791712" y="2401824"/>
              <a:ext cx="6422898" cy="2139696"/>
            </a:xfrm>
            <a:custGeom>
              <a:avLst/>
              <a:gdLst>
                <a:gd name="connsiteX0" fmla="*/ 0 w 6449568"/>
                <a:gd name="connsiteY0" fmla="*/ 0 h 2109216"/>
                <a:gd name="connsiteX1" fmla="*/ 3090672 w 6449568"/>
                <a:gd name="connsiteY1" fmla="*/ 1517904 h 2109216"/>
                <a:gd name="connsiteX2" fmla="*/ 6449568 w 6449568"/>
                <a:gd name="connsiteY2" fmla="*/ 2109216 h 2109216"/>
                <a:gd name="connsiteX0" fmla="*/ 0 w 6422898"/>
                <a:gd name="connsiteY0" fmla="*/ 0 h 2139696"/>
                <a:gd name="connsiteX1" fmla="*/ 3090672 w 6422898"/>
                <a:gd name="connsiteY1" fmla="*/ 1517904 h 2139696"/>
                <a:gd name="connsiteX2" fmla="*/ 6422898 w 6422898"/>
                <a:gd name="connsiteY2" fmla="*/ 2139696 h 213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2898" h="2139696">
                  <a:moveTo>
                    <a:pt x="0" y="0"/>
                  </a:moveTo>
                  <a:cubicBezTo>
                    <a:pt x="1007872" y="583184"/>
                    <a:pt x="2015744" y="1166368"/>
                    <a:pt x="3090672" y="1517904"/>
                  </a:cubicBezTo>
                  <a:cubicBezTo>
                    <a:pt x="4165600" y="1869440"/>
                    <a:pt x="5280914" y="2019808"/>
                    <a:pt x="6422898" y="213969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E1F9A-DA05-4010-AE1E-66A323A4AB74}"/>
                </a:ext>
              </a:extLst>
            </p:cNvPr>
            <p:cNvSpPr/>
            <p:nvPr userDrawn="1"/>
          </p:nvSpPr>
          <p:spPr>
            <a:xfrm>
              <a:off x="3784600" y="2418080"/>
              <a:ext cx="3937000" cy="3520440"/>
            </a:xfrm>
            <a:custGeom>
              <a:avLst/>
              <a:gdLst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3" fmla="*/ 3891280 w 3891280"/>
                <a:gd name="connsiteY3" fmla="*/ 3556000 h 3556000"/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3" fmla="*/ 3886200 w 3891280"/>
                <a:gd name="connsiteY3" fmla="*/ 3469640 h 3556000"/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0" fmla="*/ 0 w 3937000"/>
                <a:gd name="connsiteY0" fmla="*/ 0 h 3520440"/>
                <a:gd name="connsiteX1" fmla="*/ 2377440 w 3937000"/>
                <a:gd name="connsiteY1" fmla="*/ 272288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2077720 w 3937000"/>
                <a:gd name="connsiteY1" fmla="*/ 224536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1874520 w 3937000"/>
                <a:gd name="connsiteY1" fmla="*/ 212344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1874520 w 3937000"/>
                <a:gd name="connsiteY1" fmla="*/ 2123440 h 3520440"/>
                <a:gd name="connsiteX2" fmla="*/ 3937000 w 3937000"/>
                <a:gd name="connsiteY2" fmla="*/ 3520440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0" h="3520440">
                  <a:moveTo>
                    <a:pt x="0" y="0"/>
                  </a:moveTo>
                  <a:cubicBezTo>
                    <a:pt x="833966" y="1115906"/>
                    <a:pt x="1218354" y="1536700"/>
                    <a:pt x="1874520" y="2123440"/>
                  </a:cubicBezTo>
                  <a:cubicBezTo>
                    <a:pt x="2530686" y="2710180"/>
                    <a:pt x="3937000" y="3520440"/>
                    <a:pt x="3937000" y="35204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21D43FD-36C6-46FD-9684-F0FD14D3D3E0}"/>
                </a:ext>
              </a:extLst>
            </p:cNvPr>
            <p:cNvSpPr/>
            <p:nvPr userDrawn="1"/>
          </p:nvSpPr>
          <p:spPr>
            <a:xfrm>
              <a:off x="4216400" y="2139314"/>
              <a:ext cx="2522220" cy="394340"/>
            </a:xfrm>
            <a:custGeom>
              <a:avLst/>
              <a:gdLst>
                <a:gd name="connsiteX0" fmla="*/ 0 w 2575560"/>
                <a:gd name="connsiteY0" fmla="*/ 147320 h 565756"/>
                <a:gd name="connsiteX1" fmla="*/ 1711960 w 2575560"/>
                <a:gd name="connsiteY1" fmla="*/ 563880 h 565756"/>
                <a:gd name="connsiteX2" fmla="*/ 2575560 w 2575560"/>
                <a:gd name="connsiteY2" fmla="*/ 0 h 565756"/>
                <a:gd name="connsiteX0" fmla="*/ 0 w 2575560"/>
                <a:gd name="connsiteY0" fmla="*/ 147320 h 355863"/>
                <a:gd name="connsiteX1" fmla="*/ 1330960 w 2575560"/>
                <a:gd name="connsiteY1" fmla="*/ 345440 h 355863"/>
                <a:gd name="connsiteX2" fmla="*/ 2575560 w 2575560"/>
                <a:gd name="connsiteY2" fmla="*/ 0 h 355863"/>
                <a:gd name="connsiteX0" fmla="*/ 0 w 2489200"/>
                <a:gd name="connsiteY0" fmla="*/ 152400 h 360943"/>
                <a:gd name="connsiteX1" fmla="*/ 1330960 w 2489200"/>
                <a:gd name="connsiteY1" fmla="*/ 350520 h 360943"/>
                <a:gd name="connsiteX2" fmla="*/ 2489200 w 2489200"/>
                <a:gd name="connsiteY2" fmla="*/ 0 h 360943"/>
                <a:gd name="connsiteX0" fmla="*/ 0 w 2489200"/>
                <a:gd name="connsiteY0" fmla="*/ 152400 h 383310"/>
                <a:gd name="connsiteX1" fmla="*/ 1173480 w 2489200"/>
                <a:gd name="connsiteY1" fmla="*/ 375920 h 383310"/>
                <a:gd name="connsiteX2" fmla="*/ 2489200 w 2489200"/>
                <a:gd name="connsiteY2" fmla="*/ 0 h 383310"/>
                <a:gd name="connsiteX0" fmla="*/ 0 w 2489200"/>
                <a:gd name="connsiteY0" fmla="*/ 152400 h 379814"/>
                <a:gd name="connsiteX1" fmla="*/ 1173480 w 2489200"/>
                <a:gd name="connsiteY1" fmla="*/ 375920 h 379814"/>
                <a:gd name="connsiteX2" fmla="*/ 2489200 w 2489200"/>
                <a:gd name="connsiteY2" fmla="*/ 0 h 379814"/>
                <a:gd name="connsiteX0" fmla="*/ 0 w 2489200"/>
                <a:gd name="connsiteY0" fmla="*/ 152400 h 370004"/>
                <a:gd name="connsiteX1" fmla="*/ 1188720 w 2489200"/>
                <a:gd name="connsiteY1" fmla="*/ 365760 h 370004"/>
                <a:gd name="connsiteX2" fmla="*/ 2489200 w 2489200"/>
                <a:gd name="connsiteY2" fmla="*/ 0 h 370004"/>
                <a:gd name="connsiteX0" fmla="*/ 0 w 2527300"/>
                <a:gd name="connsiteY0" fmla="*/ 177165 h 394769"/>
                <a:gd name="connsiteX1" fmla="*/ 1188720 w 2527300"/>
                <a:gd name="connsiteY1" fmla="*/ 390525 h 394769"/>
                <a:gd name="connsiteX2" fmla="*/ 2527300 w 2527300"/>
                <a:gd name="connsiteY2" fmla="*/ 0 h 394769"/>
                <a:gd name="connsiteX0" fmla="*/ 0 w 2522220"/>
                <a:gd name="connsiteY0" fmla="*/ 164465 h 394340"/>
                <a:gd name="connsiteX1" fmla="*/ 1183640 w 2522220"/>
                <a:gd name="connsiteY1" fmla="*/ 390525 h 394340"/>
                <a:gd name="connsiteX2" fmla="*/ 2522220 w 2522220"/>
                <a:gd name="connsiteY2" fmla="*/ 0 h 3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220" h="394340">
                  <a:moveTo>
                    <a:pt x="0" y="164465"/>
                  </a:moveTo>
                  <a:cubicBezTo>
                    <a:pt x="316230" y="318981"/>
                    <a:pt x="754380" y="415078"/>
                    <a:pt x="1183640" y="390525"/>
                  </a:cubicBezTo>
                  <a:cubicBezTo>
                    <a:pt x="1612900" y="365972"/>
                    <a:pt x="2305050" y="269663"/>
                    <a:pt x="252222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8F837D-B62B-440B-8072-0FCF4C5B6434}"/>
                </a:ext>
              </a:extLst>
            </p:cNvPr>
            <p:cNvSpPr/>
            <p:nvPr userDrawn="1"/>
          </p:nvSpPr>
          <p:spPr>
            <a:xfrm>
              <a:off x="4226456" y="2200968"/>
              <a:ext cx="3065238" cy="292577"/>
            </a:xfrm>
            <a:custGeom>
              <a:avLst/>
              <a:gdLst>
                <a:gd name="connsiteX0" fmla="*/ 0 w 2575560"/>
                <a:gd name="connsiteY0" fmla="*/ 147320 h 565756"/>
                <a:gd name="connsiteX1" fmla="*/ 1711960 w 2575560"/>
                <a:gd name="connsiteY1" fmla="*/ 563880 h 565756"/>
                <a:gd name="connsiteX2" fmla="*/ 2575560 w 2575560"/>
                <a:gd name="connsiteY2" fmla="*/ 0 h 565756"/>
                <a:gd name="connsiteX0" fmla="*/ 0 w 2575560"/>
                <a:gd name="connsiteY0" fmla="*/ 147320 h 355863"/>
                <a:gd name="connsiteX1" fmla="*/ 1330960 w 2575560"/>
                <a:gd name="connsiteY1" fmla="*/ 345440 h 355863"/>
                <a:gd name="connsiteX2" fmla="*/ 2575560 w 2575560"/>
                <a:gd name="connsiteY2" fmla="*/ 0 h 355863"/>
                <a:gd name="connsiteX0" fmla="*/ 0 w 2489200"/>
                <a:gd name="connsiteY0" fmla="*/ 152400 h 360943"/>
                <a:gd name="connsiteX1" fmla="*/ 1330960 w 2489200"/>
                <a:gd name="connsiteY1" fmla="*/ 350520 h 360943"/>
                <a:gd name="connsiteX2" fmla="*/ 2489200 w 2489200"/>
                <a:gd name="connsiteY2" fmla="*/ 0 h 360943"/>
                <a:gd name="connsiteX0" fmla="*/ 0 w 2489200"/>
                <a:gd name="connsiteY0" fmla="*/ 152400 h 383310"/>
                <a:gd name="connsiteX1" fmla="*/ 1173480 w 2489200"/>
                <a:gd name="connsiteY1" fmla="*/ 375920 h 383310"/>
                <a:gd name="connsiteX2" fmla="*/ 2489200 w 2489200"/>
                <a:gd name="connsiteY2" fmla="*/ 0 h 383310"/>
                <a:gd name="connsiteX0" fmla="*/ 0 w 2489200"/>
                <a:gd name="connsiteY0" fmla="*/ 152400 h 379814"/>
                <a:gd name="connsiteX1" fmla="*/ 1173480 w 2489200"/>
                <a:gd name="connsiteY1" fmla="*/ 375920 h 379814"/>
                <a:gd name="connsiteX2" fmla="*/ 2489200 w 2489200"/>
                <a:gd name="connsiteY2" fmla="*/ 0 h 379814"/>
                <a:gd name="connsiteX0" fmla="*/ 0 w 2489200"/>
                <a:gd name="connsiteY0" fmla="*/ 152400 h 370004"/>
                <a:gd name="connsiteX1" fmla="*/ 1188720 w 2489200"/>
                <a:gd name="connsiteY1" fmla="*/ 365760 h 370004"/>
                <a:gd name="connsiteX2" fmla="*/ 2489200 w 2489200"/>
                <a:gd name="connsiteY2" fmla="*/ 0 h 370004"/>
                <a:gd name="connsiteX0" fmla="*/ 0 w 2489200"/>
                <a:gd name="connsiteY0" fmla="*/ 152400 h 288044"/>
                <a:gd name="connsiteX1" fmla="*/ 1135268 w 2489200"/>
                <a:gd name="connsiteY1" fmla="*/ 274320 h 288044"/>
                <a:gd name="connsiteX2" fmla="*/ 2489200 w 2489200"/>
                <a:gd name="connsiteY2" fmla="*/ 0 h 288044"/>
                <a:gd name="connsiteX0" fmla="*/ 0 w 2472753"/>
                <a:gd name="connsiteY0" fmla="*/ 132080 h 267724"/>
                <a:gd name="connsiteX1" fmla="*/ 1135268 w 2472753"/>
                <a:gd name="connsiteY1" fmla="*/ 254000 h 267724"/>
                <a:gd name="connsiteX2" fmla="*/ 2472753 w 2472753"/>
                <a:gd name="connsiteY2" fmla="*/ 0 h 267724"/>
                <a:gd name="connsiteX0" fmla="*/ 0 w 2472753"/>
                <a:gd name="connsiteY0" fmla="*/ 132080 h 267724"/>
                <a:gd name="connsiteX1" fmla="*/ 1135268 w 2472753"/>
                <a:gd name="connsiteY1" fmla="*/ 254000 h 267724"/>
                <a:gd name="connsiteX2" fmla="*/ 2472753 w 2472753"/>
                <a:gd name="connsiteY2" fmla="*/ 0 h 267724"/>
                <a:gd name="connsiteX0" fmla="*/ 0 w 2480976"/>
                <a:gd name="connsiteY0" fmla="*/ 101600 h 237244"/>
                <a:gd name="connsiteX1" fmla="*/ 1135268 w 2480976"/>
                <a:gd name="connsiteY1" fmla="*/ 223520 h 237244"/>
                <a:gd name="connsiteX2" fmla="*/ 2480976 w 2480976"/>
                <a:gd name="connsiteY2" fmla="*/ 0 h 237244"/>
                <a:gd name="connsiteX0" fmla="*/ 0 w 2480976"/>
                <a:gd name="connsiteY0" fmla="*/ 101600 h 237244"/>
                <a:gd name="connsiteX1" fmla="*/ 1135268 w 2480976"/>
                <a:gd name="connsiteY1" fmla="*/ 223520 h 237244"/>
                <a:gd name="connsiteX2" fmla="*/ 2480976 w 2480976"/>
                <a:gd name="connsiteY2" fmla="*/ 0 h 237244"/>
                <a:gd name="connsiteX0" fmla="*/ 0 w 2480976"/>
                <a:gd name="connsiteY0" fmla="*/ 101600 h 253704"/>
                <a:gd name="connsiteX1" fmla="*/ 1164050 w 2480976"/>
                <a:gd name="connsiteY1" fmla="*/ 243840 h 253704"/>
                <a:gd name="connsiteX2" fmla="*/ 2480976 w 2480976"/>
                <a:gd name="connsiteY2" fmla="*/ 0 h 253704"/>
                <a:gd name="connsiteX0" fmla="*/ 0 w 2480976"/>
                <a:gd name="connsiteY0" fmla="*/ 90170 h 242274"/>
                <a:gd name="connsiteX1" fmla="*/ 1164050 w 2480976"/>
                <a:gd name="connsiteY1" fmla="*/ 232410 h 242274"/>
                <a:gd name="connsiteX2" fmla="*/ 2480976 w 2480976"/>
                <a:gd name="connsiteY2" fmla="*/ 0 h 242274"/>
                <a:gd name="connsiteX0" fmla="*/ 0 w 2480976"/>
                <a:gd name="connsiteY0" fmla="*/ 90170 h 242274"/>
                <a:gd name="connsiteX1" fmla="*/ 1164050 w 2480976"/>
                <a:gd name="connsiteY1" fmla="*/ 232410 h 242274"/>
                <a:gd name="connsiteX2" fmla="*/ 2480976 w 2480976"/>
                <a:gd name="connsiteY2" fmla="*/ 0 h 242274"/>
                <a:gd name="connsiteX0" fmla="*/ 0 w 2480976"/>
                <a:gd name="connsiteY0" fmla="*/ 90170 h 267607"/>
                <a:gd name="connsiteX1" fmla="*/ 1150173 w 2480976"/>
                <a:gd name="connsiteY1" fmla="*/ 260985 h 267607"/>
                <a:gd name="connsiteX2" fmla="*/ 2480976 w 2480976"/>
                <a:gd name="connsiteY2" fmla="*/ 0 h 267607"/>
                <a:gd name="connsiteX0" fmla="*/ 0 w 2480976"/>
                <a:gd name="connsiteY0" fmla="*/ 90170 h 301673"/>
                <a:gd name="connsiteX1" fmla="*/ 1139380 w 2480976"/>
                <a:gd name="connsiteY1" fmla="*/ 297180 h 301673"/>
                <a:gd name="connsiteX2" fmla="*/ 2480976 w 2480976"/>
                <a:gd name="connsiteY2" fmla="*/ 0 h 301673"/>
                <a:gd name="connsiteX0" fmla="*/ 0 w 2480976"/>
                <a:gd name="connsiteY0" fmla="*/ 90170 h 301673"/>
                <a:gd name="connsiteX1" fmla="*/ 1139380 w 2480976"/>
                <a:gd name="connsiteY1" fmla="*/ 297180 h 301673"/>
                <a:gd name="connsiteX2" fmla="*/ 2480976 w 2480976"/>
                <a:gd name="connsiteY2" fmla="*/ 0 h 301673"/>
                <a:gd name="connsiteX0" fmla="*/ 0 w 2480976"/>
                <a:gd name="connsiteY0" fmla="*/ 90170 h 292577"/>
                <a:gd name="connsiteX1" fmla="*/ 1139380 w 2480976"/>
                <a:gd name="connsiteY1" fmla="*/ 287655 h 292577"/>
                <a:gd name="connsiteX2" fmla="*/ 2480976 w 2480976"/>
                <a:gd name="connsiteY2" fmla="*/ 0 h 29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0976" h="292577">
                  <a:moveTo>
                    <a:pt x="0" y="90170"/>
                  </a:moveTo>
                  <a:cubicBezTo>
                    <a:pt x="316230" y="244686"/>
                    <a:pt x="710120" y="312208"/>
                    <a:pt x="1139380" y="287655"/>
                  </a:cubicBezTo>
                  <a:cubicBezTo>
                    <a:pt x="1568640" y="263102"/>
                    <a:pt x="1971361" y="150283"/>
                    <a:pt x="2480976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E521C2-BC71-482E-9CA6-9CB5477BFDD6}"/>
                </a:ext>
              </a:extLst>
            </p:cNvPr>
            <p:cNvSpPr/>
            <p:nvPr userDrawn="1"/>
          </p:nvSpPr>
          <p:spPr>
            <a:xfrm>
              <a:off x="4185920" y="2316480"/>
              <a:ext cx="5897880" cy="1204155"/>
            </a:xfrm>
            <a:custGeom>
              <a:avLst/>
              <a:gdLst>
                <a:gd name="connsiteX0" fmla="*/ 0 w 5897880"/>
                <a:gd name="connsiteY0" fmla="*/ 0 h 1204155"/>
                <a:gd name="connsiteX1" fmla="*/ 3078480 w 5897880"/>
                <a:gd name="connsiteY1" fmla="*/ 1092200 h 1204155"/>
                <a:gd name="connsiteX2" fmla="*/ 5897880 w 5897880"/>
                <a:gd name="connsiteY2" fmla="*/ 1112520 h 120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7880" h="1204155">
                  <a:moveTo>
                    <a:pt x="0" y="0"/>
                  </a:moveTo>
                  <a:cubicBezTo>
                    <a:pt x="1047750" y="453390"/>
                    <a:pt x="2095500" y="906780"/>
                    <a:pt x="3078480" y="1092200"/>
                  </a:cubicBezTo>
                  <a:cubicBezTo>
                    <a:pt x="4061460" y="1277620"/>
                    <a:pt x="4979670" y="1195070"/>
                    <a:pt x="5897880" y="11125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173B05-E0E3-4A35-91F0-F4F1D9ACBC15}"/>
                </a:ext>
              </a:extLst>
            </p:cNvPr>
            <p:cNvSpPr/>
            <p:nvPr userDrawn="1"/>
          </p:nvSpPr>
          <p:spPr>
            <a:xfrm>
              <a:off x="4185920" y="2341880"/>
              <a:ext cx="5902960" cy="1314472"/>
            </a:xfrm>
            <a:custGeom>
              <a:avLst/>
              <a:gdLst>
                <a:gd name="connsiteX0" fmla="*/ 0 w 5902960"/>
                <a:gd name="connsiteY0" fmla="*/ 0 h 1314472"/>
                <a:gd name="connsiteX1" fmla="*/ 3103880 w 5902960"/>
                <a:gd name="connsiteY1" fmla="*/ 1224280 h 1314472"/>
                <a:gd name="connsiteX2" fmla="*/ 5902960 w 5902960"/>
                <a:gd name="connsiteY2" fmla="*/ 1127760 h 13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2960" h="1314472">
                  <a:moveTo>
                    <a:pt x="0" y="0"/>
                  </a:moveTo>
                  <a:cubicBezTo>
                    <a:pt x="1060026" y="518160"/>
                    <a:pt x="2120053" y="1036320"/>
                    <a:pt x="3103880" y="1224280"/>
                  </a:cubicBezTo>
                  <a:cubicBezTo>
                    <a:pt x="4087707" y="1412240"/>
                    <a:pt x="4995333" y="1270000"/>
                    <a:pt x="5902960" y="112776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378875-F4E2-4DB4-91F7-04F38AC8D638}"/>
                </a:ext>
              </a:extLst>
            </p:cNvPr>
            <p:cNvSpPr/>
            <p:nvPr userDrawn="1"/>
          </p:nvSpPr>
          <p:spPr>
            <a:xfrm>
              <a:off x="5417820" y="2116454"/>
              <a:ext cx="1869440" cy="185347"/>
            </a:xfrm>
            <a:custGeom>
              <a:avLst/>
              <a:gdLst>
                <a:gd name="connsiteX0" fmla="*/ 0 w 1884680"/>
                <a:gd name="connsiteY0" fmla="*/ 0 h 219279"/>
                <a:gd name="connsiteX1" fmla="*/ 980440 w 1884680"/>
                <a:gd name="connsiteY1" fmla="*/ 218440 h 219279"/>
                <a:gd name="connsiteX2" fmla="*/ 1884680 w 1884680"/>
                <a:gd name="connsiteY2" fmla="*/ 60960 h 219279"/>
                <a:gd name="connsiteX0" fmla="*/ 0 w 1846580"/>
                <a:gd name="connsiteY0" fmla="*/ 0 h 219137"/>
                <a:gd name="connsiteX1" fmla="*/ 980440 w 1846580"/>
                <a:gd name="connsiteY1" fmla="*/ 218440 h 219137"/>
                <a:gd name="connsiteX2" fmla="*/ 1846580 w 1846580"/>
                <a:gd name="connsiteY2" fmla="*/ 41910 h 219137"/>
                <a:gd name="connsiteX0" fmla="*/ 0 w 1846580"/>
                <a:gd name="connsiteY0" fmla="*/ 0 h 166413"/>
                <a:gd name="connsiteX1" fmla="*/ 837565 w 1846580"/>
                <a:gd name="connsiteY1" fmla="*/ 165100 h 166413"/>
                <a:gd name="connsiteX2" fmla="*/ 1846580 w 1846580"/>
                <a:gd name="connsiteY2" fmla="*/ 41910 h 166413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25625"/>
                <a:gd name="connsiteY0" fmla="*/ 0 h 172720"/>
                <a:gd name="connsiteX1" fmla="*/ 816610 w 1825625"/>
                <a:gd name="connsiteY1" fmla="*/ 172720 h 172720"/>
                <a:gd name="connsiteX2" fmla="*/ 1825625 w 1825625"/>
                <a:gd name="connsiteY2" fmla="*/ 49530 h 172720"/>
                <a:gd name="connsiteX0" fmla="*/ 0 w 1825625"/>
                <a:gd name="connsiteY0" fmla="*/ 0 h 172725"/>
                <a:gd name="connsiteX1" fmla="*/ 816610 w 1825625"/>
                <a:gd name="connsiteY1" fmla="*/ 172720 h 172725"/>
                <a:gd name="connsiteX2" fmla="*/ 1825625 w 1825625"/>
                <a:gd name="connsiteY2" fmla="*/ 49530 h 172725"/>
                <a:gd name="connsiteX0" fmla="*/ 0 w 1825625"/>
                <a:gd name="connsiteY0" fmla="*/ 0 h 130828"/>
                <a:gd name="connsiteX1" fmla="*/ 79375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0828"/>
                <a:gd name="connsiteX1" fmla="*/ 86614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7340"/>
                <a:gd name="connsiteX1" fmla="*/ 862330 w 1825625"/>
                <a:gd name="connsiteY1" fmla="*/ 137327 h 137340"/>
                <a:gd name="connsiteX2" fmla="*/ 1825625 w 1825625"/>
                <a:gd name="connsiteY2" fmla="*/ 49530 h 137340"/>
                <a:gd name="connsiteX0" fmla="*/ 0 w 1869440"/>
                <a:gd name="connsiteY0" fmla="*/ 0 h 158521"/>
                <a:gd name="connsiteX1" fmla="*/ 906145 w 1869440"/>
                <a:gd name="connsiteY1" fmla="*/ 158508 h 158521"/>
                <a:gd name="connsiteX2" fmla="*/ 1869440 w 1869440"/>
                <a:gd name="connsiteY2" fmla="*/ 70711 h 15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440" h="158521">
                  <a:moveTo>
                    <a:pt x="0" y="0"/>
                  </a:moveTo>
                  <a:cubicBezTo>
                    <a:pt x="333163" y="104140"/>
                    <a:pt x="544407" y="157873"/>
                    <a:pt x="906145" y="158508"/>
                  </a:cubicBezTo>
                  <a:cubicBezTo>
                    <a:pt x="1267883" y="159143"/>
                    <a:pt x="1522941" y="137386"/>
                    <a:pt x="1869440" y="7071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4A4C90-06F6-46CA-9585-38FA20A36220}"/>
                </a:ext>
              </a:extLst>
            </p:cNvPr>
            <p:cNvSpPr/>
            <p:nvPr userDrawn="1"/>
          </p:nvSpPr>
          <p:spPr>
            <a:xfrm>
              <a:off x="5419725" y="2116454"/>
              <a:ext cx="1877060" cy="148169"/>
            </a:xfrm>
            <a:custGeom>
              <a:avLst/>
              <a:gdLst>
                <a:gd name="connsiteX0" fmla="*/ 0 w 1884680"/>
                <a:gd name="connsiteY0" fmla="*/ 0 h 219279"/>
                <a:gd name="connsiteX1" fmla="*/ 980440 w 1884680"/>
                <a:gd name="connsiteY1" fmla="*/ 218440 h 219279"/>
                <a:gd name="connsiteX2" fmla="*/ 1884680 w 1884680"/>
                <a:gd name="connsiteY2" fmla="*/ 60960 h 219279"/>
                <a:gd name="connsiteX0" fmla="*/ 0 w 1846580"/>
                <a:gd name="connsiteY0" fmla="*/ 0 h 219137"/>
                <a:gd name="connsiteX1" fmla="*/ 980440 w 1846580"/>
                <a:gd name="connsiteY1" fmla="*/ 218440 h 219137"/>
                <a:gd name="connsiteX2" fmla="*/ 1846580 w 1846580"/>
                <a:gd name="connsiteY2" fmla="*/ 41910 h 219137"/>
                <a:gd name="connsiteX0" fmla="*/ 0 w 1846580"/>
                <a:gd name="connsiteY0" fmla="*/ 0 h 166413"/>
                <a:gd name="connsiteX1" fmla="*/ 837565 w 1846580"/>
                <a:gd name="connsiteY1" fmla="*/ 165100 h 166413"/>
                <a:gd name="connsiteX2" fmla="*/ 1846580 w 1846580"/>
                <a:gd name="connsiteY2" fmla="*/ 41910 h 166413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25625"/>
                <a:gd name="connsiteY0" fmla="*/ 0 h 172720"/>
                <a:gd name="connsiteX1" fmla="*/ 816610 w 1825625"/>
                <a:gd name="connsiteY1" fmla="*/ 172720 h 172720"/>
                <a:gd name="connsiteX2" fmla="*/ 1825625 w 1825625"/>
                <a:gd name="connsiteY2" fmla="*/ 49530 h 172720"/>
                <a:gd name="connsiteX0" fmla="*/ 0 w 1825625"/>
                <a:gd name="connsiteY0" fmla="*/ 0 h 172725"/>
                <a:gd name="connsiteX1" fmla="*/ 816610 w 1825625"/>
                <a:gd name="connsiteY1" fmla="*/ 172720 h 172725"/>
                <a:gd name="connsiteX2" fmla="*/ 1825625 w 1825625"/>
                <a:gd name="connsiteY2" fmla="*/ 49530 h 172725"/>
                <a:gd name="connsiteX0" fmla="*/ 0 w 1825625"/>
                <a:gd name="connsiteY0" fmla="*/ 0 h 130828"/>
                <a:gd name="connsiteX1" fmla="*/ 79375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0828"/>
                <a:gd name="connsiteX1" fmla="*/ 866140 w 1825625"/>
                <a:gd name="connsiteY1" fmla="*/ 130810 h 130828"/>
                <a:gd name="connsiteX2" fmla="*/ 1825625 w 1825625"/>
                <a:gd name="connsiteY2" fmla="*/ 49530 h 130828"/>
                <a:gd name="connsiteX0" fmla="*/ 0 w 1913768"/>
                <a:gd name="connsiteY0" fmla="*/ 0 h 194722"/>
                <a:gd name="connsiteX1" fmla="*/ 954283 w 1913768"/>
                <a:gd name="connsiteY1" fmla="*/ 189791 h 194722"/>
                <a:gd name="connsiteX2" fmla="*/ 1913768 w 1913768"/>
                <a:gd name="connsiteY2" fmla="*/ 108511 h 194722"/>
                <a:gd name="connsiteX0" fmla="*/ 0 w 1913768"/>
                <a:gd name="connsiteY0" fmla="*/ 0 h 218416"/>
                <a:gd name="connsiteX1" fmla="*/ 892183 w 1913768"/>
                <a:gd name="connsiteY1" fmla="*/ 215068 h 218416"/>
                <a:gd name="connsiteX2" fmla="*/ 1913768 w 1913768"/>
                <a:gd name="connsiteY2" fmla="*/ 108511 h 218416"/>
                <a:gd name="connsiteX0" fmla="*/ 0 w 1949826"/>
                <a:gd name="connsiteY0" fmla="*/ 0 h 217141"/>
                <a:gd name="connsiteX1" fmla="*/ 892183 w 1949826"/>
                <a:gd name="connsiteY1" fmla="*/ 215068 h 217141"/>
                <a:gd name="connsiteX2" fmla="*/ 1949826 w 1949826"/>
                <a:gd name="connsiteY2" fmla="*/ 91659 h 217141"/>
                <a:gd name="connsiteX0" fmla="*/ 0 w 1949826"/>
                <a:gd name="connsiteY0" fmla="*/ 0 h 208935"/>
                <a:gd name="connsiteX1" fmla="*/ 928241 w 1949826"/>
                <a:gd name="connsiteY1" fmla="*/ 206642 h 208935"/>
                <a:gd name="connsiteX2" fmla="*/ 1949826 w 1949826"/>
                <a:gd name="connsiteY2" fmla="*/ 91659 h 208935"/>
                <a:gd name="connsiteX0" fmla="*/ 0 w 1949826"/>
                <a:gd name="connsiteY0" fmla="*/ 0 h 207217"/>
                <a:gd name="connsiteX1" fmla="*/ 928241 w 1949826"/>
                <a:gd name="connsiteY1" fmla="*/ 206642 h 207217"/>
                <a:gd name="connsiteX2" fmla="*/ 1949826 w 1949826"/>
                <a:gd name="connsiteY2" fmla="*/ 91659 h 207217"/>
                <a:gd name="connsiteX0" fmla="*/ 0 w 1973865"/>
                <a:gd name="connsiteY0" fmla="*/ 0 h 218453"/>
                <a:gd name="connsiteX1" fmla="*/ 952280 w 1973865"/>
                <a:gd name="connsiteY1" fmla="*/ 217877 h 218453"/>
                <a:gd name="connsiteX2" fmla="*/ 1973865 w 1973865"/>
                <a:gd name="connsiteY2" fmla="*/ 102894 h 21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865" h="218453">
                  <a:moveTo>
                    <a:pt x="0" y="0"/>
                  </a:moveTo>
                  <a:cubicBezTo>
                    <a:pt x="333163" y="104140"/>
                    <a:pt x="561202" y="211028"/>
                    <a:pt x="952280" y="217877"/>
                  </a:cubicBezTo>
                  <a:cubicBezTo>
                    <a:pt x="1343358" y="224726"/>
                    <a:pt x="1627366" y="169569"/>
                    <a:pt x="1973865" y="10289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D7E21DC-217B-4BA4-BE81-E8CC3F3FE756}"/>
                </a:ext>
              </a:extLst>
            </p:cNvPr>
            <p:cNvSpPr/>
            <p:nvPr userDrawn="1"/>
          </p:nvSpPr>
          <p:spPr>
            <a:xfrm>
              <a:off x="6204585" y="2179320"/>
              <a:ext cx="1217295" cy="133015"/>
            </a:xfrm>
            <a:custGeom>
              <a:avLst/>
              <a:gdLst>
                <a:gd name="connsiteX0" fmla="*/ 0 w 1217295"/>
                <a:gd name="connsiteY0" fmla="*/ 0 h 133015"/>
                <a:gd name="connsiteX1" fmla="*/ 426720 w 1217295"/>
                <a:gd name="connsiteY1" fmla="*/ 127635 h 133015"/>
                <a:gd name="connsiteX2" fmla="*/ 1217295 w 1217295"/>
                <a:gd name="connsiteY2" fmla="*/ 97155 h 13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295" h="133015">
                  <a:moveTo>
                    <a:pt x="0" y="0"/>
                  </a:moveTo>
                  <a:cubicBezTo>
                    <a:pt x="111919" y="55721"/>
                    <a:pt x="223838" y="111443"/>
                    <a:pt x="426720" y="127635"/>
                  </a:cubicBezTo>
                  <a:cubicBezTo>
                    <a:pt x="629602" y="143827"/>
                    <a:pt x="923448" y="120491"/>
                    <a:pt x="1217295" y="9715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7D6559-285C-4071-BEB0-FBEA6C40DA65}"/>
                </a:ext>
              </a:extLst>
            </p:cNvPr>
            <p:cNvSpPr/>
            <p:nvPr userDrawn="1"/>
          </p:nvSpPr>
          <p:spPr>
            <a:xfrm>
              <a:off x="6174106" y="2194560"/>
              <a:ext cx="1824990" cy="297736"/>
            </a:xfrm>
            <a:custGeom>
              <a:avLst/>
              <a:gdLst>
                <a:gd name="connsiteX0" fmla="*/ 0 w 1735455"/>
                <a:gd name="connsiteY0" fmla="*/ 0 h 298099"/>
                <a:gd name="connsiteX1" fmla="*/ 765810 w 1735455"/>
                <a:gd name="connsiteY1" fmla="*/ 295275 h 298099"/>
                <a:gd name="connsiteX2" fmla="*/ 1735455 w 1735455"/>
                <a:gd name="connsiteY2" fmla="*/ 123825 h 298099"/>
                <a:gd name="connsiteX0" fmla="*/ 0 w 1824990"/>
                <a:gd name="connsiteY0" fmla="*/ 0 h 297736"/>
                <a:gd name="connsiteX1" fmla="*/ 765810 w 1824990"/>
                <a:gd name="connsiteY1" fmla="*/ 295275 h 297736"/>
                <a:gd name="connsiteX2" fmla="*/ 1824990 w 1824990"/>
                <a:gd name="connsiteY2" fmla="*/ 106680 h 29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90" h="297736">
                  <a:moveTo>
                    <a:pt x="0" y="0"/>
                  </a:moveTo>
                  <a:cubicBezTo>
                    <a:pt x="238284" y="137319"/>
                    <a:pt x="476568" y="274638"/>
                    <a:pt x="765810" y="295275"/>
                  </a:cubicBezTo>
                  <a:cubicBezTo>
                    <a:pt x="1055053" y="315913"/>
                    <a:pt x="1484789" y="202724"/>
                    <a:pt x="1824990" y="1066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4289C6-747B-4948-B97A-44BAED6D1864}"/>
                </a:ext>
              </a:extLst>
            </p:cNvPr>
            <p:cNvSpPr/>
            <p:nvPr userDrawn="1"/>
          </p:nvSpPr>
          <p:spPr>
            <a:xfrm>
              <a:off x="6256020" y="2129789"/>
              <a:ext cx="2781300" cy="578503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781300"/>
                <a:gd name="connsiteY0" fmla="*/ 0 h 578503"/>
                <a:gd name="connsiteX1" fmla="*/ 1127760 w 2781300"/>
                <a:gd name="connsiteY1" fmla="*/ 533400 h 578503"/>
                <a:gd name="connsiteX2" fmla="*/ 2781300 w 2781300"/>
                <a:gd name="connsiteY2" fmla="*/ 516255 h 57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1300" h="578503">
                  <a:moveTo>
                    <a:pt x="0" y="0"/>
                  </a:moveTo>
                  <a:cubicBezTo>
                    <a:pt x="327660" y="221615"/>
                    <a:pt x="655320" y="443230"/>
                    <a:pt x="1127760" y="533400"/>
                  </a:cubicBezTo>
                  <a:cubicBezTo>
                    <a:pt x="1600200" y="623570"/>
                    <a:pt x="2164080" y="557530"/>
                    <a:pt x="2781300" y="51625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D26079-3431-41A2-A655-456D247926DB}"/>
                </a:ext>
              </a:extLst>
            </p:cNvPr>
            <p:cNvSpPr/>
            <p:nvPr userDrawn="1"/>
          </p:nvSpPr>
          <p:spPr>
            <a:xfrm>
              <a:off x="6217884" y="2132219"/>
              <a:ext cx="2811816" cy="649748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774489"/>
                <a:gd name="connsiteY0" fmla="*/ 0 h 570783"/>
                <a:gd name="connsiteX1" fmla="*/ 1127760 w 2774489"/>
                <a:gd name="connsiteY1" fmla="*/ 533400 h 570783"/>
                <a:gd name="connsiteX2" fmla="*/ 2774489 w 2774489"/>
                <a:gd name="connsiteY2" fmla="*/ 453999 h 57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4489" h="570783">
                  <a:moveTo>
                    <a:pt x="0" y="0"/>
                  </a:moveTo>
                  <a:cubicBezTo>
                    <a:pt x="327660" y="221615"/>
                    <a:pt x="655320" y="443230"/>
                    <a:pt x="1127760" y="533400"/>
                  </a:cubicBezTo>
                  <a:cubicBezTo>
                    <a:pt x="1600200" y="623570"/>
                    <a:pt x="2168547" y="532091"/>
                    <a:pt x="2774489" y="45399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B52EB1-E1F7-4C60-8D7C-6BC8906A7536}"/>
                </a:ext>
              </a:extLst>
            </p:cNvPr>
            <p:cNvSpPr/>
            <p:nvPr userDrawn="1"/>
          </p:nvSpPr>
          <p:spPr>
            <a:xfrm>
              <a:off x="6181301" y="2150140"/>
              <a:ext cx="2851821" cy="684904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857197"/>
                <a:gd name="connsiteY0" fmla="*/ 0 h 563588"/>
                <a:gd name="connsiteX1" fmla="*/ 1127760 w 2857197"/>
                <a:gd name="connsiteY1" fmla="*/ 533400 h 563588"/>
                <a:gd name="connsiteX2" fmla="*/ 2857197 w 2857197"/>
                <a:gd name="connsiteY2" fmla="*/ 412347 h 563588"/>
                <a:gd name="connsiteX0" fmla="*/ 0 w 2857197"/>
                <a:gd name="connsiteY0" fmla="*/ 0 h 568275"/>
                <a:gd name="connsiteX1" fmla="*/ 1127760 w 2857197"/>
                <a:gd name="connsiteY1" fmla="*/ 533400 h 568275"/>
                <a:gd name="connsiteX2" fmla="*/ 2857197 w 2857197"/>
                <a:gd name="connsiteY2" fmla="*/ 412347 h 568275"/>
                <a:gd name="connsiteX0" fmla="*/ 0 w 2857197"/>
                <a:gd name="connsiteY0" fmla="*/ 0 h 538189"/>
                <a:gd name="connsiteX1" fmla="*/ 1131519 w 2857197"/>
                <a:gd name="connsiteY1" fmla="*/ 494943 h 538189"/>
                <a:gd name="connsiteX2" fmla="*/ 2857197 w 2857197"/>
                <a:gd name="connsiteY2" fmla="*/ 412347 h 538189"/>
                <a:gd name="connsiteX0" fmla="*/ 0 w 2813964"/>
                <a:gd name="connsiteY0" fmla="*/ 0 h 531782"/>
                <a:gd name="connsiteX1" fmla="*/ 1131519 w 2813964"/>
                <a:gd name="connsiteY1" fmla="*/ 494943 h 531782"/>
                <a:gd name="connsiteX2" fmla="*/ 2813964 w 2813964"/>
                <a:gd name="connsiteY2" fmla="*/ 384244 h 5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964" h="531782">
                  <a:moveTo>
                    <a:pt x="0" y="0"/>
                  </a:moveTo>
                  <a:cubicBezTo>
                    <a:pt x="327660" y="221615"/>
                    <a:pt x="659079" y="404773"/>
                    <a:pt x="1131519" y="494943"/>
                  </a:cubicBezTo>
                  <a:cubicBezTo>
                    <a:pt x="1603959" y="585113"/>
                    <a:pt x="2268173" y="494876"/>
                    <a:pt x="2813964" y="3842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1FA88F-FD8F-436F-AB16-35BD6875C991}"/>
                </a:ext>
              </a:extLst>
            </p:cNvPr>
            <p:cNvSpPr/>
            <p:nvPr userDrawn="1"/>
          </p:nvSpPr>
          <p:spPr>
            <a:xfrm>
              <a:off x="6169872" y="2203479"/>
              <a:ext cx="2872776" cy="681576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857197"/>
                <a:gd name="connsiteY0" fmla="*/ 0 h 563588"/>
                <a:gd name="connsiteX1" fmla="*/ 1127760 w 2857197"/>
                <a:gd name="connsiteY1" fmla="*/ 533400 h 563588"/>
                <a:gd name="connsiteX2" fmla="*/ 2857197 w 2857197"/>
                <a:gd name="connsiteY2" fmla="*/ 412347 h 563588"/>
                <a:gd name="connsiteX0" fmla="*/ 0 w 2857197"/>
                <a:gd name="connsiteY0" fmla="*/ 0 h 568275"/>
                <a:gd name="connsiteX1" fmla="*/ 1127760 w 2857197"/>
                <a:gd name="connsiteY1" fmla="*/ 533400 h 568275"/>
                <a:gd name="connsiteX2" fmla="*/ 2857197 w 2857197"/>
                <a:gd name="connsiteY2" fmla="*/ 412347 h 568275"/>
                <a:gd name="connsiteX0" fmla="*/ 0 w 2857197"/>
                <a:gd name="connsiteY0" fmla="*/ 0 h 538189"/>
                <a:gd name="connsiteX1" fmla="*/ 1131519 w 2857197"/>
                <a:gd name="connsiteY1" fmla="*/ 494943 h 538189"/>
                <a:gd name="connsiteX2" fmla="*/ 2857197 w 2857197"/>
                <a:gd name="connsiteY2" fmla="*/ 412347 h 538189"/>
                <a:gd name="connsiteX0" fmla="*/ 0 w 2875994"/>
                <a:gd name="connsiteY0" fmla="*/ 0 h 528778"/>
                <a:gd name="connsiteX1" fmla="*/ 1131519 w 2875994"/>
                <a:gd name="connsiteY1" fmla="*/ 494943 h 528778"/>
                <a:gd name="connsiteX2" fmla="*/ 2875994 w 2875994"/>
                <a:gd name="connsiteY2" fmla="*/ 367974 h 528778"/>
                <a:gd name="connsiteX0" fmla="*/ 0 w 2875994"/>
                <a:gd name="connsiteY0" fmla="*/ 0 h 533786"/>
                <a:gd name="connsiteX1" fmla="*/ 1131519 w 2875994"/>
                <a:gd name="connsiteY1" fmla="*/ 494943 h 533786"/>
                <a:gd name="connsiteX2" fmla="*/ 2875994 w 2875994"/>
                <a:gd name="connsiteY2" fmla="*/ 367974 h 533786"/>
                <a:gd name="connsiteX0" fmla="*/ 0 w 2875994"/>
                <a:gd name="connsiteY0" fmla="*/ 0 h 534342"/>
                <a:gd name="connsiteX1" fmla="*/ 1131519 w 2875994"/>
                <a:gd name="connsiteY1" fmla="*/ 494943 h 534342"/>
                <a:gd name="connsiteX2" fmla="*/ 2875994 w 2875994"/>
                <a:gd name="connsiteY2" fmla="*/ 367974 h 534342"/>
                <a:gd name="connsiteX0" fmla="*/ 0 w 2834640"/>
                <a:gd name="connsiteY0" fmla="*/ 0 h 529198"/>
                <a:gd name="connsiteX1" fmla="*/ 1131519 w 2834640"/>
                <a:gd name="connsiteY1" fmla="*/ 494943 h 529198"/>
                <a:gd name="connsiteX2" fmla="*/ 2834640 w 2834640"/>
                <a:gd name="connsiteY2" fmla="*/ 341350 h 52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4640" h="529198">
                  <a:moveTo>
                    <a:pt x="0" y="0"/>
                  </a:moveTo>
                  <a:cubicBezTo>
                    <a:pt x="327660" y="221615"/>
                    <a:pt x="659079" y="404773"/>
                    <a:pt x="1131519" y="494943"/>
                  </a:cubicBezTo>
                  <a:cubicBezTo>
                    <a:pt x="1603959" y="585113"/>
                    <a:pt x="2300127" y="484522"/>
                    <a:pt x="2834640" y="34135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48E9B7-2D6C-4838-B58D-1B087B73C19B}"/>
                </a:ext>
              </a:extLst>
            </p:cNvPr>
            <p:cNvSpPr/>
            <p:nvPr userDrawn="1"/>
          </p:nvSpPr>
          <p:spPr>
            <a:xfrm>
              <a:off x="6766560" y="2118360"/>
              <a:ext cx="3314700" cy="1299210"/>
            </a:xfrm>
            <a:custGeom>
              <a:avLst/>
              <a:gdLst>
                <a:gd name="connsiteX0" fmla="*/ 0 w 3314700"/>
                <a:gd name="connsiteY0" fmla="*/ 0 h 1299210"/>
                <a:gd name="connsiteX1" fmla="*/ 1348740 w 3314700"/>
                <a:gd name="connsiteY1" fmla="*/ 910590 h 1299210"/>
                <a:gd name="connsiteX2" fmla="*/ 3314700 w 3314700"/>
                <a:gd name="connsiteY2" fmla="*/ 1299210 h 1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4700" h="1299210">
                  <a:moveTo>
                    <a:pt x="0" y="0"/>
                  </a:moveTo>
                  <a:cubicBezTo>
                    <a:pt x="398145" y="347027"/>
                    <a:pt x="796290" y="694055"/>
                    <a:pt x="1348740" y="910590"/>
                  </a:cubicBezTo>
                  <a:cubicBezTo>
                    <a:pt x="1901190" y="1127125"/>
                    <a:pt x="2607945" y="1213167"/>
                    <a:pt x="3314700" y="12992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B0E75D-33BE-4B5A-89E6-382F5748D043}"/>
                </a:ext>
              </a:extLst>
            </p:cNvPr>
            <p:cNvSpPr/>
            <p:nvPr userDrawn="1"/>
          </p:nvSpPr>
          <p:spPr>
            <a:xfrm>
              <a:off x="6755130" y="2122170"/>
              <a:ext cx="3314700" cy="1299210"/>
            </a:xfrm>
            <a:custGeom>
              <a:avLst/>
              <a:gdLst>
                <a:gd name="connsiteX0" fmla="*/ 0 w 3314700"/>
                <a:gd name="connsiteY0" fmla="*/ 0 h 1299210"/>
                <a:gd name="connsiteX1" fmla="*/ 1348740 w 3314700"/>
                <a:gd name="connsiteY1" fmla="*/ 91059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26820 w 3314700"/>
                <a:gd name="connsiteY1" fmla="*/ 90297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26820 w 3314700"/>
                <a:gd name="connsiteY1" fmla="*/ 929640 h 1299210"/>
                <a:gd name="connsiteX2" fmla="*/ 3314700 w 3314700"/>
                <a:gd name="connsiteY2" fmla="*/ 1299210 h 1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4700" h="1299210">
                  <a:moveTo>
                    <a:pt x="0" y="0"/>
                  </a:moveTo>
                  <a:cubicBezTo>
                    <a:pt x="398145" y="347027"/>
                    <a:pt x="529590" y="602615"/>
                    <a:pt x="1226820" y="929640"/>
                  </a:cubicBezTo>
                  <a:cubicBezTo>
                    <a:pt x="1924050" y="1256665"/>
                    <a:pt x="2619375" y="1285557"/>
                    <a:pt x="3314700" y="12992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6D5E98D-212D-4F83-A8B7-B1F02C79F9F6}"/>
                </a:ext>
              </a:extLst>
            </p:cNvPr>
            <p:cNvSpPr/>
            <p:nvPr userDrawn="1"/>
          </p:nvSpPr>
          <p:spPr>
            <a:xfrm>
              <a:off x="7509510" y="2316480"/>
              <a:ext cx="2727960" cy="221361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27960"/>
                <a:gd name="connsiteY0" fmla="*/ 0 h 2213610"/>
                <a:gd name="connsiteX1" fmla="*/ 1211580 w 2727960"/>
                <a:gd name="connsiteY1" fmla="*/ 1443990 h 2213610"/>
                <a:gd name="connsiteX2" fmla="*/ 2727960 w 2727960"/>
                <a:gd name="connsiteY2" fmla="*/ 2213610 h 2213610"/>
                <a:gd name="connsiteX0" fmla="*/ 0 w 2727960"/>
                <a:gd name="connsiteY0" fmla="*/ 0 h 2213610"/>
                <a:gd name="connsiteX1" fmla="*/ 1162050 w 2727960"/>
                <a:gd name="connsiteY1" fmla="*/ 1497330 h 2213610"/>
                <a:gd name="connsiteX2" fmla="*/ 2727960 w 2727960"/>
                <a:gd name="connsiteY2" fmla="*/ 2213610 h 221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2213610">
                  <a:moveTo>
                    <a:pt x="0" y="0"/>
                  </a:moveTo>
                  <a:cubicBezTo>
                    <a:pt x="377190" y="539115"/>
                    <a:pt x="704850" y="1131570"/>
                    <a:pt x="1162050" y="1497330"/>
                  </a:cubicBezTo>
                  <a:cubicBezTo>
                    <a:pt x="1619250" y="1863090"/>
                    <a:pt x="2190750" y="2021205"/>
                    <a:pt x="2727960" y="22136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3467EB1-6575-4E70-8A4A-99E57FB6034E}"/>
                </a:ext>
              </a:extLst>
            </p:cNvPr>
            <p:cNvSpPr/>
            <p:nvPr userDrawn="1"/>
          </p:nvSpPr>
          <p:spPr>
            <a:xfrm>
              <a:off x="7479030" y="2316480"/>
              <a:ext cx="2747010" cy="222504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43200"/>
                <a:gd name="connsiteY0" fmla="*/ 0 h 2194560"/>
                <a:gd name="connsiteX1" fmla="*/ 1143000 w 2743200"/>
                <a:gd name="connsiteY1" fmla="*/ 1482090 h 2194560"/>
                <a:gd name="connsiteX2" fmla="*/ 2743200 w 2743200"/>
                <a:gd name="connsiteY2" fmla="*/ 2194560 h 2194560"/>
                <a:gd name="connsiteX0" fmla="*/ 0 w 2743200"/>
                <a:gd name="connsiteY0" fmla="*/ 0 h 2194560"/>
                <a:gd name="connsiteX1" fmla="*/ 1143000 w 2743200"/>
                <a:gd name="connsiteY1" fmla="*/ 1482090 h 2194560"/>
                <a:gd name="connsiteX2" fmla="*/ 2743200 w 2743200"/>
                <a:gd name="connsiteY2" fmla="*/ 2194560 h 2194560"/>
                <a:gd name="connsiteX0" fmla="*/ 0 w 2747010"/>
                <a:gd name="connsiteY0" fmla="*/ 0 h 2205990"/>
                <a:gd name="connsiteX1" fmla="*/ 1143000 w 2747010"/>
                <a:gd name="connsiteY1" fmla="*/ 1482090 h 2205990"/>
                <a:gd name="connsiteX2" fmla="*/ 2747010 w 2747010"/>
                <a:gd name="connsiteY2" fmla="*/ 2205990 h 2205990"/>
                <a:gd name="connsiteX0" fmla="*/ 0 w 2747010"/>
                <a:gd name="connsiteY0" fmla="*/ 0 h 2205990"/>
                <a:gd name="connsiteX1" fmla="*/ 1123950 w 2747010"/>
                <a:gd name="connsiteY1" fmla="*/ 1508760 h 2205990"/>
                <a:gd name="connsiteX2" fmla="*/ 2747010 w 2747010"/>
                <a:gd name="connsiteY2" fmla="*/ 2205990 h 2205990"/>
                <a:gd name="connsiteX0" fmla="*/ 0 w 2747010"/>
                <a:gd name="connsiteY0" fmla="*/ 0 h 2205990"/>
                <a:gd name="connsiteX1" fmla="*/ 1123950 w 2747010"/>
                <a:gd name="connsiteY1" fmla="*/ 1508760 h 2205990"/>
                <a:gd name="connsiteX2" fmla="*/ 2747010 w 2747010"/>
                <a:gd name="connsiteY2" fmla="*/ 2205990 h 2205990"/>
                <a:gd name="connsiteX0" fmla="*/ 0 w 2747010"/>
                <a:gd name="connsiteY0" fmla="*/ 0 h 2225040"/>
                <a:gd name="connsiteX1" fmla="*/ 1123950 w 2747010"/>
                <a:gd name="connsiteY1" fmla="*/ 1508760 h 2225040"/>
                <a:gd name="connsiteX2" fmla="*/ 2747010 w 2747010"/>
                <a:gd name="connsiteY2" fmla="*/ 2225040 h 2225040"/>
                <a:gd name="connsiteX0" fmla="*/ 0 w 2747010"/>
                <a:gd name="connsiteY0" fmla="*/ 0 h 2225040"/>
                <a:gd name="connsiteX1" fmla="*/ 1059180 w 2747010"/>
                <a:gd name="connsiteY1" fmla="*/ 1539240 h 2225040"/>
                <a:gd name="connsiteX2" fmla="*/ 2747010 w 2747010"/>
                <a:gd name="connsiteY2" fmla="*/ 2225040 h 22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7010" h="2225040">
                  <a:moveTo>
                    <a:pt x="0" y="0"/>
                  </a:moveTo>
                  <a:cubicBezTo>
                    <a:pt x="331470" y="558165"/>
                    <a:pt x="601980" y="1173480"/>
                    <a:pt x="1059180" y="1539240"/>
                  </a:cubicBezTo>
                  <a:cubicBezTo>
                    <a:pt x="1516380" y="1905000"/>
                    <a:pt x="2205990" y="2078355"/>
                    <a:pt x="2747010" y="22250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43C68D7-830B-4E05-ACFB-EBC2F1319219}"/>
                </a:ext>
              </a:extLst>
            </p:cNvPr>
            <p:cNvSpPr/>
            <p:nvPr userDrawn="1"/>
          </p:nvSpPr>
          <p:spPr>
            <a:xfrm>
              <a:off x="7539990" y="2289810"/>
              <a:ext cx="2705100" cy="222123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27960"/>
                <a:gd name="connsiteY0" fmla="*/ 0 h 2213610"/>
                <a:gd name="connsiteX1" fmla="*/ 1211580 w 2727960"/>
                <a:gd name="connsiteY1" fmla="*/ 1443990 h 2213610"/>
                <a:gd name="connsiteX2" fmla="*/ 2727960 w 2727960"/>
                <a:gd name="connsiteY2" fmla="*/ 2213610 h 2213610"/>
                <a:gd name="connsiteX0" fmla="*/ 0 w 2705100"/>
                <a:gd name="connsiteY0" fmla="*/ 0 h 2221230"/>
                <a:gd name="connsiteX1" fmla="*/ 1211580 w 2705100"/>
                <a:gd name="connsiteY1" fmla="*/ 1443990 h 2221230"/>
                <a:gd name="connsiteX2" fmla="*/ 2705100 w 2705100"/>
                <a:gd name="connsiteY2" fmla="*/ 2221230 h 222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100" h="2221230">
                  <a:moveTo>
                    <a:pt x="0" y="0"/>
                  </a:moveTo>
                  <a:cubicBezTo>
                    <a:pt x="377190" y="539115"/>
                    <a:pt x="754380" y="1078230"/>
                    <a:pt x="1211580" y="1443990"/>
                  </a:cubicBezTo>
                  <a:cubicBezTo>
                    <a:pt x="1668780" y="1809750"/>
                    <a:pt x="2167890" y="2028825"/>
                    <a:pt x="2705100" y="222123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FF000C8-A200-4CC3-A5D7-93BA830DCAE7}"/>
                </a:ext>
              </a:extLst>
            </p:cNvPr>
            <p:cNvSpPr/>
            <p:nvPr userDrawn="1"/>
          </p:nvSpPr>
          <p:spPr>
            <a:xfrm>
              <a:off x="7447280" y="2316480"/>
              <a:ext cx="350680" cy="3647440"/>
            </a:xfrm>
            <a:custGeom>
              <a:avLst/>
              <a:gdLst>
                <a:gd name="connsiteX0" fmla="*/ 0 w 350680"/>
                <a:gd name="connsiteY0" fmla="*/ 0 h 3647440"/>
                <a:gd name="connsiteX1" fmla="*/ 340360 w 350680"/>
                <a:gd name="connsiteY1" fmla="*/ 1747520 h 3647440"/>
                <a:gd name="connsiteX2" fmla="*/ 269240 w 350680"/>
                <a:gd name="connsiteY2" fmla="*/ 3647440 h 36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80" h="3647440">
                  <a:moveTo>
                    <a:pt x="0" y="0"/>
                  </a:moveTo>
                  <a:cubicBezTo>
                    <a:pt x="147743" y="569806"/>
                    <a:pt x="295487" y="1139613"/>
                    <a:pt x="340360" y="1747520"/>
                  </a:cubicBezTo>
                  <a:cubicBezTo>
                    <a:pt x="385233" y="2355427"/>
                    <a:pt x="269240" y="3647440"/>
                    <a:pt x="269240" y="36474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4640E3-A7A4-42B4-945B-34905039A4D7}"/>
                </a:ext>
              </a:extLst>
            </p:cNvPr>
            <p:cNvSpPr/>
            <p:nvPr userDrawn="1"/>
          </p:nvSpPr>
          <p:spPr>
            <a:xfrm>
              <a:off x="8534400" y="2443480"/>
              <a:ext cx="1767840" cy="1300480"/>
            </a:xfrm>
            <a:custGeom>
              <a:avLst/>
              <a:gdLst>
                <a:gd name="connsiteX0" fmla="*/ 0 w 1767840"/>
                <a:gd name="connsiteY0" fmla="*/ 0 h 1300480"/>
                <a:gd name="connsiteX1" fmla="*/ 381000 w 1767840"/>
                <a:gd name="connsiteY1" fmla="*/ 924560 h 1300480"/>
                <a:gd name="connsiteX2" fmla="*/ 1767840 w 1767840"/>
                <a:gd name="connsiteY2" fmla="*/ 1300480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840" h="1300480">
                  <a:moveTo>
                    <a:pt x="0" y="0"/>
                  </a:moveTo>
                  <a:cubicBezTo>
                    <a:pt x="43180" y="353906"/>
                    <a:pt x="86360" y="707813"/>
                    <a:pt x="381000" y="924560"/>
                  </a:cubicBezTo>
                  <a:cubicBezTo>
                    <a:pt x="675640" y="1141307"/>
                    <a:pt x="1221740" y="1220893"/>
                    <a:pt x="1767840" y="13004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83F22AD-AD82-4E4A-BE89-11D1E75FE318}"/>
                </a:ext>
              </a:extLst>
            </p:cNvPr>
            <p:cNvSpPr/>
            <p:nvPr userDrawn="1"/>
          </p:nvSpPr>
          <p:spPr>
            <a:xfrm>
              <a:off x="8524156" y="2443480"/>
              <a:ext cx="767164" cy="2987040"/>
            </a:xfrm>
            <a:custGeom>
              <a:avLst/>
              <a:gdLst>
                <a:gd name="connsiteX0" fmla="*/ 10537 w 747137"/>
                <a:gd name="connsiteY0" fmla="*/ 0 h 2956560"/>
                <a:gd name="connsiteX1" fmla="*/ 101977 w 747137"/>
                <a:gd name="connsiteY1" fmla="*/ 1747520 h 2956560"/>
                <a:gd name="connsiteX2" fmla="*/ 747137 w 747137"/>
                <a:gd name="connsiteY2" fmla="*/ 2956560 h 2956560"/>
                <a:gd name="connsiteX0" fmla="*/ 5799 w 767164"/>
                <a:gd name="connsiteY0" fmla="*/ 0 h 2987040"/>
                <a:gd name="connsiteX1" fmla="*/ 122004 w 767164"/>
                <a:gd name="connsiteY1" fmla="*/ 1778000 h 2987040"/>
                <a:gd name="connsiteX2" fmla="*/ 767164 w 767164"/>
                <a:gd name="connsiteY2" fmla="*/ 2987040 h 29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164" h="2987040">
                  <a:moveTo>
                    <a:pt x="5799" y="0"/>
                  </a:moveTo>
                  <a:cubicBezTo>
                    <a:pt x="-9865" y="627380"/>
                    <a:pt x="-763" y="1285240"/>
                    <a:pt x="122004" y="1778000"/>
                  </a:cubicBezTo>
                  <a:cubicBezTo>
                    <a:pt x="244771" y="2270760"/>
                    <a:pt x="505967" y="2628900"/>
                    <a:pt x="767164" y="29870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3237F1-24DF-4C00-AC82-B7C985638EE8}"/>
                </a:ext>
              </a:extLst>
            </p:cNvPr>
            <p:cNvSpPr/>
            <p:nvPr userDrawn="1"/>
          </p:nvSpPr>
          <p:spPr>
            <a:xfrm>
              <a:off x="9468104" y="2866058"/>
              <a:ext cx="810036" cy="1649235"/>
            </a:xfrm>
            <a:custGeom>
              <a:avLst/>
              <a:gdLst>
                <a:gd name="connsiteX0" fmla="*/ 0 w 786810"/>
                <a:gd name="connsiteY0" fmla="*/ 0 h 1623237"/>
                <a:gd name="connsiteX1" fmla="*/ 155944 w 786810"/>
                <a:gd name="connsiteY1" fmla="*/ 1063256 h 1623237"/>
                <a:gd name="connsiteX2" fmla="*/ 786810 w 786810"/>
                <a:gd name="connsiteY2" fmla="*/ 1623237 h 16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810" h="1623237">
                  <a:moveTo>
                    <a:pt x="0" y="0"/>
                  </a:moveTo>
                  <a:cubicBezTo>
                    <a:pt x="12404" y="396358"/>
                    <a:pt x="24809" y="792717"/>
                    <a:pt x="155944" y="1063256"/>
                  </a:cubicBezTo>
                  <a:cubicBezTo>
                    <a:pt x="287079" y="1333795"/>
                    <a:pt x="536944" y="1478516"/>
                    <a:pt x="786810" y="162323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08FAD1-C9CA-46BA-BE4E-5A674EDB48C6}"/>
                </a:ext>
              </a:extLst>
            </p:cNvPr>
            <p:cNvSpPr/>
            <p:nvPr userDrawn="1"/>
          </p:nvSpPr>
          <p:spPr>
            <a:xfrm>
              <a:off x="9837420" y="3156585"/>
              <a:ext cx="211455" cy="219075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55" h="219075">
                  <a:moveTo>
                    <a:pt x="0" y="0"/>
                  </a:moveTo>
                  <a:cubicBezTo>
                    <a:pt x="476" y="51276"/>
                    <a:pt x="952" y="102552"/>
                    <a:pt x="36195" y="139065"/>
                  </a:cubicBezTo>
                  <a:cubicBezTo>
                    <a:pt x="71438" y="175578"/>
                    <a:pt x="141446" y="197326"/>
                    <a:pt x="211455" y="21907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ECEEC01-2CBE-43E8-A9C5-8BBE780CAC0A}"/>
                </a:ext>
              </a:extLst>
            </p:cNvPr>
            <p:cNvSpPr/>
            <p:nvPr userDrawn="1"/>
          </p:nvSpPr>
          <p:spPr>
            <a:xfrm>
              <a:off x="9850755" y="3141345"/>
              <a:ext cx="221108" cy="226833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72E15E6-AD27-4315-B8CD-7E547C54FDF5}"/>
                </a:ext>
              </a:extLst>
            </p:cNvPr>
            <p:cNvSpPr/>
            <p:nvPr userDrawn="1"/>
          </p:nvSpPr>
          <p:spPr>
            <a:xfrm>
              <a:off x="9951645" y="3771899"/>
              <a:ext cx="339163" cy="1144905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163" h="1144905">
                  <a:moveTo>
                    <a:pt x="339163" y="0"/>
                  </a:moveTo>
                  <a:cubicBezTo>
                    <a:pt x="208353" y="74454"/>
                    <a:pt x="64208" y="255588"/>
                    <a:pt x="15313" y="443865"/>
                  </a:cubicBezTo>
                  <a:cubicBezTo>
                    <a:pt x="-33582" y="632143"/>
                    <a:pt x="50873" y="1145699"/>
                    <a:pt x="43888" y="11449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D18FC4E-819E-4E0D-BDA2-0A3D3265A805}"/>
                </a:ext>
              </a:extLst>
            </p:cNvPr>
            <p:cNvSpPr/>
            <p:nvPr userDrawn="1"/>
          </p:nvSpPr>
          <p:spPr>
            <a:xfrm>
              <a:off x="9283921" y="3743951"/>
              <a:ext cx="983615" cy="1678305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  <a:gd name="connsiteX0" fmla="*/ 587375 w 587375"/>
                <a:gd name="connsiteY0" fmla="*/ 0 h 1411605"/>
                <a:gd name="connsiteX1" fmla="*/ 263525 w 587375"/>
                <a:gd name="connsiteY1" fmla="*/ 443865 h 1411605"/>
                <a:gd name="connsiteX2" fmla="*/ 0 w 587375"/>
                <a:gd name="connsiteY2" fmla="*/ 1411605 h 1411605"/>
                <a:gd name="connsiteX0" fmla="*/ 587375 w 587375"/>
                <a:gd name="connsiteY0" fmla="*/ 0 h 1411605"/>
                <a:gd name="connsiteX1" fmla="*/ 75565 w 587375"/>
                <a:gd name="connsiteY1" fmla="*/ 575945 h 1411605"/>
                <a:gd name="connsiteX2" fmla="*/ 0 w 587375"/>
                <a:gd name="connsiteY2" fmla="*/ 1411605 h 1411605"/>
                <a:gd name="connsiteX0" fmla="*/ 588029 w 588029"/>
                <a:gd name="connsiteY0" fmla="*/ 0 h 1411606"/>
                <a:gd name="connsiteX1" fmla="*/ 76219 w 588029"/>
                <a:gd name="connsiteY1" fmla="*/ 575945 h 1411606"/>
                <a:gd name="connsiteX2" fmla="*/ 654 w 588029"/>
                <a:gd name="connsiteY2" fmla="*/ 1411605 h 1411606"/>
                <a:gd name="connsiteX0" fmla="*/ 983615 w 983615"/>
                <a:gd name="connsiteY0" fmla="*/ 0 h 1678305"/>
                <a:gd name="connsiteX1" fmla="*/ 471805 w 983615"/>
                <a:gd name="connsiteY1" fmla="*/ 57594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361315 w 983615"/>
                <a:gd name="connsiteY1" fmla="*/ 48450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361315 w 983615"/>
                <a:gd name="connsiteY1" fmla="*/ 48450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269875 w 983615"/>
                <a:gd name="connsiteY1" fmla="*/ 61404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269875 w 983615"/>
                <a:gd name="connsiteY1" fmla="*/ 614045 h 1678305"/>
                <a:gd name="connsiteX2" fmla="*/ 0 w 983615"/>
                <a:gd name="connsiteY2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615" h="1678305">
                  <a:moveTo>
                    <a:pt x="983615" y="0"/>
                  </a:moveTo>
                  <a:cubicBezTo>
                    <a:pt x="852805" y="74454"/>
                    <a:pt x="559541" y="136207"/>
                    <a:pt x="269875" y="614045"/>
                  </a:cubicBezTo>
                  <a:cubicBezTo>
                    <a:pt x="-19791" y="1091883"/>
                    <a:pt x="6985" y="1679099"/>
                    <a:pt x="0" y="16783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E03416-382C-4F9B-AA32-03553DB6FD3D}"/>
                </a:ext>
              </a:extLst>
            </p:cNvPr>
            <p:cNvSpPr/>
            <p:nvPr userDrawn="1"/>
          </p:nvSpPr>
          <p:spPr>
            <a:xfrm>
              <a:off x="7711440" y="4690110"/>
              <a:ext cx="2457450" cy="1249680"/>
            </a:xfrm>
            <a:custGeom>
              <a:avLst/>
              <a:gdLst>
                <a:gd name="connsiteX0" fmla="*/ 2457450 w 2457450"/>
                <a:gd name="connsiteY0" fmla="*/ 0 h 1249680"/>
                <a:gd name="connsiteX1" fmla="*/ 1055370 w 2457450"/>
                <a:gd name="connsiteY1" fmla="*/ 43434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25830 w 2457450"/>
                <a:gd name="connsiteY1" fmla="*/ 62865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25830 w 2457450"/>
                <a:gd name="connsiteY1" fmla="*/ 62865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14400 w 2457450"/>
                <a:gd name="connsiteY1" fmla="*/ 720090 h 1249680"/>
                <a:gd name="connsiteX2" fmla="*/ 0 w 2457450"/>
                <a:gd name="connsiteY2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450" h="1249680">
                  <a:moveTo>
                    <a:pt x="2457450" y="0"/>
                  </a:moveTo>
                  <a:cubicBezTo>
                    <a:pt x="2448877" y="6350"/>
                    <a:pt x="1323975" y="511810"/>
                    <a:pt x="914400" y="720090"/>
                  </a:cubicBezTo>
                  <a:cubicBezTo>
                    <a:pt x="504825" y="928370"/>
                    <a:pt x="6667" y="1247140"/>
                    <a:pt x="0" y="12496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A5B225-373B-47EB-8710-BBB83274391F}"/>
                </a:ext>
              </a:extLst>
            </p:cNvPr>
            <p:cNvSpPr/>
            <p:nvPr userDrawn="1"/>
          </p:nvSpPr>
          <p:spPr>
            <a:xfrm>
              <a:off x="5090159" y="5561741"/>
              <a:ext cx="3173731" cy="478377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926" h="411015">
                  <a:moveTo>
                    <a:pt x="1211926" y="216617"/>
                  </a:moveTo>
                  <a:cubicBezTo>
                    <a:pt x="1004434" y="34847"/>
                    <a:pt x="755720" y="-55264"/>
                    <a:pt x="478805" y="36059"/>
                  </a:cubicBezTo>
                  <a:cubicBezTo>
                    <a:pt x="201890" y="127382"/>
                    <a:pt x="76697" y="288839"/>
                    <a:pt x="0" y="4110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C893E9-FDBD-4D43-9761-820C390349C9}"/>
                </a:ext>
              </a:extLst>
            </p:cNvPr>
            <p:cNvSpPr/>
            <p:nvPr userDrawn="1"/>
          </p:nvSpPr>
          <p:spPr>
            <a:xfrm>
              <a:off x="2925824" y="5157796"/>
              <a:ext cx="5363467" cy="650983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  <a:gd name="connsiteX0" fmla="*/ 1259508 w 1259508"/>
                <a:gd name="connsiteY0" fmla="*/ 389955 h 389955"/>
                <a:gd name="connsiteX1" fmla="*/ 526387 w 1259508"/>
                <a:gd name="connsiteY1" fmla="*/ 209397 h 389955"/>
                <a:gd name="connsiteX2" fmla="*/ 0 w 1259508"/>
                <a:gd name="connsiteY2" fmla="*/ 34405 h 389955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562073 h 562073"/>
                <a:gd name="connsiteX1" fmla="*/ 593003 w 1259508"/>
                <a:gd name="connsiteY1" fmla="*/ 14884 h 562073"/>
                <a:gd name="connsiteX2" fmla="*/ 0 w 1259508"/>
                <a:gd name="connsiteY2" fmla="*/ 206523 h 562073"/>
                <a:gd name="connsiteX0" fmla="*/ 1255939 w 1255939"/>
                <a:gd name="connsiteY0" fmla="*/ 559315 h 559315"/>
                <a:gd name="connsiteX1" fmla="*/ 589434 w 1255939"/>
                <a:gd name="connsiteY1" fmla="*/ 12126 h 559315"/>
                <a:gd name="connsiteX2" fmla="*/ 0 w 1255939"/>
                <a:gd name="connsiteY2" fmla="*/ 225589 h 5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939" h="559315">
                  <a:moveTo>
                    <a:pt x="1255939" y="559315"/>
                  </a:moveTo>
                  <a:cubicBezTo>
                    <a:pt x="1087703" y="268428"/>
                    <a:pt x="798757" y="67747"/>
                    <a:pt x="589434" y="12126"/>
                  </a:cubicBezTo>
                  <a:cubicBezTo>
                    <a:pt x="380111" y="-43495"/>
                    <a:pt x="76697" y="103413"/>
                    <a:pt x="0" y="22558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547B0D-5E83-4426-874A-4AC686824005}"/>
                </a:ext>
              </a:extLst>
            </p:cNvPr>
            <p:cNvSpPr/>
            <p:nvPr userDrawn="1"/>
          </p:nvSpPr>
          <p:spPr>
            <a:xfrm>
              <a:off x="2182113" y="4796742"/>
              <a:ext cx="6107178" cy="1010936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  <a:gd name="connsiteX0" fmla="*/ 1259508 w 1259508"/>
                <a:gd name="connsiteY0" fmla="*/ 389955 h 389955"/>
                <a:gd name="connsiteX1" fmla="*/ 526387 w 1259508"/>
                <a:gd name="connsiteY1" fmla="*/ 209397 h 389955"/>
                <a:gd name="connsiteX2" fmla="*/ 0 w 1259508"/>
                <a:gd name="connsiteY2" fmla="*/ 34405 h 389955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562073 h 562073"/>
                <a:gd name="connsiteX1" fmla="*/ 593003 w 1259508"/>
                <a:gd name="connsiteY1" fmla="*/ 14884 h 562073"/>
                <a:gd name="connsiteX2" fmla="*/ 0 w 1259508"/>
                <a:gd name="connsiteY2" fmla="*/ 206523 h 562073"/>
                <a:gd name="connsiteX0" fmla="*/ 1255939 w 1255939"/>
                <a:gd name="connsiteY0" fmla="*/ 559315 h 559315"/>
                <a:gd name="connsiteX1" fmla="*/ 589434 w 1255939"/>
                <a:gd name="connsiteY1" fmla="*/ 12126 h 559315"/>
                <a:gd name="connsiteX2" fmla="*/ 0 w 1255939"/>
                <a:gd name="connsiteY2" fmla="*/ 225589 h 559315"/>
                <a:gd name="connsiteX0" fmla="*/ 1428467 w 1428467"/>
                <a:gd name="connsiteY0" fmla="*/ 782117 h 782117"/>
                <a:gd name="connsiteX1" fmla="*/ 761962 w 1428467"/>
                <a:gd name="connsiteY1" fmla="*/ 234928 h 782117"/>
                <a:gd name="connsiteX2" fmla="*/ 0 w 1428467"/>
                <a:gd name="connsiteY2" fmla="*/ 38796 h 782117"/>
                <a:gd name="connsiteX0" fmla="*/ 1428467 w 1428467"/>
                <a:gd name="connsiteY0" fmla="*/ 801842 h 801842"/>
                <a:gd name="connsiteX1" fmla="*/ 766240 w 1428467"/>
                <a:gd name="connsiteY1" fmla="*/ 148462 h 801842"/>
                <a:gd name="connsiteX2" fmla="*/ 0 w 1428467"/>
                <a:gd name="connsiteY2" fmla="*/ 58521 h 801842"/>
                <a:gd name="connsiteX0" fmla="*/ 1428467 w 1428467"/>
                <a:gd name="connsiteY0" fmla="*/ 788361 h 788361"/>
                <a:gd name="connsiteX1" fmla="*/ 766240 w 1428467"/>
                <a:gd name="connsiteY1" fmla="*/ 134981 h 788361"/>
                <a:gd name="connsiteX2" fmla="*/ 0 w 1428467"/>
                <a:gd name="connsiteY2" fmla="*/ 45040 h 788361"/>
                <a:gd name="connsiteX0" fmla="*/ 1428467 w 1428467"/>
                <a:gd name="connsiteY0" fmla="*/ 803406 h 803406"/>
                <a:gd name="connsiteX1" fmla="*/ 761962 w 1428467"/>
                <a:gd name="connsiteY1" fmla="*/ 104516 h 803406"/>
                <a:gd name="connsiteX2" fmla="*/ 0 w 1428467"/>
                <a:gd name="connsiteY2" fmla="*/ 60085 h 803406"/>
                <a:gd name="connsiteX0" fmla="*/ 1428467 w 1428467"/>
                <a:gd name="connsiteY0" fmla="*/ 811872 h 811872"/>
                <a:gd name="connsiteX1" fmla="*/ 761962 w 1428467"/>
                <a:gd name="connsiteY1" fmla="*/ 112982 h 811872"/>
                <a:gd name="connsiteX2" fmla="*/ 0 w 1428467"/>
                <a:gd name="connsiteY2" fmla="*/ 68551 h 811872"/>
                <a:gd name="connsiteX0" fmla="*/ 1428467 w 1428467"/>
                <a:gd name="connsiteY0" fmla="*/ 838587 h 838587"/>
                <a:gd name="connsiteX1" fmla="*/ 756259 w 1428467"/>
                <a:gd name="connsiteY1" fmla="*/ 89129 h 838587"/>
                <a:gd name="connsiteX2" fmla="*/ 0 w 1428467"/>
                <a:gd name="connsiteY2" fmla="*/ 95266 h 8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467" h="838587">
                  <a:moveTo>
                    <a:pt x="1428467" y="838587"/>
                  </a:moveTo>
                  <a:cubicBezTo>
                    <a:pt x="1260231" y="547700"/>
                    <a:pt x="1029983" y="238299"/>
                    <a:pt x="756259" y="89129"/>
                  </a:cubicBezTo>
                  <a:cubicBezTo>
                    <a:pt x="482535" y="-60041"/>
                    <a:pt x="163674" y="3430"/>
                    <a:pt x="0" y="9526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0857DB-E5C1-487A-8DDD-7EB0AD5F76A6}"/>
                </a:ext>
              </a:extLst>
            </p:cNvPr>
            <p:cNvSpPr/>
            <p:nvPr userDrawn="1"/>
          </p:nvSpPr>
          <p:spPr>
            <a:xfrm>
              <a:off x="5128260" y="5639306"/>
              <a:ext cx="2554618" cy="401449"/>
            </a:xfrm>
            <a:custGeom>
              <a:avLst/>
              <a:gdLst>
                <a:gd name="connsiteX0" fmla="*/ 0 w 2554605"/>
                <a:gd name="connsiteY0" fmla="*/ 356202 h 356202"/>
                <a:gd name="connsiteX1" fmla="*/ 1224915 w 2554605"/>
                <a:gd name="connsiteY1" fmla="*/ 1872 h 356202"/>
                <a:gd name="connsiteX2" fmla="*/ 2554605 w 2554605"/>
                <a:gd name="connsiteY2" fmla="*/ 241902 h 356202"/>
                <a:gd name="connsiteX0" fmla="*/ 0 w 2554605"/>
                <a:gd name="connsiteY0" fmla="*/ 410937 h 410937"/>
                <a:gd name="connsiteX1" fmla="*/ 1388745 w 2554605"/>
                <a:gd name="connsiteY1" fmla="*/ 1362 h 410937"/>
                <a:gd name="connsiteX2" fmla="*/ 2554605 w 2554605"/>
                <a:gd name="connsiteY2" fmla="*/ 296637 h 410937"/>
                <a:gd name="connsiteX0" fmla="*/ 0 w 2554605"/>
                <a:gd name="connsiteY0" fmla="*/ 411767 h 411767"/>
                <a:gd name="connsiteX1" fmla="*/ 1388745 w 2554605"/>
                <a:gd name="connsiteY1" fmla="*/ 2192 h 411767"/>
                <a:gd name="connsiteX2" fmla="*/ 2554605 w 2554605"/>
                <a:gd name="connsiteY2" fmla="*/ 297467 h 411767"/>
                <a:gd name="connsiteX0" fmla="*/ 0 w 2554619"/>
                <a:gd name="connsiteY0" fmla="*/ 410934 h 410934"/>
                <a:gd name="connsiteX1" fmla="*/ 1388745 w 2554619"/>
                <a:gd name="connsiteY1" fmla="*/ 1359 h 410934"/>
                <a:gd name="connsiteX2" fmla="*/ 2554605 w 2554619"/>
                <a:gd name="connsiteY2" fmla="*/ 296634 h 410934"/>
                <a:gd name="connsiteX0" fmla="*/ 0 w 2554618"/>
                <a:gd name="connsiteY0" fmla="*/ 401449 h 401449"/>
                <a:gd name="connsiteX1" fmla="*/ 1337310 w 2554618"/>
                <a:gd name="connsiteY1" fmla="*/ 1399 h 401449"/>
                <a:gd name="connsiteX2" fmla="*/ 2554605 w 2554618"/>
                <a:gd name="connsiteY2" fmla="*/ 287149 h 4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4618" h="401449">
                  <a:moveTo>
                    <a:pt x="0" y="401449"/>
                  </a:moveTo>
                  <a:cubicBezTo>
                    <a:pt x="399574" y="233809"/>
                    <a:pt x="741998" y="26164"/>
                    <a:pt x="1337310" y="1399"/>
                  </a:cubicBezTo>
                  <a:cubicBezTo>
                    <a:pt x="1932622" y="-23366"/>
                    <a:pt x="2557938" y="289054"/>
                    <a:pt x="2554605" y="28714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F0562ED-E3D4-446B-8C44-F866FD31FD3A}"/>
                </a:ext>
              </a:extLst>
            </p:cNvPr>
            <p:cNvSpPr/>
            <p:nvPr userDrawn="1"/>
          </p:nvSpPr>
          <p:spPr>
            <a:xfrm>
              <a:off x="5113020" y="5920613"/>
              <a:ext cx="1203960" cy="129667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6C90BE-C6F1-4D3A-9A1E-B84AF25D2BE5}"/>
                </a:ext>
              </a:extLst>
            </p:cNvPr>
            <p:cNvSpPr/>
            <p:nvPr userDrawn="1"/>
          </p:nvSpPr>
          <p:spPr>
            <a:xfrm>
              <a:off x="5138341" y="5950134"/>
              <a:ext cx="1178638" cy="115834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852910C-8DCC-4499-A7E1-DD322946B083}"/>
                </a:ext>
              </a:extLst>
            </p:cNvPr>
            <p:cNvSpPr/>
            <p:nvPr userDrawn="1"/>
          </p:nvSpPr>
          <p:spPr>
            <a:xfrm>
              <a:off x="5135318" y="5892038"/>
              <a:ext cx="1181662" cy="144080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5209D7-290D-4FB8-9C9E-EA53DCC88E78}"/>
                </a:ext>
              </a:extLst>
            </p:cNvPr>
            <p:cNvSpPr/>
            <p:nvPr userDrawn="1"/>
          </p:nvSpPr>
          <p:spPr>
            <a:xfrm>
              <a:off x="5144137" y="5985941"/>
              <a:ext cx="1163606" cy="91641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194185 w 1194185"/>
                <a:gd name="connsiteY0" fmla="*/ 129752 h 129752"/>
                <a:gd name="connsiteX1" fmla="*/ 607445 w 1194185"/>
                <a:gd name="connsiteY1" fmla="*/ 212 h 129752"/>
                <a:gd name="connsiteX2" fmla="*/ 0 w 1194185"/>
                <a:gd name="connsiteY2" fmla="*/ 86426 h 1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185" h="129752">
                  <a:moveTo>
                    <a:pt x="1194185" y="129752"/>
                  </a:moveTo>
                  <a:cubicBezTo>
                    <a:pt x="1001145" y="66569"/>
                    <a:pt x="808105" y="3387"/>
                    <a:pt x="607445" y="212"/>
                  </a:cubicBezTo>
                  <a:cubicBezTo>
                    <a:pt x="406785" y="-2963"/>
                    <a:pt x="208280" y="29593"/>
                    <a:pt x="0" y="8642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6B20A3-4E7A-4F50-B9FA-4480D5BED74F}"/>
                </a:ext>
              </a:extLst>
            </p:cNvPr>
            <p:cNvSpPr/>
            <p:nvPr userDrawn="1"/>
          </p:nvSpPr>
          <p:spPr>
            <a:xfrm>
              <a:off x="4480103" y="5749722"/>
              <a:ext cx="1859833" cy="260162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203960 w 1203960"/>
                <a:gd name="connsiteY0" fmla="*/ 130091 h 130091"/>
                <a:gd name="connsiteX1" fmla="*/ 617220 w 1203960"/>
                <a:gd name="connsiteY1" fmla="*/ 551 h 130091"/>
                <a:gd name="connsiteX2" fmla="*/ 0 w 1203960"/>
                <a:gd name="connsiteY2" fmla="*/ 111041 h 130091"/>
                <a:gd name="connsiteX0" fmla="*/ 1203960 w 1203992"/>
                <a:gd name="connsiteY0" fmla="*/ 130091 h 130091"/>
                <a:gd name="connsiteX1" fmla="*/ 617220 w 1203992"/>
                <a:gd name="connsiteY1" fmla="*/ 551 h 130091"/>
                <a:gd name="connsiteX2" fmla="*/ 0 w 1203992"/>
                <a:gd name="connsiteY2" fmla="*/ 111041 h 130091"/>
                <a:gd name="connsiteX0" fmla="*/ 1205195 w 1205215"/>
                <a:gd name="connsiteY0" fmla="*/ 129975 h 129975"/>
                <a:gd name="connsiteX1" fmla="*/ 618455 w 1205215"/>
                <a:gd name="connsiteY1" fmla="*/ 435 h 129975"/>
                <a:gd name="connsiteX2" fmla="*/ 0 w 1205215"/>
                <a:gd name="connsiteY2" fmla="*/ 97576 h 129975"/>
                <a:gd name="connsiteX0" fmla="*/ 1205199 w 1205219"/>
                <a:gd name="connsiteY0" fmla="*/ 129748 h 129748"/>
                <a:gd name="connsiteX1" fmla="*/ 618459 w 1205219"/>
                <a:gd name="connsiteY1" fmla="*/ 208 h 129748"/>
                <a:gd name="connsiteX2" fmla="*/ 4 w 1205219"/>
                <a:gd name="connsiteY2" fmla="*/ 97349 h 129748"/>
                <a:gd name="connsiteX0" fmla="*/ 1205201 w 1205233"/>
                <a:gd name="connsiteY0" fmla="*/ 130222 h 130222"/>
                <a:gd name="connsiteX1" fmla="*/ 618461 w 1205233"/>
                <a:gd name="connsiteY1" fmla="*/ 682 h 130222"/>
                <a:gd name="connsiteX2" fmla="*/ 6 w 1205233"/>
                <a:gd name="connsiteY2" fmla="*/ 97823 h 13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233" h="130222">
                  <a:moveTo>
                    <a:pt x="1205201" y="130222"/>
                  </a:moveTo>
                  <a:cubicBezTo>
                    <a:pt x="1208447" y="129972"/>
                    <a:pt x="968702" y="10850"/>
                    <a:pt x="618461" y="682"/>
                  </a:cubicBezTo>
                  <a:cubicBezTo>
                    <a:pt x="268220" y="-9486"/>
                    <a:pt x="-1580" y="97248"/>
                    <a:pt x="6" y="9782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EFE3DC5-83DC-4B2C-AA49-DFFF3B7F0805}"/>
                </a:ext>
              </a:extLst>
            </p:cNvPr>
            <p:cNvSpPr/>
            <p:nvPr userDrawn="1"/>
          </p:nvSpPr>
          <p:spPr>
            <a:xfrm>
              <a:off x="3894391" y="5682175"/>
              <a:ext cx="2445500" cy="321280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203960 w 1203960"/>
                <a:gd name="connsiteY0" fmla="*/ 130091 h 130091"/>
                <a:gd name="connsiteX1" fmla="*/ 617220 w 1203960"/>
                <a:gd name="connsiteY1" fmla="*/ 551 h 130091"/>
                <a:gd name="connsiteX2" fmla="*/ 0 w 1203960"/>
                <a:gd name="connsiteY2" fmla="*/ 111041 h 130091"/>
                <a:gd name="connsiteX0" fmla="*/ 1203960 w 1203992"/>
                <a:gd name="connsiteY0" fmla="*/ 130091 h 130091"/>
                <a:gd name="connsiteX1" fmla="*/ 617220 w 1203992"/>
                <a:gd name="connsiteY1" fmla="*/ 551 h 130091"/>
                <a:gd name="connsiteX2" fmla="*/ 0 w 1203992"/>
                <a:gd name="connsiteY2" fmla="*/ 111041 h 130091"/>
                <a:gd name="connsiteX0" fmla="*/ 1205195 w 1205215"/>
                <a:gd name="connsiteY0" fmla="*/ 129975 h 129975"/>
                <a:gd name="connsiteX1" fmla="*/ 618455 w 1205215"/>
                <a:gd name="connsiteY1" fmla="*/ 435 h 129975"/>
                <a:gd name="connsiteX2" fmla="*/ 0 w 1205215"/>
                <a:gd name="connsiteY2" fmla="*/ 97576 h 129975"/>
                <a:gd name="connsiteX0" fmla="*/ 1205199 w 1205219"/>
                <a:gd name="connsiteY0" fmla="*/ 129748 h 129748"/>
                <a:gd name="connsiteX1" fmla="*/ 618459 w 1205219"/>
                <a:gd name="connsiteY1" fmla="*/ 208 h 129748"/>
                <a:gd name="connsiteX2" fmla="*/ 4 w 1205219"/>
                <a:gd name="connsiteY2" fmla="*/ 97349 h 129748"/>
                <a:gd name="connsiteX0" fmla="*/ 1205201 w 1205233"/>
                <a:gd name="connsiteY0" fmla="*/ 130222 h 130222"/>
                <a:gd name="connsiteX1" fmla="*/ 618461 w 1205233"/>
                <a:gd name="connsiteY1" fmla="*/ 682 h 130222"/>
                <a:gd name="connsiteX2" fmla="*/ 6 w 1205233"/>
                <a:gd name="connsiteY2" fmla="*/ 97823 h 130222"/>
                <a:gd name="connsiteX0" fmla="*/ 1207708 w 1207728"/>
                <a:gd name="connsiteY0" fmla="*/ 131449 h 131449"/>
                <a:gd name="connsiteX1" fmla="*/ 620968 w 1207728"/>
                <a:gd name="connsiteY1" fmla="*/ 1909 h 131449"/>
                <a:gd name="connsiteX2" fmla="*/ 4 w 1207728"/>
                <a:gd name="connsiteY2" fmla="*/ 50865 h 131449"/>
                <a:gd name="connsiteX0" fmla="*/ 1207710 w 1207738"/>
                <a:gd name="connsiteY0" fmla="*/ 129562 h 129562"/>
                <a:gd name="connsiteX1" fmla="*/ 620970 w 1207738"/>
                <a:gd name="connsiteY1" fmla="*/ 22 h 129562"/>
                <a:gd name="connsiteX2" fmla="*/ 6 w 1207738"/>
                <a:gd name="connsiteY2" fmla="*/ 48978 h 129562"/>
                <a:gd name="connsiteX0" fmla="*/ 1207711 w 1207745"/>
                <a:gd name="connsiteY0" fmla="*/ 129677 h 129677"/>
                <a:gd name="connsiteX1" fmla="*/ 620971 w 1207745"/>
                <a:gd name="connsiteY1" fmla="*/ 137 h 129677"/>
                <a:gd name="connsiteX2" fmla="*/ 7 w 1207745"/>
                <a:gd name="connsiteY2" fmla="*/ 49093 h 1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745" h="129677">
                  <a:moveTo>
                    <a:pt x="1207711" y="129677"/>
                  </a:moveTo>
                  <a:cubicBezTo>
                    <a:pt x="1210957" y="129427"/>
                    <a:pt x="985329" y="-4886"/>
                    <a:pt x="620971" y="137"/>
                  </a:cubicBezTo>
                  <a:cubicBezTo>
                    <a:pt x="256613" y="5160"/>
                    <a:pt x="-1579" y="48518"/>
                    <a:pt x="7" y="4909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9CB2D80-778B-49DB-8131-A1BAF7818138}"/>
                </a:ext>
              </a:extLst>
            </p:cNvPr>
            <p:cNvSpPr/>
            <p:nvPr userDrawn="1"/>
          </p:nvSpPr>
          <p:spPr>
            <a:xfrm>
              <a:off x="3375618" y="5411760"/>
              <a:ext cx="2999781" cy="595340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90628 h 590628"/>
                <a:gd name="connsiteX1" fmla="*/ 1658620 w 2999740"/>
                <a:gd name="connsiteY1" fmla="*/ 14048 h 590628"/>
                <a:gd name="connsiteX2" fmla="*/ 0 w 2999740"/>
                <a:gd name="connsiteY2" fmla="*/ 224868 h 590628"/>
                <a:gd name="connsiteX0" fmla="*/ 2999740 w 2999740"/>
                <a:gd name="connsiteY0" fmla="*/ 603443 h 603443"/>
                <a:gd name="connsiteX1" fmla="*/ 1658620 w 2999740"/>
                <a:gd name="connsiteY1" fmla="*/ 26863 h 603443"/>
                <a:gd name="connsiteX2" fmla="*/ 0 w 2999740"/>
                <a:gd name="connsiteY2" fmla="*/ 237683 h 603443"/>
                <a:gd name="connsiteX0" fmla="*/ 2999781 w 2999781"/>
                <a:gd name="connsiteY0" fmla="*/ 595340 h 595340"/>
                <a:gd name="connsiteX1" fmla="*/ 1658661 w 2999781"/>
                <a:gd name="connsiteY1" fmla="*/ 18760 h 595340"/>
                <a:gd name="connsiteX2" fmla="*/ 41 w 2999781"/>
                <a:gd name="connsiteY2" fmla="*/ 229580 h 59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9781" h="595340">
                  <a:moveTo>
                    <a:pt x="2999781" y="595340"/>
                  </a:moveTo>
                  <a:cubicBezTo>
                    <a:pt x="2683339" y="351500"/>
                    <a:pt x="2331338" y="115280"/>
                    <a:pt x="1658661" y="18760"/>
                  </a:cubicBezTo>
                  <a:cubicBezTo>
                    <a:pt x="985984" y="-77760"/>
                    <a:pt x="-7368" y="229580"/>
                    <a:pt x="41" y="2295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AE6A2D5-6BEF-4EBB-98E5-7A570779F271}"/>
                </a:ext>
              </a:extLst>
            </p:cNvPr>
            <p:cNvSpPr/>
            <p:nvPr userDrawn="1"/>
          </p:nvSpPr>
          <p:spPr>
            <a:xfrm>
              <a:off x="3394710" y="5494177"/>
              <a:ext cx="2980690" cy="520541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80593 h 580593"/>
                <a:gd name="connsiteX1" fmla="*/ 1684020 w 2999740"/>
                <a:gd name="connsiteY1" fmla="*/ 14816 h 580593"/>
                <a:gd name="connsiteX2" fmla="*/ 0 w 2999740"/>
                <a:gd name="connsiteY2" fmla="*/ 214833 h 580593"/>
                <a:gd name="connsiteX0" fmla="*/ 2999740 w 2999740"/>
                <a:gd name="connsiteY0" fmla="*/ 579607 h 579607"/>
                <a:gd name="connsiteX1" fmla="*/ 1684020 w 2999740"/>
                <a:gd name="connsiteY1" fmla="*/ 13830 h 579607"/>
                <a:gd name="connsiteX2" fmla="*/ 0 w 2999740"/>
                <a:gd name="connsiteY2" fmla="*/ 213847 h 579607"/>
                <a:gd name="connsiteX0" fmla="*/ 2999740 w 2999740"/>
                <a:gd name="connsiteY0" fmla="*/ 580949 h 580949"/>
                <a:gd name="connsiteX1" fmla="*/ 1684020 w 2999740"/>
                <a:gd name="connsiteY1" fmla="*/ 15172 h 580949"/>
                <a:gd name="connsiteX2" fmla="*/ 0 w 2999740"/>
                <a:gd name="connsiteY2" fmla="*/ 198052 h 580949"/>
                <a:gd name="connsiteX0" fmla="*/ 2980690 w 2980690"/>
                <a:gd name="connsiteY0" fmla="*/ 585342 h 585342"/>
                <a:gd name="connsiteX1" fmla="*/ 1664970 w 2980690"/>
                <a:gd name="connsiteY1" fmla="*/ 19565 h 585342"/>
                <a:gd name="connsiteX2" fmla="*/ 0 w 2980690"/>
                <a:gd name="connsiteY2" fmla="*/ 161744 h 58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0690" h="585342">
                  <a:moveTo>
                    <a:pt x="2980690" y="585342"/>
                  </a:moveTo>
                  <a:cubicBezTo>
                    <a:pt x="2664248" y="341502"/>
                    <a:pt x="2164927" y="80525"/>
                    <a:pt x="1664970" y="19565"/>
                  </a:cubicBezTo>
                  <a:cubicBezTo>
                    <a:pt x="1030393" y="-38539"/>
                    <a:pt x="683471" y="39824"/>
                    <a:pt x="0" y="1617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49E9B6-2086-436C-B50F-694506810514}"/>
                </a:ext>
              </a:extLst>
            </p:cNvPr>
            <p:cNvSpPr/>
            <p:nvPr userDrawn="1"/>
          </p:nvSpPr>
          <p:spPr>
            <a:xfrm>
              <a:off x="3413760" y="5346194"/>
              <a:ext cx="2961640" cy="638046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90628 h 590628"/>
                <a:gd name="connsiteX1" fmla="*/ 1658620 w 2999740"/>
                <a:gd name="connsiteY1" fmla="*/ 14048 h 590628"/>
                <a:gd name="connsiteX2" fmla="*/ 0 w 2999740"/>
                <a:gd name="connsiteY2" fmla="*/ 224868 h 590628"/>
                <a:gd name="connsiteX0" fmla="*/ 2999740 w 2999740"/>
                <a:gd name="connsiteY0" fmla="*/ 603443 h 603443"/>
                <a:gd name="connsiteX1" fmla="*/ 1658620 w 2999740"/>
                <a:gd name="connsiteY1" fmla="*/ 26863 h 603443"/>
                <a:gd name="connsiteX2" fmla="*/ 0 w 2999740"/>
                <a:gd name="connsiteY2" fmla="*/ 237683 h 603443"/>
                <a:gd name="connsiteX0" fmla="*/ 2999781 w 2999781"/>
                <a:gd name="connsiteY0" fmla="*/ 595340 h 595340"/>
                <a:gd name="connsiteX1" fmla="*/ 1658661 w 2999781"/>
                <a:gd name="connsiteY1" fmla="*/ 18760 h 595340"/>
                <a:gd name="connsiteX2" fmla="*/ 41 w 2999781"/>
                <a:gd name="connsiteY2" fmla="*/ 229580 h 595340"/>
                <a:gd name="connsiteX0" fmla="*/ 2961640 w 2961640"/>
                <a:gd name="connsiteY0" fmla="*/ 576580 h 576580"/>
                <a:gd name="connsiteX1" fmla="*/ 1620520 w 2961640"/>
                <a:gd name="connsiteY1" fmla="*/ 0 h 576580"/>
                <a:gd name="connsiteX2" fmla="*/ 0 w 2961640"/>
                <a:gd name="connsiteY2" fmla="*/ 236850 h 576580"/>
                <a:gd name="connsiteX0" fmla="*/ 2961640 w 2961640"/>
                <a:gd name="connsiteY0" fmla="*/ 576581 h 576581"/>
                <a:gd name="connsiteX1" fmla="*/ 1620520 w 2961640"/>
                <a:gd name="connsiteY1" fmla="*/ 1 h 576581"/>
                <a:gd name="connsiteX2" fmla="*/ 0 w 2961640"/>
                <a:gd name="connsiteY2" fmla="*/ 236851 h 576581"/>
                <a:gd name="connsiteX0" fmla="*/ 2961640 w 2961640"/>
                <a:gd name="connsiteY0" fmla="*/ 581209 h 581209"/>
                <a:gd name="connsiteX1" fmla="*/ 1430020 w 2961640"/>
                <a:gd name="connsiteY1" fmla="*/ 1 h 581209"/>
                <a:gd name="connsiteX2" fmla="*/ 0 w 2961640"/>
                <a:gd name="connsiteY2" fmla="*/ 241479 h 581209"/>
                <a:gd name="connsiteX0" fmla="*/ 2961640 w 2961640"/>
                <a:gd name="connsiteY0" fmla="*/ 581209 h 581209"/>
                <a:gd name="connsiteX1" fmla="*/ 1430020 w 2961640"/>
                <a:gd name="connsiteY1" fmla="*/ 1 h 581209"/>
                <a:gd name="connsiteX2" fmla="*/ 0 w 2961640"/>
                <a:gd name="connsiteY2" fmla="*/ 241479 h 5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1640" h="581209">
                  <a:moveTo>
                    <a:pt x="2961640" y="581209"/>
                  </a:moveTo>
                  <a:cubicBezTo>
                    <a:pt x="2645198" y="337369"/>
                    <a:pt x="2307378" y="-861"/>
                    <a:pt x="1430020" y="1"/>
                  </a:cubicBezTo>
                  <a:cubicBezTo>
                    <a:pt x="552662" y="863"/>
                    <a:pt x="95673" y="208804"/>
                    <a:pt x="0" y="24147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2348E6-1159-480B-AEC9-95DBA77215E4}"/>
                </a:ext>
              </a:extLst>
            </p:cNvPr>
            <p:cNvSpPr/>
            <p:nvPr userDrawn="1"/>
          </p:nvSpPr>
          <p:spPr>
            <a:xfrm>
              <a:off x="2907030" y="5082018"/>
              <a:ext cx="3524250" cy="895872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0" h="895872">
                  <a:moveTo>
                    <a:pt x="3524250" y="895872"/>
                  </a:moveTo>
                  <a:cubicBezTo>
                    <a:pt x="3067367" y="506299"/>
                    <a:pt x="2610485" y="116727"/>
                    <a:pt x="2023110" y="23382"/>
                  </a:cubicBezTo>
                  <a:cubicBezTo>
                    <a:pt x="1435735" y="-69963"/>
                    <a:pt x="717867" y="132919"/>
                    <a:pt x="0" y="33580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12DA46-8B08-4D1D-B7A1-7D2810F1AA94}"/>
                </a:ext>
              </a:extLst>
            </p:cNvPr>
            <p:cNvSpPr/>
            <p:nvPr userDrawn="1"/>
          </p:nvSpPr>
          <p:spPr>
            <a:xfrm>
              <a:off x="2907030" y="4994613"/>
              <a:ext cx="3512820" cy="960416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  <a:gd name="connsiteX0" fmla="*/ 3524250 w 3524250"/>
                <a:gd name="connsiteY0" fmla="*/ 956407 h 956407"/>
                <a:gd name="connsiteX1" fmla="*/ 2023110 w 3524250"/>
                <a:gd name="connsiteY1" fmla="*/ 19147 h 956407"/>
                <a:gd name="connsiteX2" fmla="*/ 0 w 3524250"/>
                <a:gd name="connsiteY2" fmla="*/ 396337 h 956407"/>
                <a:gd name="connsiteX0" fmla="*/ 3524250 w 3524250"/>
                <a:gd name="connsiteY0" fmla="*/ 961296 h 961296"/>
                <a:gd name="connsiteX1" fmla="*/ 2023110 w 3524250"/>
                <a:gd name="connsiteY1" fmla="*/ 24036 h 961296"/>
                <a:gd name="connsiteX2" fmla="*/ 0 w 3524250"/>
                <a:gd name="connsiteY2" fmla="*/ 401226 h 96129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2820" h="960416">
                  <a:moveTo>
                    <a:pt x="3512820" y="960416"/>
                  </a:moveTo>
                  <a:cubicBezTo>
                    <a:pt x="3101657" y="521313"/>
                    <a:pt x="2608580" y="113326"/>
                    <a:pt x="2023110" y="19346"/>
                  </a:cubicBezTo>
                  <a:cubicBezTo>
                    <a:pt x="1437640" y="-74634"/>
                    <a:pt x="717867" y="193653"/>
                    <a:pt x="0" y="39653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1CBAE35-03B2-4F2F-9551-3A20D93488DB}"/>
                </a:ext>
              </a:extLst>
            </p:cNvPr>
            <p:cNvSpPr/>
            <p:nvPr userDrawn="1"/>
          </p:nvSpPr>
          <p:spPr>
            <a:xfrm>
              <a:off x="2903220" y="4915205"/>
              <a:ext cx="3516630" cy="1051253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  <a:gd name="connsiteX0" fmla="*/ 3524250 w 3524250"/>
                <a:gd name="connsiteY0" fmla="*/ 956407 h 956407"/>
                <a:gd name="connsiteX1" fmla="*/ 2023110 w 3524250"/>
                <a:gd name="connsiteY1" fmla="*/ 19147 h 956407"/>
                <a:gd name="connsiteX2" fmla="*/ 0 w 3524250"/>
                <a:gd name="connsiteY2" fmla="*/ 396337 h 956407"/>
                <a:gd name="connsiteX0" fmla="*/ 3524250 w 3524250"/>
                <a:gd name="connsiteY0" fmla="*/ 961296 h 961296"/>
                <a:gd name="connsiteX1" fmla="*/ 2023110 w 3524250"/>
                <a:gd name="connsiteY1" fmla="*/ 24036 h 961296"/>
                <a:gd name="connsiteX2" fmla="*/ 0 w 3524250"/>
                <a:gd name="connsiteY2" fmla="*/ 401226 h 96129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6630 w 3516630"/>
                <a:gd name="connsiteY0" fmla="*/ 957400 h 957400"/>
                <a:gd name="connsiteX1" fmla="*/ 2026920 w 3516630"/>
                <a:gd name="connsiteY1" fmla="*/ 16330 h 957400"/>
                <a:gd name="connsiteX2" fmla="*/ 0 w 3516630"/>
                <a:gd name="connsiteY2" fmla="*/ 424000 h 957400"/>
                <a:gd name="connsiteX0" fmla="*/ 3516630 w 3516630"/>
                <a:gd name="connsiteY0" fmla="*/ 961237 h 961237"/>
                <a:gd name="connsiteX1" fmla="*/ 2026920 w 3516630"/>
                <a:gd name="connsiteY1" fmla="*/ 20167 h 961237"/>
                <a:gd name="connsiteX2" fmla="*/ 0 w 3516630"/>
                <a:gd name="connsiteY2" fmla="*/ 427837 h 961237"/>
                <a:gd name="connsiteX0" fmla="*/ 3516630 w 3516630"/>
                <a:gd name="connsiteY0" fmla="*/ 1015249 h 1015249"/>
                <a:gd name="connsiteX1" fmla="*/ 2038350 w 3516630"/>
                <a:gd name="connsiteY1" fmla="*/ 17029 h 1015249"/>
                <a:gd name="connsiteX2" fmla="*/ 0 w 3516630"/>
                <a:gd name="connsiteY2" fmla="*/ 481849 h 1015249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630" h="1051253">
                  <a:moveTo>
                    <a:pt x="3516630" y="1051253"/>
                  </a:moveTo>
                  <a:cubicBezTo>
                    <a:pt x="3135947" y="574050"/>
                    <a:pt x="2624455" y="113358"/>
                    <a:pt x="2038350" y="18743"/>
                  </a:cubicBezTo>
                  <a:cubicBezTo>
                    <a:pt x="1452245" y="-75872"/>
                    <a:pt x="599757" y="204480"/>
                    <a:pt x="0" y="48356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95D83FB-F3EA-47E5-A4B0-A30491360C66}"/>
                </a:ext>
              </a:extLst>
            </p:cNvPr>
            <p:cNvSpPr/>
            <p:nvPr userDrawn="1"/>
          </p:nvSpPr>
          <p:spPr>
            <a:xfrm>
              <a:off x="1962150" y="4382602"/>
              <a:ext cx="4488180" cy="1599098"/>
            </a:xfrm>
            <a:custGeom>
              <a:avLst/>
              <a:gdLst>
                <a:gd name="connsiteX0" fmla="*/ 0 w 4499610"/>
                <a:gd name="connsiteY0" fmla="*/ 182124 h 1572774"/>
                <a:gd name="connsiteX1" fmla="*/ 2354580 w 4499610"/>
                <a:gd name="connsiteY1" fmla="*/ 121164 h 1572774"/>
                <a:gd name="connsiteX2" fmla="*/ 4499610 w 4499610"/>
                <a:gd name="connsiteY2" fmla="*/ 1572774 h 1572774"/>
                <a:gd name="connsiteX0" fmla="*/ 0 w 4499610"/>
                <a:gd name="connsiteY0" fmla="*/ 239209 h 1629859"/>
                <a:gd name="connsiteX1" fmla="*/ 2354580 w 4499610"/>
                <a:gd name="connsiteY1" fmla="*/ 178249 h 1629859"/>
                <a:gd name="connsiteX2" fmla="*/ 4499610 w 4499610"/>
                <a:gd name="connsiteY2" fmla="*/ 1629859 h 1629859"/>
                <a:gd name="connsiteX0" fmla="*/ 0 w 4499610"/>
                <a:gd name="connsiteY0" fmla="*/ 239209 h 1629859"/>
                <a:gd name="connsiteX1" fmla="*/ 2354580 w 4499610"/>
                <a:gd name="connsiteY1" fmla="*/ 178249 h 1629859"/>
                <a:gd name="connsiteX2" fmla="*/ 4499610 w 4499610"/>
                <a:gd name="connsiteY2" fmla="*/ 1629859 h 1629859"/>
                <a:gd name="connsiteX0" fmla="*/ 0 w 4488180"/>
                <a:gd name="connsiteY0" fmla="*/ 196328 h 1564118"/>
                <a:gd name="connsiteX1" fmla="*/ 2343150 w 4488180"/>
                <a:gd name="connsiteY1" fmla="*/ 112508 h 1564118"/>
                <a:gd name="connsiteX2" fmla="*/ 4488180 w 4488180"/>
                <a:gd name="connsiteY2" fmla="*/ 1564118 h 1564118"/>
                <a:gd name="connsiteX0" fmla="*/ 0 w 4488180"/>
                <a:gd name="connsiteY0" fmla="*/ 191779 h 1559569"/>
                <a:gd name="connsiteX1" fmla="*/ 2343150 w 4488180"/>
                <a:gd name="connsiteY1" fmla="*/ 107959 h 1559569"/>
                <a:gd name="connsiteX2" fmla="*/ 4488180 w 4488180"/>
                <a:gd name="connsiteY2" fmla="*/ 1559569 h 1559569"/>
                <a:gd name="connsiteX0" fmla="*/ 0 w 4488180"/>
                <a:gd name="connsiteY0" fmla="*/ 184394 h 1563614"/>
                <a:gd name="connsiteX1" fmla="*/ 2343150 w 4488180"/>
                <a:gd name="connsiteY1" fmla="*/ 112004 h 1563614"/>
                <a:gd name="connsiteX2" fmla="*/ 4488180 w 4488180"/>
                <a:gd name="connsiteY2" fmla="*/ 1563614 h 1563614"/>
                <a:gd name="connsiteX0" fmla="*/ 0 w 4488180"/>
                <a:gd name="connsiteY0" fmla="*/ 219878 h 1599098"/>
                <a:gd name="connsiteX1" fmla="*/ 2343150 w 4488180"/>
                <a:gd name="connsiteY1" fmla="*/ 147488 h 1599098"/>
                <a:gd name="connsiteX2" fmla="*/ 4488180 w 4488180"/>
                <a:gd name="connsiteY2" fmla="*/ 1599098 h 159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8180" h="1599098">
                  <a:moveTo>
                    <a:pt x="0" y="219878"/>
                  </a:moveTo>
                  <a:cubicBezTo>
                    <a:pt x="200342" y="92560"/>
                    <a:pt x="882650" y="-162392"/>
                    <a:pt x="2343150" y="147488"/>
                  </a:cubicBezTo>
                  <a:cubicBezTo>
                    <a:pt x="3803650" y="457368"/>
                    <a:pt x="4488815" y="1513373"/>
                    <a:pt x="4488180" y="159909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280061C-B6F5-40E9-84A7-F9DFB6F2BFD4}"/>
                </a:ext>
              </a:extLst>
            </p:cNvPr>
            <p:cNvSpPr/>
            <p:nvPr userDrawn="1"/>
          </p:nvSpPr>
          <p:spPr>
            <a:xfrm>
              <a:off x="5137820" y="6031230"/>
              <a:ext cx="619089" cy="45719"/>
            </a:xfrm>
            <a:custGeom>
              <a:avLst/>
              <a:gdLst>
                <a:gd name="connsiteX0" fmla="*/ 643890 w 643890"/>
                <a:gd name="connsiteY0" fmla="*/ 58114 h 58114"/>
                <a:gd name="connsiteX1" fmla="*/ 316230 w 643890"/>
                <a:gd name="connsiteY1" fmla="*/ 964 h 58114"/>
                <a:gd name="connsiteX2" fmla="*/ 0 w 643890"/>
                <a:gd name="connsiteY2" fmla="*/ 27634 h 5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890" h="58114">
                  <a:moveTo>
                    <a:pt x="643890" y="58114"/>
                  </a:moveTo>
                  <a:cubicBezTo>
                    <a:pt x="533717" y="32079"/>
                    <a:pt x="423545" y="6044"/>
                    <a:pt x="316230" y="964"/>
                  </a:cubicBezTo>
                  <a:cubicBezTo>
                    <a:pt x="208915" y="-4116"/>
                    <a:pt x="104457" y="11759"/>
                    <a:pt x="0" y="2763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662A7D-48E5-4F50-9FFA-CDB81AC0741F}"/>
                </a:ext>
              </a:extLst>
            </p:cNvPr>
            <p:cNvSpPr/>
            <p:nvPr userDrawn="1"/>
          </p:nvSpPr>
          <p:spPr>
            <a:xfrm>
              <a:off x="3880485" y="5740493"/>
              <a:ext cx="1169670" cy="275497"/>
            </a:xfrm>
            <a:custGeom>
              <a:avLst/>
              <a:gdLst>
                <a:gd name="connsiteX0" fmla="*/ 1169670 w 1169670"/>
                <a:gd name="connsiteY0" fmla="*/ 275497 h 275497"/>
                <a:gd name="connsiteX1" fmla="*/ 817245 w 1169670"/>
                <a:gd name="connsiteY1" fmla="*/ 12607 h 275497"/>
                <a:gd name="connsiteX2" fmla="*/ 0 w 1169670"/>
                <a:gd name="connsiteY2" fmla="*/ 65947 h 2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670" h="275497">
                  <a:moveTo>
                    <a:pt x="1169670" y="275497"/>
                  </a:moveTo>
                  <a:cubicBezTo>
                    <a:pt x="1090930" y="161514"/>
                    <a:pt x="1012190" y="47532"/>
                    <a:pt x="817245" y="12607"/>
                  </a:cubicBezTo>
                  <a:cubicBezTo>
                    <a:pt x="622300" y="-22318"/>
                    <a:pt x="311150" y="21814"/>
                    <a:pt x="0" y="6594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69E82F8-CA73-4F85-B627-A62667D4AE41}"/>
                </a:ext>
              </a:extLst>
            </p:cNvPr>
            <p:cNvSpPr/>
            <p:nvPr userDrawn="1"/>
          </p:nvSpPr>
          <p:spPr>
            <a:xfrm>
              <a:off x="2921000" y="5430520"/>
              <a:ext cx="2141220" cy="609600"/>
            </a:xfrm>
            <a:custGeom>
              <a:avLst/>
              <a:gdLst>
                <a:gd name="connsiteX0" fmla="*/ 2141220 w 2141220"/>
                <a:gd name="connsiteY0" fmla="*/ 609600 h 609600"/>
                <a:gd name="connsiteX1" fmla="*/ 1658620 w 2141220"/>
                <a:gd name="connsiteY1" fmla="*/ 198120 h 609600"/>
                <a:gd name="connsiteX2" fmla="*/ 0 w 214122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1220" h="609600">
                  <a:moveTo>
                    <a:pt x="2141220" y="609600"/>
                  </a:moveTo>
                  <a:cubicBezTo>
                    <a:pt x="2078355" y="454660"/>
                    <a:pt x="2015490" y="299720"/>
                    <a:pt x="1658620" y="198120"/>
                  </a:cubicBezTo>
                  <a:cubicBezTo>
                    <a:pt x="1301750" y="96520"/>
                    <a:pt x="650875" y="48260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8841D8-76DB-4ADF-880E-A6F280AAA0E2}"/>
                </a:ext>
              </a:extLst>
            </p:cNvPr>
            <p:cNvSpPr/>
            <p:nvPr userDrawn="1"/>
          </p:nvSpPr>
          <p:spPr>
            <a:xfrm>
              <a:off x="2943860" y="5408316"/>
              <a:ext cx="2139093" cy="608944"/>
            </a:xfrm>
            <a:custGeom>
              <a:avLst/>
              <a:gdLst>
                <a:gd name="connsiteX0" fmla="*/ 2141220 w 2141220"/>
                <a:gd name="connsiteY0" fmla="*/ 609600 h 609600"/>
                <a:gd name="connsiteX1" fmla="*/ 1658620 w 2141220"/>
                <a:gd name="connsiteY1" fmla="*/ 198120 h 609600"/>
                <a:gd name="connsiteX2" fmla="*/ 0 w 2141220"/>
                <a:gd name="connsiteY2" fmla="*/ 0 h 609600"/>
                <a:gd name="connsiteX0" fmla="*/ 2138680 w 2138680"/>
                <a:gd name="connsiteY0" fmla="*/ 596900 h 596900"/>
                <a:gd name="connsiteX1" fmla="*/ 1656080 w 2138680"/>
                <a:gd name="connsiteY1" fmla="*/ 185420 h 596900"/>
                <a:gd name="connsiteX2" fmla="*/ 0 w 2138680"/>
                <a:gd name="connsiteY2" fmla="*/ 0 h 596900"/>
                <a:gd name="connsiteX0" fmla="*/ 2138680 w 2138680"/>
                <a:gd name="connsiteY0" fmla="*/ 596900 h 596900"/>
                <a:gd name="connsiteX1" fmla="*/ 1615440 w 2138680"/>
                <a:gd name="connsiteY1" fmla="*/ 124460 h 596900"/>
                <a:gd name="connsiteX2" fmla="*/ 0 w 2138680"/>
                <a:gd name="connsiteY2" fmla="*/ 0 h 596900"/>
                <a:gd name="connsiteX0" fmla="*/ 2138680 w 2138680"/>
                <a:gd name="connsiteY0" fmla="*/ 596900 h 596900"/>
                <a:gd name="connsiteX1" fmla="*/ 1615440 w 2138680"/>
                <a:gd name="connsiteY1" fmla="*/ 124460 h 596900"/>
                <a:gd name="connsiteX2" fmla="*/ 0 w 2138680"/>
                <a:gd name="connsiteY2" fmla="*/ 0 h 596900"/>
                <a:gd name="connsiteX0" fmla="*/ 2138680 w 2139093"/>
                <a:gd name="connsiteY0" fmla="*/ 596900 h 596900"/>
                <a:gd name="connsiteX1" fmla="*/ 1615440 w 2139093"/>
                <a:gd name="connsiteY1" fmla="*/ 124460 h 596900"/>
                <a:gd name="connsiteX2" fmla="*/ 0 w 2139093"/>
                <a:gd name="connsiteY2" fmla="*/ 0 h 596900"/>
                <a:gd name="connsiteX0" fmla="*/ 2138680 w 2139093"/>
                <a:gd name="connsiteY0" fmla="*/ 608944 h 608944"/>
                <a:gd name="connsiteX1" fmla="*/ 1615440 w 2139093"/>
                <a:gd name="connsiteY1" fmla="*/ 136504 h 608944"/>
                <a:gd name="connsiteX2" fmla="*/ 0 w 2139093"/>
                <a:gd name="connsiteY2" fmla="*/ 12044 h 60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9093" h="608944">
                  <a:moveTo>
                    <a:pt x="2138680" y="608944"/>
                  </a:moveTo>
                  <a:cubicBezTo>
                    <a:pt x="2144395" y="606404"/>
                    <a:pt x="2096770" y="276204"/>
                    <a:pt x="1615440" y="136504"/>
                  </a:cubicBezTo>
                  <a:cubicBezTo>
                    <a:pt x="1134110" y="-3196"/>
                    <a:pt x="615315" y="-15896"/>
                    <a:pt x="0" y="120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E0A210-132C-48A8-AF26-49087E05E071}"/>
                </a:ext>
              </a:extLst>
            </p:cNvPr>
            <p:cNvSpPr/>
            <p:nvPr userDrawn="1"/>
          </p:nvSpPr>
          <p:spPr>
            <a:xfrm>
              <a:off x="2176780" y="4888323"/>
              <a:ext cx="2921000" cy="1113698"/>
            </a:xfrm>
            <a:custGeom>
              <a:avLst/>
              <a:gdLst>
                <a:gd name="connsiteX0" fmla="*/ 2875280 w 2875280"/>
                <a:gd name="connsiteY0" fmla="*/ 1180166 h 1180166"/>
                <a:gd name="connsiteX1" fmla="*/ 1633220 w 2875280"/>
                <a:gd name="connsiteY1" fmla="*/ 133686 h 1180166"/>
                <a:gd name="connsiteX2" fmla="*/ 0 w 2875280"/>
                <a:gd name="connsiteY2" fmla="*/ 47326 h 1180166"/>
                <a:gd name="connsiteX0" fmla="*/ 2926080 w 2926080"/>
                <a:gd name="connsiteY0" fmla="*/ 1147146 h 1147146"/>
                <a:gd name="connsiteX1" fmla="*/ 1633220 w 2926080"/>
                <a:gd name="connsiteY1" fmla="*/ 133686 h 1147146"/>
                <a:gd name="connsiteX2" fmla="*/ 0 w 2926080"/>
                <a:gd name="connsiteY2" fmla="*/ 47326 h 1147146"/>
                <a:gd name="connsiteX0" fmla="*/ 2926080 w 2926080"/>
                <a:gd name="connsiteY0" fmla="*/ 1147146 h 1147146"/>
                <a:gd name="connsiteX1" fmla="*/ 1633220 w 2926080"/>
                <a:gd name="connsiteY1" fmla="*/ 133686 h 1147146"/>
                <a:gd name="connsiteX2" fmla="*/ 0 w 2926080"/>
                <a:gd name="connsiteY2" fmla="*/ 47326 h 1147146"/>
                <a:gd name="connsiteX0" fmla="*/ 2926080 w 2926080"/>
                <a:gd name="connsiteY0" fmla="*/ 1123543 h 1123543"/>
                <a:gd name="connsiteX1" fmla="*/ 1689100 w 2926080"/>
                <a:gd name="connsiteY1" fmla="*/ 183743 h 1123543"/>
                <a:gd name="connsiteX2" fmla="*/ 0 w 2926080"/>
                <a:gd name="connsiteY2" fmla="*/ 23723 h 1123543"/>
                <a:gd name="connsiteX0" fmla="*/ 2921000 w 2921000"/>
                <a:gd name="connsiteY0" fmla="*/ 1113698 h 1113698"/>
                <a:gd name="connsiteX1" fmla="*/ 1684020 w 2921000"/>
                <a:gd name="connsiteY1" fmla="*/ 173898 h 1113698"/>
                <a:gd name="connsiteX2" fmla="*/ 0 w 2921000"/>
                <a:gd name="connsiteY2" fmla="*/ 26578 h 111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1000" h="1113698">
                  <a:moveTo>
                    <a:pt x="2921000" y="1113698"/>
                  </a:moveTo>
                  <a:cubicBezTo>
                    <a:pt x="2818976" y="590881"/>
                    <a:pt x="2163233" y="362705"/>
                    <a:pt x="1684020" y="173898"/>
                  </a:cubicBezTo>
                  <a:cubicBezTo>
                    <a:pt x="1204807" y="-14909"/>
                    <a:pt x="577003" y="-24646"/>
                    <a:pt x="0" y="265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51A3482-B0C5-44E6-8DDF-C10FB8B651E0}"/>
                </a:ext>
              </a:extLst>
            </p:cNvPr>
            <p:cNvSpPr/>
            <p:nvPr userDrawn="1"/>
          </p:nvSpPr>
          <p:spPr>
            <a:xfrm>
              <a:off x="1847850" y="4316730"/>
              <a:ext cx="3261360" cy="1703070"/>
            </a:xfrm>
            <a:custGeom>
              <a:avLst/>
              <a:gdLst>
                <a:gd name="connsiteX0" fmla="*/ 3261360 w 3261360"/>
                <a:gd name="connsiteY0" fmla="*/ 1699260 h 1699260"/>
                <a:gd name="connsiteX1" fmla="*/ 2228850 w 3261360"/>
                <a:gd name="connsiteY1" fmla="*/ 381000 h 1699260"/>
                <a:gd name="connsiteX2" fmla="*/ 0 w 3261360"/>
                <a:gd name="connsiteY2" fmla="*/ 0 h 1699260"/>
                <a:gd name="connsiteX0" fmla="*/ 3261360 w 3261360"/>
                <a:gd name="connsiteY0" fmla="*/ 1699260 h 1699260"/>
                <a:gd name="connsiteX1" fmla="*/ 2228850 w 3261360"/>
                <a:gd name="connsiteY1" fmla="*/ 381000 h 1699260"/>
                <a:gd name="connsiteX2" fmla="*/ 0 w 3261360"/>
                <a:gd name="connsiteY2" fmla="*/ 0 h 1699260"/>
                <a:gd name="connsiteX0" fmla="*/ 3261360 w 3261360"/>
                <a:gd name="connsiteY0" fmla="*/ 1703070 h 1703070"/>
                <a:gd name="connsiteX1" fmla="*/ 2228850 w 3261360"/>
                <a:gd name="connsiteY1" fmla="*/ 384810 h 1703070"/>
                <a:gd name="connsiteX2" fmla="*/ 0 w 3261360"/>
                <a:gd name="connsiteY2" fmla="*/ 0 h 170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360" h="1703070">
                  <a:moveTo>
                    <a:pt x="3261360" y="1703070"/>
                  </a:moveTo>
                  <a:cubicBezTo>
                    <a:pt x="3211195" y="1166495"/>
                    <a:pt x="2772410" y="668020"/>
                    <a:pt x="2228850" y="384810"/>
                  </a:cubicBezTo>
                  <a:cubicBezTo>
                    <a:pt x="1685290" y="101600"/>
                    <a:pt x="842645" y="48895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FE270A7-9AC1-4BC0-8708-42F58FBA1D11}"/>
                </a:ext>
              </a:extLst>
            </p:cNvPr>
            <p:cNvSpPr/>
            <p:nvPr userDrawn="1"/>
          </p:nvSpPr>
          <p:spPr>
            <a:xfrm>
              <a:off x="2931794" y="5324404"/>
              <a:ext cx="1541145" cy="623006"/>
            </a:xfrm>
            <a:custGeom>
              <a:avLst/>
              <a:gdLst>
                <a:gd name="connsiteX0" fmla="*/ 1554480 w 1554480"/>
                <a:gd name="connsiteY0" fmla="*/ 611576 h 611576"/>
                <a:gd name="connsiteX1" fmla="*/ 1078230 w 1554480"/>
                <a:gd name="connsiteY1" fmla="*/ 40076 h 611576"/>
                <a:gd name="connsiteX2" fmla="*/ 0 w 1554480"/>
                <a:gd name="connsiteY2" fmla="*/ 93416 h 6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480" h="611576">
                  <a:moveTo>
                    <a:pt x="1554480" y="611576"/>
                  </a:moveTo>
                  <a:cubicBezTo>
                    <a:pt x="1445895" y="369006"/>
                    <a:pt x="1337310" y="126436"/>
                    <a:pt x="1078230" y="40076"/>
                  </a:cubicBezTo>
                  <a:cubicBezTo>
                    <a:pt x="819150" y="-46284"/>
                    <a:pt x="409575" y="23566"/>
                    <a:pt x="0" y="9341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9D7402-FA82-4F7E-9985-8D9219E6A5B1}"/>
                </a:ext>
              </a:extLst>
            </p:cNvPr>
            <p:cNvSpPr/>
            <p:nvPr userDrawn="1"/>
          </p:nvSpPr>
          <p:spPr>
            <a:xfrm>
              <a:off x="1959166" y="4596704"/>
              <a:ext cx="2506154" cy="1341182"/>
            </a:xfrm>
            <a:custGeom>
              <a:avLst/>
              <a:gdLst>
                <a:gd name="connsiteX0" fmla="*/ 2297430 w 2297430"/>
                <a:gd name="connsiteY0" fmla="*/ 1202055 h 1202055"/>
                <a:gd name="connsiteX1" fmla="*/ 1885950 w 2297430"/>
                <a:gd name="connsiteY1" fmla="*/ 255270 h 1202055"/>
                <a:gd name="connsiteX2" fmla="*/ 0 w 2297430"/>
                <a:gd name="connsiteY2" fmla="*/ 0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7430" h="1202055">
                  <a:moveTo>
                    <a:pt x="2297430" y="1202055"/>
                  </a:moveTo>
                  <a:cubicBezTo>
                    <a:pt x="2283142" y="828833"/>
                    <a:pt x="2268855" y="455612"/>
                    <a:pt x="1885950" y="255270"/>
                  </a:cubicBezTo>
                  <a:cubicBezTo>
                    <a:pt x="1503045" y="54928"/>
                    <a:pt x="751522" y="27464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0F1D26B-9A07-487B-B85D-CED2D1A531AE}"/>
                </a:ext>
              </a:extLst>
            </p:cNvPr>
            <p:cNvSpPr/>
            <p:nvPr userDrawn="1"/>
          </p:nvSpPr>
          <p:spPr>
            <a:xfrm>
              <a:off x="1849946" y="4319844"/>
              <a:ext cx="2626871" cy="1623123"/>
            </a:xfrm>
            <a:custGeom>
              <a:avLst/>
              <a:gdLst>
                <a:gd name="connsiteX0" fmla="*/ 2297430 w 2297430"/>
                <a:gd name="connsiteY0" fmla="*/ 1202055 h 1202055"/>
                <a:gd name="connsiteX1" fmla="*/ 1885950 w 2297430"/>
                <a:gd name="connsiteY1" fmla="*/ 255270 h 1202055"/>
                <a:gd name="connsiteX2" fmla="*/ 0 w 2297430"/>
                <a:gd name="connsiteY2" fmla="*/ 0 h 1202055"/>
                <a:gd name="connsiteX0" fmla="*/ 2430152 w 2430152"/>
                <a:gd name="connsiteY0" fmla="*/ 1459301 h 1459301"/>
                <a:gd name="connsiteX1" fmla="*/ 2018672 w 2430152"/>
                <a:gd name="connsiteY1" fmla="*/ 512516 h 1459301"/>
                <a:gd name="connsiteX2" fmla="*/ 0 w 2430152"/>
                <a:gd name="connsiteY2" fmla="*/ 0 h 1459301"/>
                <a:gd name="connsiteX0" fmla="*/ 2430152 w 2430152"/>
                <a:gd name="connsiteY0" fmla="*/ 1459301 h 1459301"/>
                <a:gd name="connsiteX1" fmla="*/ 2076884 w 2430152"/>
                <a:gd name="connsiteY1" fmla="*/ 460156 h 1459301"/>
                <a:gd name="connsiteX2" fmla="*/ 0 w 2430152"/>
                <a:gd name="connsiteY2" fmla="*/ 0 h 1459301"/>
                <a:gd name="connsiteX0" fmla="*/ 2388240 w 2388240"/>
                <a:gd name="connsiteY0" fmla="*/ 1427430 h 1427430"/>
                <a:gd name="connsiteX1" fmla="*/ 2034972 w 2388240"/>
                <a:gd name="connsiteY1" fmla="*/ 428285 h 1427430"/>
                <a:gd name="connsiteX2" fmla="*/ 0 w 2388240"/>
                <a:gd name="connsiteY2" fmla="*/ 0 h 1427430"/>
                <a:gd name="connsiteX0" fmla="*/ 2413853 w 2413853"/>
                <a:gd name="connsiteY0" fmla="*/ 1452472 h 1452472"/>
                <a:gd name="connsiteX1" fmla="*/ 2060585 w 2413853"/>
                <a:gd name="connsiteY1" fmla="*/ 453327 h 1452472"/>
                <a:gd name="connsiteX2" fmla="*/ 0 w 2413853"/>
                <a:gd name="connsiteY2" fmla="*/ 0 h 1452472"/>
                <a:gd name="connsiteX0" fmla="*/ 2404539 w 2404539"/>
                <a:gd name="connsiteY0" fmla="*/ 1454749 h 1454749"/>
                <a:gd name="connsiteX1" fmla="*/ 2060585 w 2404539"/>
                <a:gd name="connsiteY1" fmla="*/ 453327 h 1454749"/>
                <a:gd name="connsiteX2" fmla="*/ 0 w 2404539"/>
                <a:gd name="connsiteY2" fmla="*/ 0 h 1454749"/>
                <a:gd name="connsiteX0" fmla="*/ 2404539 w 2408093"/>
                <a:gd name="connsiteY0" fmla="*/ 1454749 h 1454749"/>
                <a:gd name="connsiteX1" fmla="*/ 2060585 w 2408093"/>
                <a:gd name="connsiteY1" fmla="*/ 453327 h 1454749"/>
                <a:gd name="connsiteX2" fmla="*/ 0 w 2408093"/>
                <a:gd name="connsiteY2" fmla="*/ 0 h 14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8093" h="1454749">
                  <a:moveTo>
                    <a:pt x="2404539" y="1454749"/>
                  </a:moveTo>
                  <a:cubicBezTo>
                    <a:pt x="2411207" y="1083804"/>
                    <a:pt x="2443490" y="653669"/>
                    <a:pt x="2060585" y="453327"/>
                  </a:cubicBezTo>
                  <a:cubicBezTo>
                    <a:pt x="1677680" y="252985"/>
                    <a:pt x="751522" y="27464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C20781F-526D-42B7-941B-E055C6B37CD7}"/>
                </a:ext>
              </a:extLst>
            </p:cNvPr>
            <p:cNvSpPr/>
            <p:nvPr userDrawn="1"/>
          </p:nvSpPr>
          <p:spPr>
            <a:xfrm>
              <a:off x="2921000" y="5427080"/>
              <a:ext cx="961326" cy="380598"/>
            </a:xfrm>
            <a:custGeom>
              <a:avLst/>
              <a:gdLst>
                <a:gd name="connsiteX0" fmla="*/ 975360 w 975360"/>
                <a:gd name="connsiteY0" fmla="*/ 413178 h 413178"/>
                <a:gd name="connsiteX1" fmla="*/ 645160 w 975360"/>
                <a:gd name="connsiteY1" fmla="*/ 44878 h 413178"/>
                <a:gd name="connsiteX2" fmla="*/ 0 w 975360"/>
                <a:gd name="connsiteY2" fmla="*/ 19478 h 413178"/>
                <a:gd name="connsiteX0" fmla="*/ 975360 w 975360"/>
                <a:gd name="connsiteY0" fmla="*/ 401940 h 401940"/>
                <a:gd name="connsiteX1" fmla="*/ 656757 w 975360"/>
                <a:gd name="connsiteY1" fmla="*/ 69116 h 401940"/>
                <a:gd name="connsiteX2" fmla="*/ 0 w 975360"/>
                <a:gd name="connsiteY2" fmla="*/ 8240 h 401940"/>
                <a:gd name="connsiteX0" fmla="*/ 975360 w 975360"/>
                <a:gd name="connsiteY0" fmla="*/ 401346 h 401346"/>
                <a:gd name="connsiteX1" fmla="*/ 656757 w 975360"/>
                <a:gd name="connsiteY1" fmla="*/ 68522 h 401346"/>
                <a:gd name="connsiteX2" fmla="*/ 0 w 975360"/>
                <a:gd name="connsiteY2" fmla="*/ 7646 h 401346"/>
                <a:gd name="connsiteX0" fmla="*/ 975360 w 975360"/>
                <a:gd name="connsiteY0" fmla="*/ 393764 h 393764"/>
                <a:gd name="connsiteX1" fmla="*/ 656757 w 975360"/>
                <a:gd name="connsiteY1" fmla="*/ 60940 h 393764"/>
                <a:gd name="connsiteX2" fmla="*/ 0 w 975360"/>
                <a:gd name="connsiteY2" fmla="*/ 64 h 3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5360" h="393764">
                  <a:moveTo>
                    <a:pt x="975360" y="393764"/>
                  </a:moveTo>
                  <a:cubicBezTo>
                    <a:pt x="891540" y="242422"/>
                    <a:pt x="848309" y="122615"/>
                    <a:pt x="656757" y="60940"/>
                  </a:cubicBezTo>
                  <a:cubicBezTo>
                    <a:pt x="465205" y="-735"/>
                    <a:pt x="233569" y="-336"/>
                    <a:pt x="0" y="6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28321D-2BE0-4E64-9996-5BB14BAE425A}"/>
                </a:ext>
              </a:extLst>
            </p:cNvPr>
            <p:cNvSpPr/>
            <p:nvPr userDrawn="1"/>
          </p:nvSpPr>
          <p:spPr>
            <a:xfrm>
              <a:off x="1838324" y="4314825"/>
              <a:ext cx="2044065" cy="1495425"/>
            </a:xfrm>
            <a:custGeom>
              <a:avLst/>
              <a:gdLst>
                <a:gd name="connsiteX0" fmla="*/ 1624965 w 1624972"/>
                <a:gd name="connsiteY0" fmla="*/ 1133475 h 1133475"/>
                <a:gd name="connsiteX1" fmla="*/ 1354455 w 1624972"/>
                <a:gd name="connsiteY1" fmla="*/ 316230 h 1133475"/>
                <a:gd name="connsiteX2" fmla="*/ 0 w 1624972"/>
                <a:gd name="connsiteY2" fmla="*/ 0 h 1133475"/>
                <a:gd name="connsiteX0" fmla="*/ 2044065 w 2044072"/>
                <a:gd name="connsiteY0" fmla="*/ 1495425 h 1495425"/>
                <a:gd name="connsiteX1" fmla="*/ 1773555 w 2044072"/>
                <a:gd name="connsiteY1" fmla="*/ 678180 h 1495425"/>
                <a:gd name="connsiteX2" fmla="*/ 0 w 2044072"/>
                <a:gd name="connsiteY2" fmla="*/ 0 h 1495425"/>
                <a:gd name="connsiteX0" fmla="*/ 2044065 w 2044065"/>
                <a:gd name="connsiteY0" fmla="*/ 1495425 h 1495425"/>
                <a:gd name="connsiteX1" fmla="*/ 1573530 w 2044065"/>
                <a:gd name="connsiteY1" fmla="*/ 447675 h 1495425"/>
                <a:gd name="connsiteX2" fmla="*/ 0 w 2044065"/>
                <a:gd name="connsiteY2" fmla="*/ 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065" h="1495425">
                  <a:moveTo>
                    <a:pt x="2044065" y="1495425"/>
                  </a:moveTo>
                  <a:cubicBezTo>
                    <a:pt x="2044223" y="1181258"/>
                    <a:pt x="1844357" y="636587"/>
                    <a:pt x="1573530" y="447675"/>
                  </a:cubicBezTo>
                  <a:cubicBezTo>
                    <a:pt x="1302703" y="258763"/>
                    <a:pt x="541814" y="63659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6780A23-3C86-46CD-82B4-40BA808F9524}"/>
                </a:ext>
              </a:extLst>
            </p:cNvPr>
            <p:cNvSpPr/>
            <p:nvPr userDrawn="1"/>
          </p:nvSpPr>
          <p:spPr>
            <a:xfrm>
              <a:off x="2185035" y="4904768"/>
              <a:ext cx="723900" cy="507337"/>
            </a:xfrm>
            <a:custGeom>
              <a:avLst/>
              <a:gdLst>
                <a:gd name="connsiteX0" fmla="*/ 723900 w 723900"/>
                <a:gd name="connsiteY0" fmla="*/ 510591 h 510591"/>
                <a:gd name="connsiteX1" fmla="*/ 550545 w 723900"/>
                <a:gd name="connsiteY1" fmla="*/ 74346 h 510591"/>
                <a:gd name="connsiteX2" fmla="*/ 0 w 723900"/>
                <a:gd name="connsiteY2" fmla="*/ 3861 h 510591"/>
                <a:gd name="connsiteX0" fmla="*/ 723900 w 723900"/>
                <a:gd name="connsiteY0" fmla="*/ 507337 h 507337"/>
                <a:gd name="connsiteX1" fmla="*/ 462915 w 723900"/>
                <a:gd name="connsiteY1" fmla="*/ 132052 h 507337"/>
                <a:gd name="connsiteX2" fmla="*/ 0 w 723900"/>
                <a:gd name="connsiteY2" fmla="*/ 607 h 50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00" h="507337">
                  <a:moveTo>
                    <a:pt x="723900" y="507337"/>
                  </a:moveTo>
                  <a:cubicBezTo>
                    <a:pt x="697547" y="331442"/>
                    <a:pt x="583565" y="216507"/>
                    <a:pt x="462915" y="132052"/>
                  </a:cubicBezTo>
                  <a:cubicBezTo>
                    <a:pt x="342265" y="47597"/>
                    <a:pt x="214947" y="-6378"/>
                    <a:pt x="0" y="60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739DF50-7535-427E-B0F0-3506865F0A78}"/>
                </a:ext>
              </a:extLst>
            </p:cNvPr>
            <p:cNvSpPr/>
            <p:nvPr userDrawn="1"/>
          </p:nvSpPr>
          <p:spPr>
            <a:xfrm>
              <a:off x="1952625" y="4602480"/>
              <a:ext cx="963930" cy="803910"/>
            </a:xfrm>
            <a:custGeom>
              <a:avLst/>
              <a:gdLst>
                <a:gd name="connsiteX0" fmla="*/ 963930 w 963930"/>
                <a:gd name="connsiteY0" fmla="*/ 803910 h 803910"/>
                <a:gd name="connsiteX1" fmla="*/ 746760 w 963930"/>
                <a:gd name="connsiteY1" fmla="*/ 222885 h 803910"/>
                <a:gd name="connsiteX2" fmla="*/ 0 w 963930"/>
                <a:gd name="connsiteY2" fmla="*/ 0 h 8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930" h="803910">
                  <a:moveTo>
                    <a:pt x="963930" y="803910"/>
                  </a:moveTo>
                  <a:cubicBezTo>
                    <a:pt x="935672" y="580390"/>
                    <a:pt x="907415" y="356870"/>
                    <a:pt x="746760" y="222885"/>
                  </a:cubicBezTo>
                  <a:cubicBezTo>
                    <a:pt x="586105" y="88900"/>
                    <a:pt x="293052" y="44450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AEC314D-3374-4AB2-AAA7-F5B2FF9AA9F2}"/>
                </a:ext>
              </a:extLst>
            </p:cNvPr>
            <p:cNvSpPr/>
            <p:nvPr userDrawn="1"/>
          </p:nvSpPr>
          <p:spPr>
            <a:xfrm>
              <a:off x="1840230" y="4314825"/>
              <a:ext cx="1092836" cy="1083945"/>
            </a:xfrm>
            <a:custGeom>
              <a:avLst/>
              <a:gdLst>
                <a:gd name="connsiteX0" fmla="*/ 1085850 w 1092836"/>
                <a:gd name="connsiteY0" fmla="*/ 1083945 h 1083945"/>
                <a:gd name="connsiteX1" fmla="*/ 931545 w 1092836"/>
                <a:gd name="connsiteY1" fmla="*/ 373380 h 1083945"/>
                <a:gd name="connsiteX2" fmla="*/ 0 w 1092836"/>
                <a:gd name="connsiteY2" fmla="*/ 0 h 108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836" h="1083945">
                  <a:moveTo>
                    <a:pt x="1085850" y="1083945"/>
                  </a:moveTo>
                  <a:cubicBezTo>
                    <a:pt x="1099185" y="818991"/>
                    <a:pt x="1112520" y="554037"/>
                    <a:pt x="931545" y="373380"/>
                  </a:cubicBezTo>
                  <a:cubicBezTo>
                    <a:pt x="750570" y="192723"/>
                    <a:pt x="375285" y="96361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3E841E-7EE3-40CE-9CF0-0B8B894F0069}"/>
                </a:ext>
              </a:extLst>
            </p:cNvPr>
            <p:cNvSpPr/>
            <p:nvPr userDrawn="1"/>
          </p:nvSpPr>
          <p:spPr>
            <a:xfrm>
              <a:off x="1834516" y="4318635"/>
              <a:ext cx="1121208" cy="1091565"/>
            </a:xfrm>
            <a:custGeom>
              <a:avLst/>
              <a:gdLst>
                <a:gd name="connsiteX0" fmla="*/ 1093470 w 1099482"/>
                <a:gd name="connsiteY0" fmla="*/ 1091565 h 1091565"/>
                <a:gd name="connsiteX1" fmla="*/ 935355 w 1099482"/>
                <a:gd name="connsiteY1" fmla="*/ 268605 h 1091565"/>
                <a:gd name="connsiteX2" fmla="*/ 0 w 1099482"/>
                <a:gd name="connsiteY2" fmla="*/ 0 h 1091565"/>
                <a:gd name="connsiteX0" fmla="*/ 1093470 w 1111438"/>
                <a:gd name="connsiteY0" fmla="*/ 1091565 h 1091565"/>
                <a:gd name="connsiteX1" fmla="*/ 935355 w 1111438"/>
                <a:gd name="connsiteY1" fmla="*/ 268605 h 1091565"/>
                <a:gd name="connsiteX2" fmla="*/ 0 w 1111438"/>
                <a:gd name="connsiteY2" fmla="*/ 0 h 1091565"/>
                <a:gd name="connsiteX0" fmla="*/ 1093470 w 1120583"/>
                <a:gd name="connsiteY0" fmla="*/ 1091565 h 1091565"/>
                <a:gd name="connsiteX1" fmla="*/ 935355 w 1120583"/>
                <a:gd name="connsiteY1" fmla="*/ 268605 h 1091565"/>
                <a:gd name="connsiteX2" fmla="*/ 0 w 1120583"/>
                <a:gd name="connsiteY2" fmla="*/ 0 h 1091565"/>
                <a:gd name="connsiteX0" fmla="*/ 1093470 w 1121208"/>
                <a:gd name="connsiteY0" fmla="*/ 1091565 h 1091565"/>
                <a:gd name="connsiteX1" fmla="*/ 937260 w 1121208"/>
                <a:gd name="connsiteY1" fmla="*/ 295275 h 1091565"/>
                <a:gd name="connsiteX2" fmla="*/ 0 w 1121208"/>
                <a:gd name="connsiteY2" fmla="*/ 0 h 10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208" h="1091565">
                  <a:moveTo>
                    <a:pt x="1093470" y="1091565"/>
                  </a:moveTo>
                  <a:cubicBezTo>
                    <a:pt x="1126490" y="774858"/>
                    <a:pt x="1174750" y="532447"/>
                    <a:pt x="937260" y="295275"/>
                  </a:cubicBezTo>
                  <a:cubicBezTo>
                    <a:pt x="755015" y="113348"/>
                    <a:pt x="376555" y="43339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129FA75-BC56-4D70-912B-32D111E18A0B}"/>
                </a:ext>
              </a:extLst>
            </p:cNvPr>
            <p:cNvSpPr/>
            <p:nvPr userDrawn="1"/>
          </p:nvSpPr>
          <p:spPr>
            <a:xfrm rot="19427594">
              <a:off x="1856532" y="4304840"/>
              <a:ext cx="110661" cy="284488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74658"/>
                <a:gd name="connsiteY0" fmla="*/ 325873 h 326265"/>
                <a:gd name="connsiteX1" fmla="*/ 43116 w 74658"/>
                <a:gd name="connsiteY1" fmla="*/ 1 h 326265"/>
                <a:gd name="connsiteX0" fmla="*/ 0 w 71873"/>
                <a:gd name="connsiteY0" fmla="*/ 325872 h 326234"/>
                <a:gd name="connsiteX1" fmla="*/ 43116 w 71873"/>
                <a:gd name="connsiteY1" fmla="*/ 0 h 326234"/>
                <a:gd name="connsiteX0" fmla="*/ 0 w 60867"/>
                <a:gd name="connsiteY0" fmla="*/ 325872 h 325872"/>
                <a:gd name="connsiteX1" fmla="*/ 43116 w 60867"/>
                <a:gd name="connsiteY1" fmla="*/ 0 h 3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67" h="325872">
                  <a:moveTo>
                    <a:pt x="0" y="325872"/>
                  </a:moveTo>
                  <a:cubicBezTo>
                    <a:pt x="47474" y="281637"/>
                    <a:pt x="84136" y="112561"/>
                    <a:pt x="43116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44F7F02-F057-4129-8D9A-FFBB9E9FE3A4}"/>
                </a:ext>
              </a:extLst>
            </p:cNvPr>
            <p:cNvSpPr/>
            <p:nvPr userDrawn="1"/>
          </p:nvSpPr>
          <p:spPr>
            <a:xfrm>
              <a:off x="3256203" y="2831132"/>
              <a:ext cx="6979406" cy="2045768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6960356"/>
                <a:gd name="connsiteY0" fmla="*/ 0 h 2057023"/>
                <a:gd name="connsiteX1" fmla="*/ 3359463 w 6960356"/>
                <a:gd name="connsiteY1" fmla="*/ 1872180 h 2057023"/>
                <a:gd name="connsiteX2" fmla="*/ 6960356 w 6960356"/>
                <a:gd name="connsiteY2" fmla="*/ 1872180 h 2057023"/>
                <a:gd name="connsiteX0" fmla="*/ 0 w 6960356"/>
                <a:gd name="connsiteY0" fmla="*/ 0 h 2076350"/>
                <a:gd name="connsiteX1" fmla="*/ 3310695 w 6960356"/>
                <a:gd name="connsiteY1" fmla="*/ 1902660 h 2076350"/>
                <a:gd name="connsiteX2" fmla="*/ 6960356 w 6960356"/>
                <a:gd name="connsiteY2" fmla="*/ 1872180 h 2076350"/>
                <a:gd name="connsiteX0" fmla="*/ 0 w 6960356"/>
                <a:gd name="connsiteY0" fmla="*/ 0 h 2084390"/>
                <a:gd name="connsiteX1" fmla="*/ 3292407 w 6960356"/>
                <a:gd name="connsiteY1" fmla="*/ 1914852 h 2084390"/>
                <a:gd name="connsiteX2" fmla="*/ 6960356 w 6960356"/>
                <a:gd name="connsiteY2" fmla="*/ 1872180 h 208439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16117"/>
                <a:gd name="connsiteX1" fmla="*/ 3319077 w 6979406"/>
                <a:gd name="connsiteY1" fmla="*/ 1838652 h 2016117"/>
                <a:gd name="connsiteX2" fmla="*/ 6979406 w 6979406"/>
                <a:gd name="connsiteY2" fmla="*/ 1818840 h 2016117"/>
                <a:gd name="connsiteX0" fmla="*/ 0 w 6979406"/>
                <a:gd name="connsiteY0" fmla="*/ 0 h 2045768"/>
                <a:gd name="connsiteX1" fmla="*/ 3319077 w 6979406"/>
                <a:gd name="connsiteY1" fmla="*/ 1838652 h 2045768"/>
                <a:gd name="connsiteX2" fmla="*/ 6979406 w 6979406"/>
                <a:gd name="connsiteY2" fmla="*/ 1818840 h 204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9406" h="2045768">
                  <a:moveTo>
                    <a:pt x="0" y="0"/>
                  </a:moveTo>
                  <a:cubicBezTo>
                    <a:pt x="1145422" y="846115"/>
                    <a:pt x="1886222" y="1449914"/>
                    <a:pt x="3319077" y="1838652"/>
                  </a:cubicBezTo>
                  <a:cubicBezTo>
                    <a:pt x="4751932" y="2227390"/>
                    <a:pt x="5769657" y="1978919"/>
                    <a:pt x="6979406" y="18188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57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F0C4AE-0F3B-4093-9218-193F661EE6D8}"/>
              </a:ext>
            </a:extLst>
          </p:cNvPr>
          <p:cNvGrpSpPr/>
          <p:nvPr userDrawn="1"/>
        </p:nvGrpSpPr>
        <p:grpSpPr>
          <a:xfrm>
            <a:off x="7007946" y="2369406"/>
            <a:ext cx="6108856" cy="5304568"/>
            <a:chOff x="1995488" y="896206"/>
            <a:chExt cx="6108856" cy="530456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2CE51A-4B42-44E0-9CEA-F020DD818EFB}"/>
                </a:ext>
              </a:extLst>
            </p:cNvPr>
            <p:cNvSpPr/>
            <p:nvPr/>
          </p:nvSpPr>
          <p:spPr>
            <a:xfrm>
              <a:off x="4359401" y="1221104"/>
              <a:ext cx="2022824" cy="1251013"/>
            </a:xfrm>
            <a:custGeom>
              <a:avLst/>
              <a:gdLst>
                <a:gd name="connsiteX0" fmla="*/ 0 w 2022824"/>
                <a:gd name="connsiteY0" fmla="*/ 0 h 1251013"/>
                <a:gd name="connsiteX1" fmla="*/ 73152 w 2022824"/>
                <a:gd name="connsiteY1" fmla="*/ 1251013 h 1251013"/>
                <a:gd name="connsiteX2" fmla="*/ 2022824 w 2022824"/>
                <a:gd name="connsiteY2" fmla="*/ 1218533 h 12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824" h="1251013">
                  <a:moveTo>
                    <a:pt x="0" y="0"/>
                  </a:moveTo>
                  <a:lnTo>
                    <a:pt x="73152" y="1251013"/>
                  </a:lnTo>
                  <a:lnTo>
                    <a:pt x="2022824" y="121853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1E0250E-9523-45E1-858B-E9E12D8CB3A8}"/>
                </a:ext>
              </a:extLst>
            </p:cNvPr>
            <p:cNvSpPr/>
            <p:nvPr/>
          </p:nvSpPr>
          <p:spPr>
            <a:xfrm>
              <a:off x="1995488" y="2342102"/>
              <a:ext cx="1687330" cy="2209610"/>
            </a:xfrm>
            <a:custGeom>
              <a:avLst/>
              <a:gdLst>
                <a:gd name="connsiteX0" fmla="*/ 0 w 1681543"/>
                <a:gd name="connsiteY0" fmla="*/ 398145 h 2209609"/>
                <a:gd name="connsiteX1" fmla="*/ 893540 w 1681543"/>
                <a:gd name="connsiteY1" fmla="*/ 2209610 h 2209609"/>
                <a:gd name="connsiteX2" fmla="*/ 1681543 w 1681543"/>
                <a:gd name="connsiteY2" fmla="*/ 0 h 2209609"/>
                <a:gd name="connsiteX0" fmla="*/ 0 w 1687330"/>
                <a:gd name="connsiteY0" fmla="*/ 398145 h 2209610"/>
                <a:gd name="connsiteX1" fmla="*/ 893540 w 1687330"/>
                <a:gd name="connsiteY1" fmla="*/ 2209610 h 2209610"/>
                <a:gd name="connsiteX2" fmla="*/ 1687330 w 1687330"/>
                <a:gd name="connsiteY2" fmla="*/ 0 h 2209610"/>
                <a:gd name="connsiteX3" fmla="*/ 0 w 1687330"/>
                <a:gd name="connsiteY3" fmla="*/ 398145 h 220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330" h="2209610">
                  <a:moveTo>
                    <a:pt x="0" y="398145"/>
                  </a:moveTo>
                  <a:lnTo>
                    <a:pt x="893540" y="2209610"/>
                  </a:lnTo>
                  <a:lnTo>
                    <a:pt x="1687330" y="0"/>
                  </a:lnTo>
                  <a:lnTo>
                    <a:pt x="0" y="3981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FF233F-334E-4516-84D8-F73A080FBCCD}"/>
                </a:ext>
              </a:extLst>
            </p:cNvPr>
            <p:cNvSpPr/>
            <p:nvPr/>
          </p:nvSpPr>
          <p:spPr>
            <a:xfrm>
              <a:off x="3677030" y="2342101"/>
              <a:ext cx="1372933" cy="1454181"/>
            </a:xfrm>
            <a:custGeom>
              <a:avLst/>
              <a:gdLst>
                <a:gd name="connsiteX0" fmla="*/ 0 w 1372933"/>
                <a:gd name="connsiteY0" fmla="*/ 0 h 1454181"/>
                <a:gd name="connsiteX1" fmla="*/ 1372934 w 1372933"/>
                <a:gd name="connsiteY1" fmla="*/ 1454182 h 1454181"/>
                <a:gd name="connsiteX2" fmla="*/ 755523 w 1372933"/>
                <a:gd name="connsiteY2" fmla="*/ 130016 h 14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933" h="1454181">
                  <a:moveTo>
                    <a:pt x="0" y="0"/>
                  </a:moveTo>
                  <a:lnTo>
                    <a:pt x="1372934" y="1454182"/>
                  </a:lnTo>
                  <a:lnTo>
                    <a:pt x="755523" y="13001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501E85C-85FD-4882-B671-2496715E2C3E}"/>
                </a:ext>
              </a:extLst>
            </p:cNvPr>
            <p:cNvSpPr/>
            <p:nvPr/>
          </p:nvSpPr>
          <p:spPr>
            <a:xfrm>
              <a:off x="5049963" y="2439637"/>
              <a:ext cx="1754600" cy="1746503"/>
            </a:xfrm>
            <a:custGeom>
              <a:avLst/>
              <a:gdLst>
                <a:gd name="connsiteX0" fmla="*/ 1332262 w 1754600"/>
                <a:gd name="connsiteY0" fmla="*/ 0 h 1746503"/>
                <a:gd name="connsiteX1" fmla="*/ 1754601 w 1754600"/>
                <a:gd name="connsiteY1" fmla="*/ 1746504 h 1746503"/>
                <a:gd name="connsiteX2" fmla="*/ 0 w 1754600"/>
                <a:gd name="connsiteY2" fmla="*/ 1356646 h 1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600" h="1746503">
                  <a:moveTo>
                    <a:pt x="1332262" y="0"/>
                  </a:moveTo>
                  <a:lnTo>
                    <a:pt x="1754601" y="1746504"/>
                  </a:lnTo>
                  <a:lnTo>
                    <a:pt x="0" y="13566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738867-B648-40D9-AE78-2ABF05D1B986}"/>
                </a:ext>
              </a:extLst>
            </p:cNvPr>
            <p:cNvSpPr/>
            <p:nvPr/>
          </p:nvSpPr>
          <p:spPr>
            <a:xfrm>
              <a:off x="4359401" y="896206"/>
              <a:ext cx="2217705" cy="1543431"/>
            </a:xfrm>
            <a:custGeom>
              <a:avLst/>
              <a:gdLst>
                <a:gd name="connsiteX0" fmla="*/ 0 w 2217705"/>
                <a:gd name="connsiteY0" fmla="*/ 324898 h 1543431"/>
                <a:gd name="connsiteX1" fmla="*/ 2217706 w 2217705"/>
                <a:gd name="connsiteY1" fmla="*/ 0 h 1543431"/>
                <a:gd name="connsiteX2" fmla="*/ 2022824 w 2217705"/>
                <a:gd name="connsiteY2" fmla="*/ 1543431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705" h="1543431">
                  <a:moveTo>
                    <a:pt x="0" y="324898"/>
                  </a:moveTo>
                  <a:lnTo>
                    <a:pt x="2217706" y="0"/>
                  </a:lnTo>
                  <a:lnTo>
                    <a:pt x="2022824" y="154343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E6A0AE-269C-496E-AF09-1069766999E1}"/>
                </a:ext>
              </a:extLst>
            </p:cNvPr>
            <p:cNvSpPr/>
            <p:nvPr/>
          </p:nvSpPr>
          <p:spPr>
            <a:xfrm>
              <a:off x="6382225" y="896206"/>
              <a:ext cx="1380934" cy="1543431"/>
            </a:xfrm>
            <a:custGeom>
              <a:avLst/>
              <a:gdLst>
                <a:gd name="connsiteX0" fmla="*/ 194882 w 1380934"/>
                <a:gd name="connsiteY0" fmla="*/ 0 h 1543431"/>
                <a:gd name="connsiteX1" fmla="*/ 0 w 1380934"/>
                <a:gd name="connsiteY1" fmla="*/ 1543431 h 1543431"/>
                <a:gd name="connsiteX2" fmla="*/ 1380935 w 1380934"/>
                <a:gd name="connsiteY2" fmla="*/ 1275398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934" h="1543431">
                  <a:moveTo>
                    <a:pt x="194882" y="0"/>
                  </a:moveTo>
                  <a:lnTo>
                    <a:pt x="0" y="1543431"/>
                  </a:lnTo>
                  <a:lnTo>
                    <a:pt x="1380935" y="127539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02A67B-B6A5-46D9-9882-9F27CB133EA1}"/>
                </a:ext>
              </a:extLst>
            </p:cNvPr>
            <p:cNvSpPr/>
            <p:nvPr/>
          </p:nvSpPr>
          <p:spPr>
            <a:xfrm>
              <a:off x="6804564" y="2171604"/>
              <a:ext cx="1047940" cy="2014537"/>
            </a:xfrm>
            <a:custGeom>
              <a:avLst/>
              <a:gdLst>
                <a:gd name="connsiteX0" fmla="*/ 958596 w 1047940"/>
                <a:gd name="connsiteY0" fmla="*/ 0 h 2014537"/>
                <a:gd name="connsiteX1" fmla="*/ 0 w 1047940"/>
                <a:gd name="connsiteY1" fmla="*/ 2014537 h 2014537"/>
                <a:gd name="connsiteX2" fmla="*/ 1047940 w 1047940"/>
                <a:gd name="connsiteY2" fmla="*/ 1819656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940" h="2014537">
                  <a:moveTo>
                    <a:pt x="958596" y="0"/>
                  </a:moveTo>
                  <a:lnTo>
                    <a:pt x="0" y="2014537"/>
                  </a:lnTo>
                  <a:lnTo>
                    <a:pt x="1047940" y="181965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93E9C5-C537-4ED8-A26E-8AABA2815BF2}"/>
                </a:ext>
              </a:extLst>
            </p:cNvPr>
            <p:cNvSpPr/>
            <p:nvPr/>
          </p:nvSpPr>
          <p:spPr>
            <a:xfrm>
              <a:off x="2889027" y="3796283"/>
              <a:ext cx="2160936" cy="2404491"/>
            </a:xfrm>
            <a:custGeom>
              <a:avLst/>
              <a:gdLst>
                <a:gd name="connsiteX0" fmla="*/ 0 w 2160936"/>
                <a:gd name="connsiteY0" fmla="*/ 755428 h 2404491"/>
                <a:gd name="connsiteX1" fmla="*/ 316897 w 2160936"/>
                <a:gd name="connsiteY1" fmla="*/ 2404491 h 2404491"/>
                <a:gd name="connsiteX2" fmla="*/ 2160937 w 2160936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936" h="2404491">
                  <a:moveTo>
                    <a:pt x="0" y="755428"/>
                  </a:moveTo>
                  <a:lnTo>
                    <a:pt x="316897" y="2404491"/>
                  </a:lnTo>
                  <a:lnTo>
                    <a:pt x="216093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80E6B7-3CFB-40C2-94F5-6B26E3109B93}"/>
                </a:ext>
              </a:extLst>
            </p:cNvPr>
            <p:cNvSpPr/>
            <p:nvPr/>
          </p:nvSpPr>
          <p:spPr>
            <a:xfrm>
              <a:off x="3205924" y="3796283"/>
              <a:ext cx="1844039" cy="2404491"/>
            </a:xfrm>
            <a:custGeom>
              <a:avLst/>
              <a:gdLst>
                <a:gd name="connsiteX0" fmla="*/ 0 w 1844039"/>
                <a:gd name="connsiteY0" fmla="*/ 2404491 h 2404491"/>
                <a:gd name="connsiteX1" fmla="*/ 1754695 w 1844039"/>
                <a:gd name="connsiteY1" fmla="*/ 2355819 h 2404491"/>
                <a:gd name="connsiteX2" fmla="*/ 1844040 w 1844039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039" h="2404491">
                  <a:moveTo>
                    <a:pt x="0" y="2404491"/>
                  </a:moveTo>
                  <a:lnTo>
                    <a:pt x="1754695" y="2355819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65A039-53DC-42DE-97E0-C842D0647227}"/>
                </a:ext>
              </a:extLst>
            </p:cNvPr>
            <p:cNvSpPr/>
            <p:nvPr/>
          </p:nvSpPr>
          <p:spPr>
            <a:xfrm>
              <a:off x="4960524" y="3796283"/>
              <a:ext cx="1348549" cy="2355818"/>
            </a:xfrm>
            <a:custGeom>
              <a:avLst/>
              <a:gdLst>
                <a:gd name="connsiteX0" fmla="*/ 89440 w 1348549"/>
                <a:gd name="connsiteY0" fmla="*/ 0 h 2355818"/>
                <a:gd name="connsiteX1" fmla="*/ 0 w 1348549"/>
                <a:gd name="connsiteY1" fmla="*/ 2355819 h 2355818"/>
                <a:gd name="connsiteX2" fmla="*/ 1348549 w 1348549"/>
                <a:gd name="connsiteY2" fmla="*/ 2087689 h 235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549" h="2355818">
                  <a:moveTo>
                    <a:pt x="89440" y="0"/>
                  </a:moveTo>
                  <a:lnTo>
                    <a:pt x="0" y="2355819"/>
                  </a:lnTo>
                  <a:lnTo>
                    <a:pt x="1348549" y="20876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7302CB-50A2-446B-BCF3-9550BBA2558B}"/>
                </a:ext>
              </a:extLst>
            </p:cNvPr>
            <p:cNvSpPr/>
            <p:nvPr/>
          </p:nvSpPr>
          <p:spPr>
            <a:xfrm>
              <a:off x="6309073" y="3991260"/>
              <a:ext cx="1543430" cy="1892712"/>
            </a:xfrm>
            <a:custGeom>
              <a:avLst/>
              <a:gdLst>
                <a:gd name="connsiteX0" fmla="*/ 495491 w 1543430"/>
                <a:gd name="connsiteY0" fmla="*/ 194881 h 1892712"/>
                <a:gd name="connsiteX1" fmla="*/ 1543431 w 1543430"/>
                <a:gd name="connsiteY1" fmla="*/ 0 h 1892712"/>
                <a:gd name="connsiteX2" fmla="*/ 0 w 1543430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430" h="1892712">
                  <a:moveTo>
                    <a:pt x="495491" y="194881"/>
                  </a:moveTo>
                  <a:lnTo>
                    <a:pt x="1543431" y="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19C04A3-5C60-4CB3-824F-719140982D0F}"/>
                </a:ext>
              </a:extLst>
            </p:cNvPr>
            <p:cNvSpPr/>
            <p:nvPr/>
          </p:nvSpPr>
          <p:spPr>
            <a:xfrm>
              <a:off x="6309073" y="3991260"/>
              <a:ext cx="1795271" cy="1892712"/>
            </a:xfrm>
            <a:custGeom>
              <a:avLst/>
              <a:gdLst>
                <a:gd name="connsiteX0" fmla="*/ 1543431 w 1795271"/>
                <a:gd name="connsiteY0" fmla="*/ 0 h 1892712"/>
                <a:gd name="connsiteX1" fmla="*/ 1795272 w 1795271"/>
                <a:gd name="connsiteY1" fmla="*/ 1754600 h 1892712"/>
                <a:gd name="connsiteX2" fmla="*/ 0 w 1795271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271" h="1892712">
                  <a:moveTo>
                    <a:pt x="1543431" y="0"/>
                  </a:moveTo>
                  <a:lnTo>
                    <a:pt x="1795272" y="175460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411480"/>
            <a:ext cx="9144000" cy="1791666"/>
          </a:xfrm>
        </p:spPr>
        <p:txBody>
          <a:bodyPr anchor="b">
            <a:noAutofit/>
          </a:bodyPr>
          <a:lstStyle>
            <a:lvl1pPr algn="l"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" y="239045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2164F83C-E20B-487E-BA28-F2CC8CC92B2A}"/>
              </a:ext>
            </a:extLst>
          </p:cNvPr>
          <p:cNvSpPr/>
          <p:nvPr/>
        </p:nvSpPr>
        <p:spPr>
          <a:xfrm>
            <a:off x="6690604" y="3896133"/>
            <a:ext cx="634682" cy="63461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511B2B6-0F2B-444C-A715-549EE3DFD69C}"/>
              </a:ext>
            </a:extLst>
          </p:cNvPr>
          <p:cNvSpPr/>
          <p:nvPr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DC4990-F874-4199-817B-EF3F6DC2C337}"/>
              </a:ext>
            </a:extLst>
          </p:cNvPr>
          <p:cNvGrpSpPr/>
          <p:nvPr userDrawn="1"/>
        </p:nvGrpSpPr>
        <p:grpSpPr>
          <a:xfrm>
            <a:off x="1928940" y="6146100"/>
            <a:ext cx="1306800" cy="264716"/>
            <a:chOff x="5181224" y="3243715"/>
            <a:chExt cx="1829469" cy="37059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906B9F9-60C9-4B6F-9DD1-C7EA6F0D53EB}"/>
                </a:ext>
              </a:extLst>
            </p:cNvPr>
            <p:cNvSpPr/>
            <p:nvPr/>
          </p:nvSpPr>
          <p:spPr>
            <a:xfrm>
              <a:off x="5181224" y="3243715"/>
              <a:ext cx="555877" cy="370592"/>
            </a:xfrm>
            <a:custGeom>
              <a:avLst/>
              <a:gdLst>
                <a:gd name="connsiteX0" fmla="*/ 0 w 555877"/>
                <a:gd name="connsiteY0" fmla="*/ 0 h 370592"/>
                <a:gd name="connsiteX1" fmla="*/ 555878 w 555877"/>
                <a:gd name="connsiteY1" fmla="*/ 0 h 370592"/>
                <a:gd name="connsiteX2" fmla="*/ 555878 w 555877"/>
                <a:gd name="connsiteY2" fmla="*/ 370592 h 370592"/>
                <a:gd name="connsiteX3" fmla="*/ 0 w 555877"/>
                <a:gd name="connsiteY3" fmla="*/ 370592 h 3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877" h="370592">
                  <a:moveTo>
                    <a:pt x="0" y="0"/>
                  </a:moveTo>
                  <a:lnTo>
                    <a:pt x="555878" y="0"/>
                  </a:lnTo>
                  <a:lnTo>
                    <a:pt x="555878" y="370592"/>
                  </a:lnTo>
                  <a:lnTo>
                    <a:pt x="0" y="370592"/>
                  </a:lnTo>
                  <a:close/>
                </a:path>
              </a:pathLst>
            </a:custGeom>
            <a:solidFill>
              <a:srgbClr val="034EA2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EB04F87-AFA0-42E1-B66E-0CD0A29E5CBE}"/>
                </a:ext>
              </a:extLst>
            </p:cNvPr>
            <p:cNvSpPr/>
            <p:nvPr/>
          </p:nvSpPr>
          <p:spPr>
            <a:xfrm>
              <a:off x="5439879" y="3288050"/>
              <a:ext cx="38344" cy="36413"/>
            </a:xfrm>
            <a:custGeom>
              <a:avLst/>
              <a:gdLst>
                <a:gd name="connsiteX0" fmla="*/ 7434 w 38344"/>
                <a:gd name="connsiteY0" fmla="*/ 36413 h 36413"/>
                <a:gd name="connsiteX1" fmla="*/ 19172 w 38344"/>
                <a:gd name="connsiteY1" fmla="*/ 27848 h 36413"/>
                <a:gd name="connsiteX2" fmla="*/ 30899 w 38344"/>
                <a:gd name="connsiteY2" fmla="*/ 36413 h 36413"/>
                <a:gd name="connsiteX3" fmla="*/ 26439 w 38344"/>
                <a:gd name="connsiteY3" fmla="*/ 22567 h 36413"/>
                <a:gd name="connsiteX4" fmla="*/ 38344 w 38344"/>
                <a:gd name="connsiteY4" fmla="*/ 14002 h 36413"/>
                <a:gd name="connsiteX5" fmla="*/ 23665 w 38344"/>
                <a:gd name="connsiteY5" fmla="*/ 14002 h 36413"/>
                <a:gd name="connsiteX6" fmla="*/ 19172 w 38344"/>
                <a:gd name="connsiteY6" fmla="*/ 0 h 36413"/>
                <a:gd name="connsiteX7" fmla="*/ 14667 w 38344"/>
                <a:gd name="connsiteY7" fmla="*/ 14024 h 36413"/>
                <a:gd name="connsiteX8" fmla="*/ 0 w 38344"/>
                <a:gd name="connsiteY8" fmla="*/ 14002 h 36413"/>
                <a:gd name="connsiteX9" fmla="*/ 11905 w 38344"/>
                <a:gd name="connsiteY9" fmla="*/ 22567 h 36413"/>
                <a:gd name="connsiteX10" fmla="*/ 7434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34" y="36413"/>
                  </a:moveTo>
                  <a:lnTo>
                    <a:pt x="19172" y="27848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02"/>
                  </a:lnTo>
                  <a:lnTo>
                    <a:pt x="23665" y="14002"/>
                  </a:lnTo>
                  <a:lnTo>
                    <a:pt x="19172" y="0"/>
                  </a:lnTo>
                  <a:lnTo>
                    <a:pt x="14667" y="14024"/>
                  </a:lnTo>
                  <a:lnTo>
                    <a:pt x="0" y="14002"/>
                  </a:lnTo>
                  <a:lnTo>
                    <a:pt x="11905" y="22567"/>
                  </a:lnTo>
                  <a:lnTo>
                    <a:pt x="7434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27D3A45-D348-4630-ADEC-A1AAA39CFCBE}"/>
                </a:ext>
              </a:extLst>
            </p:cNvPr>
            <p:cNvSpPr/>
            <p:nvPr/>
          </p:nvSpPr>
          <p:spPr>
            <a:xfrm>
              <a:off x="5379168" y="3304337"/>
              <a:ext cx="38355" cy="36424"/>
            </a:xfrm>
            <a:custGeom>
              <a:avLst/>
              <a:gdLst>
                <a:gd name="connsiteX0" fmla="*/ 7445 w 38355"/>
                <a:gd name="connsiteY0" fmla="*/ 36425 h 36424"/>
                <a:gd name="connsiteX1" fmla="*/ 19183 w 38355"/>
                <a:gd name="connsiteY1" fmla="*/ 27870 h 36424"/>
                <a:gd name="connsiteX2" fmla="*/ 30899 w 38355"/>
                <a:gd name="connsiteY2" fmla="*/ 36425 h 36424"/>
                <a:gd name="connsiteX3" fmla="*/ 26450 w 38355"/>
                <a:gd name="connsiteY3" fmla="*/ 22589 h 36424"/>
                <a:gd name="connsiteX4" fmla="*/ 38355 w 38355"/>
                <a:gd name="connsiteY4" fmla="*/ 14024 h 36424"/>
                <a:gd name="connsiteX5" fmla="*/ 23665 w 38355"/>
                <a:gd name="connsiteY5" fmla="*/ 14024 h 36424"/>
                <a:gd name="connsiteX6" fmla="*/ 19172 w 38355"/>
                <a:gd name="connsiteY6" fmla="*/ 0 h 36424"/>
                <a:gd name="connsiteX7" fmla="*/ 14679 w 38355"/>
                <a:gd name="connsiteY7" fmla="*/ 14046 h 36424"/>
                <a:gd name="connsiteX8" fmla="*/ 0 w 38355"/>
                <a:gd name="connsiteY8" fmla="*/ 14024 h 36424"/>
                <a:gd name="connsiteX9" fmla="*/ 11905 w 38355"/>
                <a:gd name="connsiteY9" fmla="*/ 22589 h 36424"/>
                <a:gd name="connsiteX10" fmla="*/ 7445 w 38355"/>
                <a:gd name="connsiteY10" fmla="*/ 36425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24">
                  <a:moveTo>
                    <a:pt x="7445" y="36425"/>
                  </a:moveTo>
                  <a:lnTo>
                    <a:pt x="19183" y="27870"/>
                  </a:lnTo>
                  <a:lnTo>
                    <a:pt x="30899" y="36425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65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05" y="22589"/>
                  </a:lnTo>
                  <a:lnTo>
                    <a:pt x="7445" y="36425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F463F5-E41B-47B1-BBB7-02749794C0C5}"/>
                </a:ext>
              </a:extLst>
            </p:cNvPr>
            <p:cNvSpPr/>
            <p:nvPr/>
          </p:nvSpPr>
          <p:spPr>
            <a:xfrm>
              <a:off x="5334755" y="3348850"/>
              <a:ext cx="38344" cy="36424"/>
            </a:xfrm>
            <a:custGeom>
              <a:avLst/>
              <a:gdLst>
                <a:gd name="connsiteX0" fmla="*/ 19172 w 38344"/>
                <a:gd name="connsiteY0" fmla="*/ 0 h 36424"/>
                <a:gd name="connsiteX1" fmla="*/ 14690 w 38344"/>
                <a:gd name="connsiteY1" fmla="*/ 14046 h 36424"/>
                <a:gd name="connsiteX2" fmla="*/ 0 w 38344"/>
                <a:gd name="connsiteY2" fmla="*/ 14024 h 36424"/>
                <a:gd name="connsiteX3" fmla="*/ 11916 w 38344"/>
                <a:gd name="connsiteY3" fmla="*/ 22589 h 36424"/>
                <a:gd name="connsiteX4" fmla="*/ 7445 w 38344"/>
                <a:gd name="connsiteY4" fmla="*/ 36425 h 36424"/>
                <a:gd name="connsiteX5" fmla="*/ 19172 w 38344"/>
                <a:gd name="connsiteY5" fmla="*/ 27870 h 36424"/>
                <a:gd name="connsiteX6" fmla="*/ 30910 w 38344"/>
                <a:gd name="connsiteY6" fmla="*/ 36425 h 36424"/>
                <a:gd name="connsiteX7" fmla="*/ 26439 w 38344"/>
                <a:gd name="connsiteY7" fmla="*/ 22589 h 36424"/>
                <a:gd name="connsiteX8" fmla="*/ 38344 w 38344"/>
                <a:gd name="connsiteY8" fmla="*/ 14024 h 36424"/>
                <a:gd name="connsiteX9" fmla="*/ 23665 w 38344"/>
                <a:gd name="connsiteY9" fmla="*/ 14024 h 36424"/>
                <a:gd name="connsiteX10" fmla="*/ 19172 w 38344"/>
                <a:gd name="connsiteY10" fmla="*/ 0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19172" y="0"/>
                  </a:move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70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65" y="14024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C625A07-CC1D-4F99-A533-80C19C14D84E}"/>
                </a:ext>
              </a:extLst>
            </p:cNvPr>
            <p:cNvSpPr/>
            <p:nvPr/>
          </p:nvSpPr>
          <p:spPr>
            <a:xfrm>
              <a:off x="5318457" y="3409472"/>
              <a:ext cx="38355" cy="36435"/>
            </a:xfrm>
            <a:custGeom>
              <a:avLst/>
              <a:gdLst>
                <a:gd name="connsiteX0" fmla="*/ 19183 w 38355"/>
                <a:gd name="connsiteY0" fmla="*/ 27870 h 36435"/>
                <a:gd name="connsiteX1" fmla="*/ 30899 w 38355"/>
                <a:gd name="connsiteY1" fmla="*/ 36436 h 36435"/>
                <a:gd name="connsiteX2" fmla="*/ 26450 w 38355"/>
                <a:gd name="connsiteY2" fmla="*/ 22589 h 36435"/>
                <a:gd name="connsiteX3" fmla="*/ 38355 w 38355"/>
                <a:gd name="connsiteY3" fmla="*/ 14024 h 36435"/>
                <a:gd name="connsiteX4" fmla="*/ 23677 w 38355"/>
                <a:gd name="connsiteY4" fmla="*/ 14024 h 36435"/>
                <a:gd name="connsiteX5" fmla="*/ 19183 w 38355"/>
                <a:gd name="connsiteY5" fmla="*/ 0 h 36435"/>
                <a:gd name="connsiteX6" fmla="*/ 14690 w 38355"/>
                <a:gd name="connsiteY6" fmla="*/ 14057 h 36435"/>
                <a:gd name="connsiteX7" fmla="*/ 0 w 38355"/>
                <a:gd name="connsiteY7" fmla="*/ 14024 h 36435"/>
                <a:gd name="connsiteX8" fmla="*/ 11916 w 38355"/>
                <a:gd name="connsiteY8" fmla="*/ 22589 h 36435"/>
                <a:gd name="connsiteX9" fmla="*/ 7456 w 38355"/>
                <a:gd name="connsiteY9" fmla="*/ 36436 h 36435"/>
                <a:gd name="connsiteX10" fmla="*/ 19183 w 38355"/>
                <a:gd name="connsiteY10" fmla="*/ 2787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19183" y="27870"/>
                  </a:move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77" y="14024"/>
                  </a:lnTo>
                  <a:lnTo>
                    <a:pt x="19183" y="0"/>
                  </a:lnTo>
                  <a:lnTo>
                    <a:pt x="14690" y="14057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10B27B1-C61C-43F5-A933-D29C58C1BE28}"/>
                </a:ext>
              </a:extLst>
            </p:cNvPr>
            <p:cNvSpPr/>
            <p:nvPr/>
          </p:nvSpPr>
          <p:spPr>
            <a:xfrm>
              <a:off x="533475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83 w 38344"/>
                <a:gd name="connsiteY1" fmla="*/ 0 h 36424"/>
                <a:gd name="connsiteX2" fmla="*/ 14679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83 w 38344"/>
                <a:gd name="connsiteY6" fmla="*/ 27848 h 36424"/>
                <a:gd name="connsiteX7" fmla="*/ 30910 w 38344"/>
                <a:gd name="connsiteY7" fmla="*/ 36425 h 36424"/>
                <a:gd name="connsiteX8" fmla="*/ 26439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83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83" y="27848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0DE165C-02E5-4CCD-9185-11D7465E7C11}"/>
                </a:ext>
              </a:extLst>
            </p:cNvPr>
            <p:cNvSpPr/>
            <p:nvPr/>
          </p:nvSpPr>
          <p:spPr>
            <a:xfrm>
              <a:off x="5379257" y="3514796"/>
              <a:ext cx="38355" cy="36413"/>
            </a:xfrm>
            <a:custGeom>
              <a:avLst/>
              <a:gdLst>
                <a:gd name="connsiteX0" fmla="*/ 23665 w 38355"/>
                <a:gd name="connsiteY0" fmla="*/ 14013 h 36413"/>
                <a:gd name="connsiteX1" fmla="*/ 19172 w 38355"/>
                <a:gd name="connsiteY1" fmla="*/ 0 h 36413"/>
                <a:gd name="connsiteX2" fmla="*/ 14690 w 38355"/>
                <a:gd name="connsiteY2" fmla="*/ 14024 h 36413"/>
                <a:gd name="connsiteX3" fmla="*/ 0 w 38355"/>
                <a:gd name="connsiteY3" fmla="*/ 14013 h 36413"/>
                <a:gd name="connsiteX4" fmla="*/ 11905 w 38355"/>
                <a:gd name="connsiteY4" fmla="*/ 22567 h 36413"/>
                <a:gd name="connsiteX5" fmla="*/ 7456 w 38355"/>
                <a:gd name="connsiteY5" fmla="*/ 36413 h 36413"/>
                <a:gd name="connsiteX6" fmla="*/ 19183 w 38355"/>
                <a:gd name="connsiteY6" fmla="*/ 27859 h 36413"/>
                <a:gd name="connsiteX7" fmla="*/ 30910 w 38355"/>
                <a:gd name="connsiteY7" fmla="*/ 36413 h 36413"/>
                <a:gd name="connsiteX8" fmla="*/ 26450 w 38355"/>
                <a:gd name="connsiteY8" fmla="*/ 22567 h 36413"/>
                <a:gd name="connsiteX9" fmla="*/ 38355 w 38355"/>
                <a:gd name="connsiteY9" fmla="*/ 14013 h 36413"/>
                <a:gd name="connsiteX10" fmla="*/ 23665 w 38355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13">
                  <a:moveTo>
                    <a:pt x="23665" y="14013"/>
                  </a:moveTo>
                  <a:lnTo>
                    <a:pt x="19172" y="0"/>
                  </a:lnTo>
                  <a:lnTo>
                    <a:pt x="14690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56" y="36413"/>
                  </a:lnTo>
                  <a:lnTo>
                    <a:pt x="19183" y="27859"/>
                  </a:lnTo>
                  <a:lnTo>
                    <a:pt x="30910" y="36413"/>
                  </a:lnTo>
                  <a:lnTo>
                    <a:pt x="26450" y="22567"/>
                  </a:lnTo>
                  <a:lnTo>
                    <a:pt x="38355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93DF432-7289-4CAC-B640-B57A9EF347E7}"/>
                </a:ext>
              </a:extLst>
            </p:cNvPr>
            <p:cNvSpPr/>
            <p:nvPr/>
          </p:nvSpPr>
          <p:spPr>
            <a:xfrm>
              <a:off x="5439879" y="3530906"/>
              <a:ext cx="38355" cy="36435"/>
            </a:xfrm>
            <a:custGeom>
              <a:avLst/>
              <a:gdLst>
                <a:gd name="connsiteX0" fmla="*/ 23665 w 38355"/>
                <a:gd name="connsiteY0" fmla="*/ 14024 h 36435"/>
                <a:gd name="connsiteX1" fmla="*/ 19172 w 38355"/>
                <a:gd name="connsiteY1" fmla="*/ 0 h 36435"/>
                <a:gd name="connsiteX2" fmla="*/ 14690 w 38355"/>
                <a:gd name="connsiteY2" fmla="*/ 14046 h 36435"/>
                <a:gd name="connsiteX3" fmla="*/ 0 w 38355"/>
                <a:gd name="connsiteY3" fmla="*/ 14024 h 36435"/>
                <a:gd name="connsiteX4" fmla="*/ 11916 w 38355"/>
                <a:gd name="connsiteY4" fmla="*/ 22589 h 36435"/>
                <a:gd name="connsiteX5" fmla="*/ 7456 w 38355"/>
                <a:gd name="connsiteY5" fmla="*/ 36436 h 36435"/>
                <a:gd name="connsiteX6" fmla="*/ 19183 w 38355"/>
                <a:gd name="connsiteY6" fmla="*/ 27870 h 36435"/>
                <a:gd name="connsiteX7" fmla="*/ 30899 w 38355"/>
                <a:gd name="connsiteY7" fmla="*/ 36436 h 36435"/>
                <a:gd name="connsiteX8" fmla="*/ 26439 w 38355"/>
                <a:gd name="connsiteY8" fmla="*/ 22589 h 36435"/>
                <a:gd name="connsiteX9" fmla="*/ 38355 w 38355"/>
                <a:gd name="connsiteY9" fmla="*/ 14024 h 36435"/>
                <a:gd name="connsiteX10" fmla="*/ 2366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23665" y="14024"/>
                  </a:moveTo>
                  <a:lnTo>
                    <a:pt x="19172" y="0"/>
                  </a:ln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lnTo>
                    <a:pt x="30899" y="36436"/>
                  </a:lnTo>
                  <a:lnTo>
                    <a:pt x="26439" y="22589"/>
                  </a:lnTo>
                  <a:lnTo>
                    <a:pt x="38355" y="14024"/>
                  </a:lnTo>
                  <a:lnTo>
                    <a:pt x="2366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F90ED13-B1FD-4E32-86AE-D8D05FF3678A}"/>
                </a:ext>
              </a:extLst>
            </p:cNvPr>
            <p:cNvSpPr/>
            <p:nvPr/>
          </p:nvSpPr>
          <p:spPr>
            <a:xfrm>
              <a:off x="5500513" y="3514796"/>
              <a:ext cx="38344" cy="36413"/>
            </a:xfrm>
            <a:custGeom>
              <a:avLst/>
              <a:gdLst>
                <a:gd name="connsiteX0" fmla="*/ 23665 w 38344"/>
                <a:gd name="connsiteY0" fmla="*/ 14013 h 36413"/>
                <a:gd name="connsiteX1" fmla="*/ 19172 w 38344"/>
                <a:gd name="connsiteY1" fmla="*/ 0 h 36413"/>
                <a:gd name="connsiteX2" fmla="*/ 14667 w 38344"/>
                <a:gd name="connsiteY2" fmla="*/ 14024 h 36413"/>
                <a:gd name="connsiteX3" fmla="*/ 0 w 38344"/>
                <a:gd name="connsiteY3" fmla="*/ 14013 h 36413"/>
                <a:gd name="connsiteX4" fmla="*/ 11905 w 38344"/>
                <a:gd name="connsiteY4" fmla="*/ 22567 h 36413"/>
                <a:gd name="connsiteX5" fmla="*/ 7445 w 38344"/>
                <a:gd name="connsiteY5" fmla="*/ 36413 h 36413"/>
                <a:gd name="connsiteX6" fmla="*/ 19172 w 38344"/>
                <a:gd name="connsiteY6" fmla="*/ 27859 h 36413"/>
                <a:gd name="connsiteX7" fmla="*/ 30899 w 38344"/>
                <a:gd name="connsiteY7" fmla="*/ 36413 h 36413"/>
                <a:gd name="connsiteX8" fmla="*/ 26439 w 38344"/>
                <a:gd name="connsiteY8" fmla="*/ 22567 h 36413"/>
                <a:gd name="connsiteX9" fmla="*/ 38344 w 38344"/>
                <a:gd name="connsiteY9" fmla="*/ 14013 h 36413"/>
                <a:gd name="connsiteX10" fmla="*/ 23665 w 38344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23665" y="14013"/>
                  </a:moveTo>
                  <a:lnTo>
                    <a:pt x="19172" y="0"/>
                  </a:lnTo>
                  <a:lnTo>
                    <a:pt x="14667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45" y="36413"/>
                  </a:lnTo>
                  <a:lnTo>
                    <a:pt x="19172" y="27859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0D09FF6-DBBD-43B2-BFE3-83F0BB0FF52F}"/>
                </a:ext>
              </a:extLst>
            </p:cNvPr>
            <p:cNvSpPr/>
            <p:nvPr/>
          </p:nvSpPr>
          <p:spPr>
            <a:xfrm>
              <a:off x="554501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72 w 38344"/>
                <a:gd name="connsiteY1" fmla="*/ 0 h 36424"/>
                <a:gd name="connsiteX2" fmla="*/ 14667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72 w 38344"/>
                <a:gd name="connsiteY6" fmla="*/ 27848 h 36424"/>
                <a:gd name="connsiteX7" fmla="*/ 30899 w 38344"/>
                <a:gd name="connsiteY7" fmla="*/ 36425 h 36424"/>
                <a:gd name="connsiteX8" fmla="*/ 26428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48"/>
                  </a:lnTo>
                  <a:lnTo>
                    <a:pt x="30899" y="36425"/>
                  </a:lnTo>
                  <a:lnTo>
                    <a:pt x="26428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EB0F49B-03AF-4065-AAE5-C93E6E5FB5A8}"/>
                </a:ext>
              </a:extLst>
            </p:cNvPr>
            <p:cNvSpPr/>
            <p:nvPr/>
          </p:nvSpPr>
          <p:spPr>
            <a:xfrm>
              <a:off x="5561125" y="3409306"/>
              <a:ext cx="38355" cy="36435"/>
            </a:xfrm>
            <a:custGeom>
              <a:avLst/>
              <a:gdLst>
                <a:gd name="connsiteX0" fmla="*/ 38355 w 38355"/>
                <a:gd name="connsiteY0" fmla="*/ 14024 h 36435"/>
                <a:gd name="connsiteX1" fmla="*/ 23677 w 38355"/>
                <a:gd name="connsiteY1" fmla="*/ 14024 h 36435"/>
                <a:gd name="connsiteX2" fmla="*/ 19172 w 38355"/>
                <a:gd name="connsiteY2" fmla="*/ 0 h 36435"/>
                <a:gd name="connsiteX3" fmla="*/ 14679 w 38355"/>
                <a:gd name="connsiteY3" fmla="*/ 14046 h 36435"/>
                <a:gd name="connsiteX4" fmla="*/ 0 w 38355"/>
                <a:gd name="connsiteY4" fmla="*/ 14024 h 36435"/>
                <a:gd name="connsiteX5" fmla="*/ 11916 w 38355"/>
                <a:gd name="connsiteY5" fmla="*/ 22589 h 36435"/>
                <a:gd name="connsiteX6" fmla="*/ 7456 w 38355"/>
                <a:gd name="connsiteY6" fmla="*/ 36436 h 36435"/>
                <a:gd name="connsiteX7" fmla="*/ 19172 w 38355"/>
                <a:gd name="connsiteY7" fmla="*/ 27859 h 36435"/>
                <a:gd name="connsiteX8" fmla="*/ 30899 w 38355"/>
                <a:gd name="connsiteY8" fmla="*/ 36436 h 36435"/>
                <a:gd name="connsiteX9" fmla="*/ 26450 w 38355"/>
                <a:gd name="connsiteY9" fmla="*/ 22589 h 36435"/>
                <a:gd name="connsiteX10" fmla="*/ 3835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38355" y="14024"/>
                  </a:moveTo>
                  <a:lnTo>
                    <a:pt x="23677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72" y="27859"/>
                  </a:ln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FB5650-CF1B-415F-A687-2074938B3AEB}"/>
                </a:ext>
              </a:extLst>
            </p:cNvPr>
            <p:cNvSpPr/>
            <p:nvPr/>
          </p:nvSpPr>
          <p:spPr>
            <a:xfrm>
              <a:off x="5545015" y="3348683"/>
              <a:ext cx="38344" cy="36413"/>
            </a:xfrm>
            <a:custGeom>
              <a:avLst/>
              <a:gdLst>
                <a:gd name="connsiteX0" fmla="*/ 7445 w 38344"/>
                <a:gd name="connsiteY0" fmla="*/ 36413 h 36413"/>
                <a:gd name="connsiteX1" fmla="*/ 19172 w 38344"/>
                <a:gd name="connsiteY1" fmla="*/ 27859 h 36413"/>
                <a:gd name="connsiteX2" fmla="*/ 30899 w 38344"/>
                <a:gd name="connsiteY2" fmla="*/ 36413 h 36413"/>
                <a:gd name="connsiteX3" fmla="*/ 26428 w 38344"/>
                <a:gd name="connsiteY3" fmla="*/ 22567 h 36413"/>
                <a:gd name="connsiteX4" fmla="*/ 38344 w 38344"/>
                <a:gd name="connsiteY4" fmla="*/ 14024 h 36413"/>
                <a:gd name="connsiteX5" fmla="*/ 23677 w 38344"/>
                <a:gd name="connsiteY5" fmla="*/ 14024 h 36413"/>
                <a:gd name="connsiteX6" fmla="*/ 19172 w 38344"/>
                <a:gd name="connsiteY6" fmla="*/ 0 h 36413"/>
                <a:gd name="connsiteX7" fmla="*/ 14667 w 38344"/>
                <a:gd name="connsiteY7" fmla="*/ 14046 h 36413"/>
                <a:gd name="connsiteX8" fmla="*/ 0 w 38344"/>
                <a:gd name="connsiteY8" fmla="*/ 14024 h 36413"/>
                <a:gd name="connsiteX9" fmla="*/ 11916 w 38344"/>
                <a:gd name="connsiteY9" fmla="*/ 22567 h 36413"/>
                <a:gd name="connsiteX10" fmla="*/ 7445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45" y="36413"/>
                  </a:moveTo>
                  <a:lnTo>
                    <a:pt x="19172" y="27859"/>
                  </a:lnTo>
                  <a:lnTo>
                    <a:pt x="30899" y="36413"/>
                  </a:lnTo>
                  <a:lnTo>
                    <a:pt x="26428" y="22567"/>
                  </a:lnTo>
                  <a:lnTo>
                    <a:pt x="38344" y="14024"/>
                  </a:lnTo>
                  <a:lnTo>
                    <a:pt x="23677" y="14024"/>
                  </a:ln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67"/>
                  </a:lnTo>
                  <a:lnTo>
                    <a:pt x="7445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674632F-6673-4BFD-A54C-7688D051D44A}"/>
                </a:ext>
              </a:extLst>
            </p:cNvPr>
            <p:cNvSpPr/>
            <p:nvPr/>
          </p:nvSpPr>
          <p:spPr>
            <a:xfrm>
              <a:off x="5500679" y="3304348"/>
              <a:ext cx="38366" cy="36435"/>
            </a:xfrm>
            <a:custGeom>
              <a:avLst/>
              <a:gdLst>
                <a:gd name="connsiteX0" fmla="*/ 19172 w 38366"/>
                <a:gd name="connsiteY0" fmla="*/ 0 h 36435"/>
                <a:gd name="connsiteX1" fmla="*/ 14690 w 38366"/>
                <a:gd name="connsiteY1" fmla="*/ 14046 h 36435"/>
                <a:gd name="connsiteX2" fmla="*/ 0 w 38366"/>
                <a:gd name="connsiteY2" fmla="*/ 14013 h 36435"/>
                <a:gd name="connsiteX3" fmla="*/ 11905 w 38366"/>
                <a:gd name="connsiteY3" fmla="*/ 22589 h 36435"/>
                <a:gd name="connsiteX4" fmla="*/ 7445 w 38366"/>
                <a:gd name="connsiteY4" fmla="*/ 36436 h 36435"/>
                <a:gd name="connsiteX5" fmla="*/ 19194 w 38366"/>
                <a:gd name="connsiteY5" fmla="*/ 27859 h 36435"/>
                <a:gd name="connsiteX6" fmla="*/ 30910 w 38366"/>
                <a:gd name="connsiteY6" fmla="*/ 36436 h 36435"/>
                <a:gd name="connsiteX7" fmla="*/ 26450 w 38366"/>
                <a:gd name="connsiteY7" fmla="*/ 22589 h 36435"/>
                <a:gd name="connsiteX8" fmla="*/ 38366 w 38366"/>
                <a:gd name="connsiteY8" fmla="*/ 14013 h 36435"/>
                <a:gd name="connsiteX9" fmla="*/ 23665 w 38366"/>
                <a:gd name="connsiteY9" fmla="*/ 14013 h 36435"/>
                <a:gd name="connsiteX10" fmla="*/ 19172 w 38366"/>
                <a:gd name="connsiteY10" fmla="*/ 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66" h="36435">
                  <a:moveTo>
                    <a:pt x="19172" y="0"/>
                  </a:moveTo>
                  <a:lnTo>
                    <a:pt x="14690" y="14046"/>
                  </a:lnTo>
                  <a:lnTo>
                    <a:pt x="0" y="14013"/>
                  </a:lnTo>
                  <a:lnTo>
                    <a:pt x="11905" y="22589"/>
                  </a:lnTo>
                  <a:lnTo>
                    <a:pt x="7445" y="36436"/>
                  </a:lnTo>
                  <a:lnTo>
                    <a:pt x="19194" y="27859"/>
                  </a:lnTo>
                  <a:lnTo>
                    <a:pt x="30910" y="36436"/>
                  </a:lnTo>
                  <a:lnTo>
                    <a:pt x="26450" y="22589"/>
                  </a:lnTo>
                  <a:lnTo>
                    <a:pt x="38366" y="14013"/>
                  </a:lnTo>
                  <a:lnTo>
                    <a:pt x="23665" y="14013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3A1B7B5-6942-4391-8058-BF988FA02214}"/>
                </a:ext>
              </a:extLst>
            </p:cNvPr>
            <p:cNvSpPr/>
            <p:nvPr/>
          </p:nvSpPr>
          <p:spPr>
            <a:xfrm>
              <a:off x="5815098" y="3307244"/>
              <a:ext cx="62697" cy="91444"/>
            </a:xfrm>
            <a:custGeom>
              <a:avLst/>
              <a:gdLst>
                <a:gd name="connsiteX0" fmla="*/ 566 w 62697"/>
                <a:gd name="connsiteY0" fmla="*/ 91451 h 91444"/>
                <a:gd name="connsiteX1" fmla="*/ 566 w 62697"/>
                <a:gd name="connsiteY1" fmla="*/ 7 h 91444"/>
                <a:gd name="connsiteX2" fmla="*/ 63264 w 62697"/>
                <a:gd name="connsiteY2" fmla="*/ 7 h 91444"/>
                <a:gd name="connsiteX3" fmla="*/ 63264 w 62697"/>
                <a:gd name="connsiteY3" fmla="*/ 15474 h 91444"/>
                <a:gd name="connsiteX4" fmla="*/ 19039 w 62697"/>
                <a:gd name="connsiteY4" fmla="*/ 15474 h 91444"/>
                <a:gd name="connsiteX5" fmla="*/ 19039 w 62697"/>
                <a:gd name="connsiteY5" fmla="*/ 37120 h 91444"/>
                <a:gd name="connsiteX6" fmla="*/ 57228 w 62697"/>
                <a:gd name="connsiteY6" fmla="*/ 37120 h 91444"/>
                <a:gd name="connsiteX7" fmla="*/ 57228 w 62697"/>
                <a:gd name="connsiteY7" fmla="*/ 52586 h 91444"/>
                <a:gd name="connsiteX8" fmla="*/ 19039 w 62697"/>
                <a:gd name="connsiteY8" fmla="*/ 52586 h 91444"/>
                <a:gd name="connsiteX9" fmla="*/ 19039 w 62697"/>
                <a:gd name="connsiteY9" fmla="*/ 91418 h 9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97" h="91444">
                  <a:moveTo>
                    <a:pt x="566" y="91451"/>
                  </a:moveTo>
                  <a:lnTo>
                    <a:pt x="566" y="7"/>
                  </a:lnTo>
                  <a:lnTo>
                    <a:pt x="63264" y="7"/>
                  </a:lnTo>
                  <a:lnTo>
                    <a:pt x="63264" y="15474"/>
                  </a:lnTo>
                  <a:lnTo>
                    <a:pt x="19039" y="15474"/>
                  </a:lnTo>
                  <a:lnTo>
                    <a:pt x="19039" y="37120"/>
                  </a:lnTo>
                  <a:lnTo>
                    <a:pt x="57228" y="37120"/>
                  </a:lnTo>
                  <a:lnTo>
                    <a:pt x="57228" y="52586"/>
                  </a:lnTo>
                  <a:lnTo>
                    <a:pt x="19039" y="52586"/>
                  </a:lnTo>
                  <a:lnTo>
                    <a:pt x="19039" y="91418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7430F86-0529-4EBE-8655-F06B7B5B3B4B}"/>
                </a:ext>
              </a:extLst>
            </p:cNvPr>
            <p:cNvSpPr/>
            <p:nvPr/>
          </p:nvSpPr>
          <p:spPr>
            <a:xfrm>
              <a:off x="5892508" y="3332440"/>
              <a:ext cx="60245" cy="67748"/>
            </a:xfrm>
            <a:custGeom>
              <a:avLst/>
              <a:gdLst>
                <a:gd name="connsiteX0" fmla="*/ 44547 w 60245"/>
                <a:gd name="connsiteY0" fmla="*/ 66255 h 67748"/>
                <a:gd name="connsiteX1" fmla="*/ 44547 w 60245"/>
                <a:gd name="connsiteY1" fmla="*/ 56336 h 67748"/>
                <a:gd name="connsiteX2" fmla="*/ 35038 w 60245"/>
                <a:gd name="connsiteY2" fmla="*/ 64691 h 67748"/>
                <a:gd name="connsiteX3" fmla="*/ 22590 w 60245"/>
                <a:gd name="connsiteY3" fmla="*/ 67753 h 67748"/>
                <a:gd name="connsiteX4" fmla="*/ 10607 w 60245"/>
                <a:gd name="connsiteY4" fmla="*/ 64824 h 67748"/>
                <a:gd name="connsiteX5" fmla="*/ 2941 w 60245"/>
                <a:gd name="connsiteY5" fmla="*/ 56580 h 67748"/>
                <a:gd name="connsiteX6" fmla="*/ 566 w 60245"/>
                <a:gd name="connsiteY6" fmla="*/ 41924 h 67748"/>
                <a:gd name="connsiteX7" fmla="*/ 566 w 60245"/>
                <a:gd name="connsiteY7" fmla="*/ 7 h 67748"/>
                <a:gd name="connsiteX8" fmla="*/ 18096 w 60245"/>
                <a:gd name="connsiteY8" fmla="*/ 7 h 67748"/>
                <a:gd name="connsiteX9" fmla="*/ 18096 w 60245"/>
                <a:gd name="connsiteY9" fmla="*/ 30452 h 67748"/>
                <a:gd name="connsiteX10" fmla="*/ 19062 w 60245"/>
                <a:gd name="connsiteY10" fmla="*/ 47571 h 67748"/>
                <a:gd name="connsiteX11" fmla="*/ 22590 w 60245"/>
                <a:gd name="connsiteY11" fmla="*/ 52564 h 67748"/>
                <a:gd name="connsiteX12" fmla="*/ 29080 w 60245"/>
                <a:gd name="connsiteY12" fmla="*/ 54406 h 67748"/>
                <a:gd name="connsiteX13" fmla="*/ 37124 w 60245"/>
                <a:gd name="connsiteY13" fmla="*/ 51942 h 67748"/>
                <a:gd name="connsiteX14" fmla="*/ 41984 w 60245"/>
                <a:gd name="connsiteY14" fmla="*/ 45829 h 67748"/>
                <a:gd name="connsiteX15" fmla="*/ 43293 w 60245"/>
                <a:gd name="connsiteY15" fmla="*/ 27955 h 67748"/>
                <a:gd name="connsiteX16" fmla="*/ 43293 w 60245"/>
                <a:gd name="connsiteY16" fmla="*/ 7 h 67748"/>
                <a:gd name="connsiteX17" fmla="*/ 60812 w 60245"/>
                <a:gd name="connsiteY17" fmla="*/ 7 h 67748"/>
                <a:gd name="connsiteX18" fmla="*/ 60812 w 60245"/>
                <a:gd name="connsiteY18" fmla="*/ 66255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5" h="67748">
                  <a:moveTo>
                    <a:pt x="44547" y="66255"/>
                  </a:moveTo>
                  <a:lnTo>
                    <a:pt x="44547" y="56336"/>
                  </a:lnTo>
                  <a:cubicBezTo>
                    <a:pt x="42129" y="59875"/>
                    <a:pt x="38859" y="62749"/>
                    <a:pt x="35038" y="64691"/>
                  </a:cubicBezTo>
                  <a:cubicBezTo>
                    <a:pt x="31199" y="66708"/>
                    <a:pt x="26926" y="67758"/>
                    <a:pt x="22590" y="67753"/>
                  </a:cubicBezTo>
                  <a:cubicBezTo>
                    <a:pt x="18411" y="67818"/>
                    <a:pt x="14285" y="66810"/>
                    <a:pt x="10607" y="64824"/>
                  </a:cubicBezTo>
                  <a:cubicBezTo>
                    <a:pt x="7206" y="63005"/>
                    <a:pt x="4508" y="60104"/>
                    <a:pt x="2941" y="56580"/>
                  </a:cubicBezTo>
                  <a:cubicBezTo>
                    <a:pt x="1365" y="53060"/>
                    <a:pt x="574" y="48174"/>
                    <a:pt x="566" y="41924"/>
                  </a:cubicBezTo>
                  <a:lnTo>
                    <a:pt x="566" y="7"/>
                  </a:lnTo>
                  <a:lnTo>
                    <a:pt x="18096" y="7"/>
                  </a:lnTo>
                  <a:lnTo>
                    <a:pt x="18096" y="30452"/>
                  </a:lnTo>
                  <a:cubicBezTo>
                    <a:pt x="18096" y="39757"/>
                    <a:pt x="18418" y="45463"/>
                    <a:pt x="19062" y="47571"/>
                  </a:cubicBezTo>
                  <a:cubicBezTo>
                    <a:pt x="19645" y="49584"/>
                    <a:pt x="20888" y="51342"/>
                    <a:pt x="22590" y="52564"/>
                  </a:cubicBezTo>
                  <a:cubicBezTo>
                    <a:pt x="24503" y="53851"/>
                    <a:pt x="26776" y="54495"/>
                    <a:pt x="29080" y="54406"/>
                  </a:cubicBezTo>
                  <a:cubicBezTo>
                    <a:pt x="31953" y="54441"/>
                    <a:pt x="34764" y="53580"/>
                    <a:pt x="37124" y="51942"/>
                  </a:cubicBezTo>
                  <a:cubicBezTo>
                    <a:pt x="39354" y="50475"/>
                    <a:pt x="41056" y="48332"/>
                    <a:pt x="41984" y="45829"/>
                  </a:cubicBezTo>
                  <a:cubicBezTo>
                    <a:pt x="42857" y="43388"/>
                    <a:pt x="43293" y="37430"/>
                    <a:pt x="43293" y="27955"/>
                  </a:cubicBezTo>
                  <a:lnTo>
                    <a:pt x="43293" y="7"/>
                  </a:lnTo>
                  <a:lnTo>
                    <a:pt x="60812" y="7"/>
                  </a:lnTo>
                  <a:lnTo>
                    <a:pt x="60812" y="6625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6BA897E-0558-4E05-AF3E-A26106D845CB}"/>
                </a:ext>
              </a:extLst>
            </p:cNvPr>
            <p:cNvSpPr/>
            <p:nvPr/>
          </p:nvSpPr>
          <p:spPr>
            <a:xfrm>
              <a:off x="5970804" y="3330941"/>
              <a:ext cx="60397" cy="67747"/>
            </a:xfrm>
            <a:custGeom>
              <a:avLst/>
              <a:gdLst>
                <a:gd name="connsiteX0" fmla="*/ 60934 w 60397"/>
                <a:gd name="connsiteY0" fmla="*/ 67755 h 67747"/>
                <a:gd name="connsiteX1" fmla="*/ 43404 w 60397"/>
                <a:gd name="connsiteY1" fmla="*/ 67755 h 67747"/>
                <a:gd name="connsiteX2" fmla="*/ 43404 w 60397"/>
                <a:gd name="connsiteY2" fmla="*/ 33937 h 67747"/>
                <a:gd name="connsiteX3" fmla="*/ 42294 w 60397"/>
                <a:gd name="connsiteY3" fmla="*/ 20058 h 67747"/>
                <a:gd name="connsiteX4" fmla="*/ 38644 w 60397"/>
                <a:gd name="connsiteY4" fmla="*/ 15154 h 67747"/>
                <a:gd name="connsiteX5" fmla="*/ 32564 w 60397"/>
                <a:gd name="connsiteY5" fmla="*/ 13412 h 67747"/>
                <a:gd name="connsiteX6" fmla="*/ 24398 w 60397"/>
                <a:gd name="connsiteY6" fmla="*/ 15908 h 67747"/>
                <a:gd name="connsiteX7" fmla="*/ 19439 w 60397"/>
                <a:gd name="connsiteY7" fmla="*/ 22565 h 67747"/>
                <a:gd name="connsiteX8" fmla="*/ 18096 w 60397"/>
                <a:gd name="connsiteY8" fmla="*/ 37787 h 67747"/>
                <a:gd name="connsiteX9" fmla="*/ 18096 w 60397"/>
                <a:gd name="connsiteY9" fmla="*/ 67744 h 67747"/>
                <a:gd name="connsiteX10" fmla="*/ 566 w 60397"/>
                <a:gd name="connsiteY10" fmla="*/ 67744 h 67747"/>
                <a:gd name="connsiteX11" fmla="*/ 566 w 60397"/>
                <a:gd name="connsiteY11" fmla="*/ 1507 h 67747"/>
                <a:gd name="connsiteX12" fmla="*/ 16843 w 60397"/>
                <a:gd name="connsiteY12" fmla="*/ 1507 h 67747"/>
                <a:gd name="connsiteX13" fmla="*/ 16843 w 60397"/>
                <a:gd name="connsiteY13" fmla="*/ 11237 h 67747"/>
                <a:gd name="connsiteX14" fmla="*/ 38677 w 60397"/>
                <a:gd name="connsiteY14" fmla="*/ 9 h 67747"/>
                <a:gd name="connsiteX15" fmla="*/ 49284 w 60397"/>
                <a:gd name="connsiteY15" fmla="*/ 2106 h 67747"/>
                <a:gd name="connsiteX16" fmla="*/ 56551 w 60397"/>
                <a:gd name="connsiteY16" fmla="*/ 7432 h 67747"/>
                <a:gd name="connsiteX17" fmla="*/ 59980 w 60397"/>
                <a:gd name="connsiteY17" fmla="*/ 14799 h 67747"/>
                <a:gd name="connsiteX18" fmla="*/ 60945 w 60397"/>
                <a:gd name="connsiteY18" fmla="*/ 26582 h 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47">
                  <a:moveTo>
                    <a:pt x="60934" y="67755"/>
                  </a:moveTo>
                  <a:lnTo>
                    <a:pt x="43404" y="67755"/>
                  </a:lnTo>
                  <a:lnTo>
                    <a:pt x="43404" y="33937"/>
                  </a:lnTo>
                  <a:cubicBezTo>
                    <a:pt x="43404" y="26785"/>
                    <a:pt x="43034" y="22158"/>
                    <a:pt x="42294" y="20058"/>
                  </a:cubicBezTo>
                  <a:cubicBezTo>
                    <a:pt x="41636" y="18073"/>
                    <a:pt x="40356" y="16354"/>
                    <a:pt x="38644" y="15154"/>
                  </a:cubicBezTo>
                  <a:cubicBezTo>
                    <a:pt x="36845" y="13962"/>
                    <a:pt x="34722" y="13354"/>
                    <a:pt x="32564" y="13412"/>
                  </a:cubicBezTo>
                  <a:cubicBezTo>
                    <a:pt x="29648" y="13374"/>
                    <a:pt x="26795" y="14247"/>
                    <a:pt x="24398" y="15908"/>
                  </a:cubicBezTo>
                  <a:cubicBezTo>
                    <a:pt x="22036" y="17499"/>
                    <a:pt x="20288" y="19847"/>
                    <a:pt x="19439" y="22565"/>
                  </a:cubicBezTo>
                  <a:cubicBezTo>
                    <a:pt x="18537" y="25302"/>
                    <a:pt x="18089" y="30376"/>
                    <a:pt x="18096" y="37787"/>
                  </a:cubicBezTo>
                  <a:lnTo>
                    <a:pt x="18096" y="67744"/>
                  </a:lnTo>
                  <a:lnTo>
                    <a:pt x="566" y="67744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0" y="3759"/>
                    <a:pt x="29898" y="17"/>
                    <a:pt x="38677" y="9"/>
                  </a:cubicBezTo>
                  <a:cubicBezTo>
                    <a:pt x="42320" y="-36"/>
                    <a:pt x="45932" y="678"/>
                    <a:pt x="49284" y="2106"/>
                  </a:cubicBezTo>
                  <a:cubicBezTo>
                    <a:pt x="52124" y="3227"/>
                    <a:pt x="54627" y="5061"/>
                    <a:pt x="56551" y="7432"/>
                  </a:cubicBezTo>
                  <a:cubicBezTo>
                    <a:pt x="58204" y="9616"/>
                    <a:pt x="59373" y="12128"/>
                    <a:pt x="59980" y="14799"/>
                  </a:cubicBezTo>
                  <a:cubicBezTo>
                    <a:pt x="60726" y="18680"/>
                    <a:pt x="61049" y="22631"/>
                    <a:pt x="60945" y="26582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C059CC1-F611-4CD0-8803-3063CEAA1F4B}"/>
                </a:ext>
              </a:extLst>
            </p:cNvPr>
            <p:cNvSpPr/>
            <p:nvPr/>
          </p:nvSpPr>
          <p:spPr>
            <a:xfrm>
              <a:off x="6045063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710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64 w 64638"/>
                <a:gd name="connsiteY9" fmla="*/ 32937 h 92942"/>
                <a:gd name="connsiteX10" fmla="*/ 47664 w 64638"/>
                <a:gd name="connsiteY10" fmla="*/ 7 h 92942"/>
                <a:gd name="connsiteX11" fmla="*/ 65194 w 64638"/>
                <a:gd name="connsiteY11" fmla="*/ 7 h 92942"/>
                <a:gd name="connsiteX12" fmla="*/ 18429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504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29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9" y="85282"/>
                    <a:pt x="43191" y="88185"/>
                    <a:pt x="39354" y="90176"/>
                  </a:cubicBezTo>
                  <a:cubicBezTo>
                    <a:pt x="35924" y="91956"/>
                    <a:pt x="32124" y="92906"/>
                    <a:pt x="28259" y="92949"/>
                  </a:cubicBezTo>
                  <a:cubicBezTo>
                    <a:pt x="20648" y="92949"/>
                    <a:pt x="14132" y="89884"/>
                    <a:pt x="8710" y="83752"/>
                  </a:cubicBezTo>
                  <a:cubicBezTo>
                    <a:pt x="3288" y="77619"/>
                    <a:pt x="574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7" y="26748"/>
                    <a:pt x="20836" y="23541"/>
                    <a:pt x="28459" y="23706"/>
                  </a:cubicBezTo>
                  <a:cubicBezTo>
                    <a:pt x="35856" y="23706"/>
                    <a:pt x="42258" y="26783"/>
                    <a:pt x="47664" y="32937"/>
                  </a:cubicBezTo>
                  <a:lnTo>
                    <a:pt x="47664" y="7"/>
                  </a:lnTo>
                  <a:lnTo>
                    <a:pt x="65194" y="7"/>
                  </a:lnTo>
                  <a:close/>
                  <a:moveTo>
                    <a:pt x="18429" y="56891"/>
                  </a:moveTo>
                  <a:cubicBezTo>
                    <a:pt x="18429" y="63962"/>
                    <a:pt x="19406" y="69076"/>
                    <a:pt x="21358" y="72235"/>
                  </a:cubicBezTo>
                  <a:cubicBezTo>
                    <a:pt x="24191" y="76821"/>
                    <a:pt x="28141" y="79111"/>
                    <a:pt x="33208" y="79103"/>
                  </a:cubicBezTo>
                  <a:cubicBezTo>
                    <a:pt x="37257" y="79096"/>
                    <a:pt x="41068" y="77190"/>
                    <a:pt x="43504" y="73955"/>
                  </a:cubicBezTo>
                  <a:cubicBezTo>
                    <a:pt x="46330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3" y="38900"/>
                    <a:pt x="37195" y="37036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9" y="50323"/>
                    <a:pt x="18429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0D17962-A5FC-480C-BE33-8EB0A574E7F0}"/>
                </a:ext>
              </a:extLst>
            </p:cNvPr>
            <p:cNvSpPr/>
            <p:nvPr/>
          </p:nvSpPr>
          <p:spPr>
            <a:xfrm>
              <a:off x="6121873" y="3330933"/>
              <a:ext cx="61855" cy="69252"/>
            </a:xfrm>
            <a:custGeom>
              <a:avLst/>
              <a:gdLst>
                <a:gd name="connsiteX0" fmla="*/ 44036 w 61855"/>
                <a:gd name="connsiteY0" fmla="*/ 46682 h 69252"/>
                <a:gd name="connsiteX1" fmla="*/ 61500 w 61855"/>
                <a:gd name="connsiteY1" fmla="*/ 49611 h 69252"/>
                <a:gd name="connsiteX2" fmla="*/ 50871 w 61855"/>
                <a:gd name="connsiteY2" fmla="*/ 64234 h 69252"/>
                <a:gd name="connsiteX3" fmla="*/ 32686 w 61855"/>
                <a:gd name="connsiteY3" fmla="*/ 69260 h 69252"/>
                <a:gd name="connsiteX4" fmla="*/ 7112 w 61855"/>
                <a:gd name="connsiteY4" fmla="*/ 57966 h 69252"/>
                <a:gd name="connsiteX5" fmla="*/ 566 w 61855"/>
                <a:gd name="connsiteY5" fmla="*/ 35143 h 69252"/>
                <a:gd name="connsiteX6" fmla="*/ 9165 w 61855"/>
                <a:gd name="connsiteY6" fmla="*/ 9348 h 69252"/>
                <a:gd name="connsiteX7" fmla="*/ 30933 w 61855"/>
                <a:gd name="connsiteY7" fmla="*/ 17 h 69252"/>
                <a:gd name="connsiteX8" fmla="*/ 54233 w 61855"/>
                <a:gd name="connsiteY8" fmla="*/ 9780 h 69252"/>
                <a:gd name="connsiteX9" fmla="*/ 62410 w 61855"/>
                <a:gd name="connsiteY9" fmla="*/ 39737 h 69252"/>
                <a:gd name="connsiteX10" fmla="*/ 18529 w 61855"/>
                <a:gd name="connsiteY10" fmla="*/ 39737 h 69252"/>
                <a:gd name="connsiteX11" fmla="*/ 22767 w 61855"/>
                <a:gd name="connsiteY11" fmla="*/ 51863 h 69252"/>
                <a:gd name="connsiteX12" fmla="*/ 32875 w 61855"/>
                <a:gd name="connsiteY12" fmla="*/ 56201 h 69252"/>
                <a:gd name="connsiteX13" fmla="*/ 39798 w 61855"/>
                <a:gd name="connsiteY13" fmla="*/ 53982 h 69252"/>
                <a:gd name="connsiteX14" fmla="*/ 44036 w 61855"/>
                <a:gd name="connsiteY14" fmla="*/ 46682 h 69252"/>
                <a:gd name="connsiteX15" fmla="*/ 45035 w 61855"/>
                <a:gd name="connsiteY15" fmla="*/ 28930 h 69252"/>
                <a:gd name="connsiteX16" fmla="*/ 41107 w 61855"/>
                <a:gd name="connsiteY16" fmla="*/ 17358 h 69252"/>
                <a:gd name="connsiteX17" fmla="*/ 23228 w 61855"/>
                <a:gd name="connsiteY17" fmla="*/ 16848 h 69252"/>
                <a:gd name="connsiteX18" fmla="*/ 22512 w 61855"/>
                <a:gd name="connsiteY18" fmla="*/ 17580 h 69252"/>
                <a:gd name="connsiteX19" fmla="*/ 18840 w 61855"/>
                <a:gd name="connsiteY19" fmla="*/ 28963 h 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5" h="69252">
                  <a:moveTo>
                    <a:pt x="44036" y="46682"/>
                  </a:moveTo>
                  <a:lnTo>
                    <a:pt x="61500" y="49611"/>
                  </a:lnTo>
                  <a:cubicBezTo>
                    <a:pt x="59627" y="55505"/>
                    <a:pt x="55898" y="60634"/>
                    <a:pt x="50871" y="64234"/>
                  </a:cubicBezTo>
                  <a:cubicBezTo>
                    <a:pt x="46019" y="67585"/>
                    <a:pt x="39957" y="69260"/>
                    <a:pt x="32686" y="69260"/>
                  </a:cubicBezTo>
                  <a:cubicBezTo>
                    <a:pt x="21170" y="69260"/>
                    <a:pt x="12645" y="65496"/>
                    <a:pt x="7112" y="57966"/>
                  </a:cubicBezTo>
                  <a:cubicBezTo>
                    <a:pt x="2741" y="51938"/>
                    <a:pt x="559" y="44330"/>
                    <a:pt x="566" y="35143"/>
                  </a:cubicBezTo>
                  <a:cubicBezTo>
                    <a:pt x="566" y="24159"/>
                    <a:pt x="3432" y="15561"/>
                    <a:pt x="9165" y="9348"/>
                  </a:cubicBezTo>
                  <a:cubicBezTo>
                    <a:pt x="14712" y="3210"/>
                    <a:pt x="22663" y="-198"/>
                    <a:pt x="30933" y="17"/>
                  </a:cubicBezTo>
                  <a:cubicBezTo>
                    <a:pt x="40793" y="17"/>
                    <a:pt x="48560" y="3271"/>
                    <a:pt x="54233" y="9780"/>
                  </a:cubicBezTo>
                  <a:cubicBezTo>
                    <a:pt x="59905" y="16289"/>
                    <a:pt x="62631" y="26275"/>
                    <a:pt x="62410" y="39737"/>
                  </a:cubicBezTo>
                  <a:lnTo>
                    <a:pt x="18529" y="39737"/>
                  </a:lnTo>
                  <a:cubicBezTo>
                    <a:pt x="18654" y="44915"/>
                    <a:pt x="20068" y="48956"/>
                    <a:pt x="22767" y="51863"/>
                  </a:cubicBezTo>
                  <a:cubicBezTo>
                    <a:pt x="25354" y="54698"/>
                    <a:pt x="29038" y="56280"/>
                    <a:pt x="32875" y="56201"/>
                  </a:cubicBezTo>
                  <a:cubicBezTo>
                    <a:pt x="35370" y="56289"/>
                    <a:pt x="37819" y="55505"/>
                    <a:pt x="39798" y="53982"/>
                  </a:cubicBezTo>
                  <a:cubicBezTo>
                    <a:pt x="41932" y="52045"/>
                    <a:pt x="43413" y="49496"/>
                    <a:pt x="44036" y="46682"/>
                  </a:cubicBezTo>
                  <a:close/>
                  <a:moveTo>
                    <a:pt x="45035" y="28930"/>
                  </a:moveTo>
                  <a:cubicBezTo>
                    <a:pt x="44909" y="23856"/>
                    <a:pt x="43600" y="19999"/>
                    <a:pt x="41107" y="17358"/>
                  </a:cubicBezTo>
                  <a:cubicBezTo>
                    <a:pt x="36311" y="12280"/>
                    <a:pt x="28306" y="12051"/>
                    <a:pt x="23228" y="16848"/>
                  </a:cubicBezTo>
                  <a:cubicBezTo>
                    <a:pt x="22979" y="17082"/>
                    <a:pt x="22741" y="17326"/>
                    <a:pt x="22512" y="17580"/>
                  </a:cubicBezTo>
                  <a:cubicBezTo>
                    <a:pt x="20027" y="20354"/>
                    <a:pt x="18803" y="24148"/>
                    <a:pt x="18840" y="28963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2D5D394-9F6C-434F-8F7B-E1D7B8E4FF6F}"/>
                </a:ext>
              </a:extLst>
            </p:cNvPr>
            <p:cNvSpPr/>
            <p:nvPr/>
          </p:nvSpPr>
          <p:spPr>
            <a:xfrm>
              <a:off x="6194145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699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75 w 64638"/>
                <a:gd name="connsiteY9" fmla="*/ 32937 h 92942"/>
                <a:gd name="connsiteX10" fmla="*/ 47675 w 64638"/>
                <a:gd name="connsiteY10" fmla="*/ 7 h 92942"/>
                <a:gd name="connsiteX11" fmla="*/ 65205 w 64638"/>
                <a:gd name="connsiteY11" fmla="*/ 7 h 92942"/>
                <a:gd name="connsiteX12" fmla="*/ 18418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493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18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6" y="85279"/>
                    <a:pt x="43189" y="88182"/>
                    <a:pt x="39354" y="90176"/>
                  </a:cubicBezTo>
                  <a:cubicBezTo>
                    <a:pt x="35924" y="91955"/>
                    <a:pt x="32124" y="92905"/>
                    <a:pt x="28259" y="92949"/>
                  </a:cubicBezTo>
                  <a:cubicBezTo>
                    <a:pt x="20648" y="92949"/>
                    <a:pt x="14128" y="89884"/>
                    <a:pt x="8699" y="83752"/>
                  </a:cubicBezTo>
                  <a:cubicBezTo>
                    <a:pt x="3270" y="77619"/>
                    <a:pt x="559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5" y="26745"/>
                    <a:pt x="20835" y="23538"/>
                    <a:pt x="28459" y="23706"/>
                  </a:cubicBezTo>
                  <a:cubicBezTo>
                    <a:pt x="35856" y="23706"/>
                    <a:pt x="42261" y="26783"/>
                    <a:pt x="47675" y="32937"/>
                  </a:cubicBezTo>
                  <a:lnTo>
                    <a:pt x="47675" y="7"/>
                  </a:lnTo>
                  <a:lnTo>
                    <a:pt x="65205" y="7"/>
                  </a:lnTo>
                  <a:close/>
                  <a:moveTo>
                    <a:pt x="18418" y="56891"/>
                  </a:moveTo>
                  <a:cubicBezTo>
                    <a:pt x="18418" y="63962"/>
                    <a:pt x="19398" y="69076"/>
                    <a:pt x="21358" y="72235"/>
                  </a:cubicBezTo>
                  <a:cubicBezTo>
                    <a:pt x="24176" y="76821"/>
                    <a:pt x="28126" y="79111"/>
                    <a:pt x="33208" y="79103"/>
                  </a:cubicBezTo>
                  <a:cubicBezTo>
                    <a:pt x="37254" y="79096"/>
                    <a:pt x="41062" y="77190"/>
                    <a:pt x="43493" y="73955"/>
                  </a:cubicBezTo>
                  <a:cubicBezTo>
                    <a:pt x="46325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2" y="38901"/>
                    <a:pt x="37195" y="37038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6" y="50323"/>
                    <a:pt x="18418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3AA88CA-B75E-48C2-8784-EC1150AC3AFE}"/>
                </a:ext>
              </a:extLst>
            </p:cNvPr>
            <p:cNvSpPr/>
            <p:nvPr/>
          </p:nvSpPr>
          <p:spPr>
            <a:xfrm>
              <a:off x="6310808" y="3307244"/>
              <a:ext cx="64661" cy="92930"/>
            </a:xfrm>
            <a:custGeom>
              <a:avLst/>
              <a:gdLst>
                <a:gd name="connsiteX0" fmla="*/ 566 w 64661"/>
                <a:gd name="connsiteY0" fmla="*/ 91451 h 92930"/>
                <a:gd name="connsiteX1" fmla="*/ 566 w 64661"/>
                <a:gd name="connsiteY1" fmla="*/ 7 h 92930"/>
                <a:gd name="connsiteX2" fmla="*/ 18096 w 64661"/>
                <a:gd name="connsiteY2" fmla="*/ 7 h 92930"/>
                <a:gd name="connsiteX3" fmla="*/ 18096 w 64661"/>
                <a:gd name="connsiteY3" fmla="*/ 32937 h 92930"/>
                <a:gd name="connsiteX4" fmla="*/ 37302 w 64661"/>
                <a:gd name="connsiteY4" fmla="*/ 23706 h 92930"/>
                <a:gd name="connsiteX5" fmla="*/ 57328 w 64661"/>
                <a:gd name="connsiteY5" fmla="*/ 32471 h 92930"/>
                <a:gd name="connsiteX6" fmla="*/ 65228 w 64661"/>
                <a:gd name="connsiteY6" fmla="*/ 57634 h 92930"/>
                <a:gd name="connsiteX7" fmla="*/ 57150 w 64661"/>
                <a:gd name="connsiteY7" fmla="*/ 83763 h 92930"/>
                <a:gd name="connsiteX8" fmla="*/ 37535 w 64661"/>
                <a:gd name="connsiteY8" fmla="*/ 92938 h 92930"/>
                <a:gd name="connsiteX9" fmla="*/ 26395 w 64661"/>
                <a:gd name="connsiteY9" fmla="*/ 90109 h 92930"/>
                <a:gd name="connsiteX10" fmla="*/ 16876 w 64661"/>
                <a:gd name="connsiteY10" fmla="*/ 81721 h 92930"/>
                <a:gd name="connsiteX11" fmla="*/ 16876 w 64661"/>
                <a:gd name="connsiteY11" fmla="*/ 91451 h 92930"/>
                <a:gd name="connsiteX12" fmla="*/ 17963 w 64661"/>
                <a:gd name="connsiteY12" fmla="*/ 56891 h 92930"/>
                <a:gd name="connsiteX13" fmla="*/ 21214 w 64661"/>
                <a:gd name="connsiteY13" fmla="*/ 72113 h 92930"/>
                <a:gd name="connsiteX14" fmla="*/ 33308 w 64661"/>
                <a:gd name="connsiteY14" fmla="*/ 79103 h 92930"/>
                <a:gd name="connsiteX15" fmla="*/ 43193 w 64661"/>
                <a:gd name="connsiteY15" fmla="*/ 74143 h 92930"/>
                <a:gd name="connsiteX16" fmla="*/ 47287 w 64661"/>
                <a:gd name="connsiteY16" fmla="*/ 58511 h 92930"/>
                <a:gd name="connsiteX17" fmla="*/ 43171 w 64661"/>
                <a:gd name="connsiteY17" fmla="*/ 42146 h 92930"/>
                <a:gd name="connsiteX18" fmla="*/ 32631 w 64661"/>
                <a:gd name="connsiteY18" fmla="*/ 37120 h 92930"/>
                <a:gd name="connsiteX19" fmla="*/ 22146 w 64661"/>
                <a:gd name="connsiteY19" fmla="*/ 42013 h 92930"/>
                <a:gd name="connsiteX20" fmla="*/ 17963 w 64661"/>
                <a:gd name="connsiteY20" fmla="*/ 56891 h 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61" h="92930">
                  <a:moveTo>
                    <a:pt x="566" y="91451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32937"/>
                  </a:lnTo>
                  <a:cubicBezTo>
                    <a:pt x="23503" y="26790"/>
                    <a:pt x="29905" y="23713"/>
                    <a:pt x="37302" y="23706"/>
                  </a:cubicBezTo>
                  <a:cubicBezTo>
                    <a:pt x="44945" y="23524"/>
                    <a:pt x="52276" y="26733"/>
                    <a:pt x="57328" y="32471"/>
                  </a:cubicBezTo>
                  <a:cubicBezTo>
                    <a:pt x="62595" y="38322"/>
                    <a:pt x="65228" y="46709"/>
                    <a:pt x="65228" y="57634"/>
                  </a:cubicBezTo>
                  <a:cubicBezTo>
                    <a:pt x="65228" y="68937"/>
                    <a:pt x="62535" y="77646"/>
                    <a:pt x="57150" y="83763"/>
                  </a:cubicBezTo>
                  <a:cubicBezTo>
                    <a:pt x="51766" y="89879"/>
                    <a:pt x="45227" y="92938"/>
                    <a:pt x="37535" y="92938"/>
                  </a:cubicBezTo>
                  <a:cubicBezTo>
                    <a:pt x="33648" y="92905"/>
                    <a:pt x="29827" y="91934"/>
                    <a:pt x="26395" y="90109"/>
                  </a:cubicBezTo>
                  <a:cubicBezTo>
                    <a:pt x="22599" y="88113"/>
                    <a:pt x="19335" y="85236"/>
                    <a:pt x="16876" y="81721"/>
                  </a:cubicBezTo>
                  <a:lnTo>
                    <a:pt x="16876" y="91451"/>
                  </a:lnTo>
                  <a:close/>
                  <a:moveTo>
                    <a:pt x="17963" y="56891"/>
                  </a:moveTo>
                  <a:cubicBezTo>
                    <a:pt x="17963" y="63755"/>
                    <a:pt x="19047" y="68829"/>
                    <a:pt x="21214" y="72113"/>
                  </a:cubicBezTo>
                  <a:cubicBezTo>
                    <a:pt x="24246" y="76773"/>
                    <a:pt x="28278" y="79103"/>
                    <a:pt x="33308" y="79103"/>
                  </a:cubicBezTo>
                  <a:cubicBezTo>
                    <a:pt x="37198" y="79095"/>
                    <a:pt x="40860" y="77258"/>
                    <a:pt x="43193" y="74143"/>
                  </a:cubicBezTo>
                  <a:cubicBezTo>
                    <a:pt x="45922" y="70837"/>
                    <a:pt x="47287" y="65626"/>
                    <a:pt x="47287" y="58511"/>
                  </a:cubicBezTo>
                  <a:cubicBezTo>
                    <a:pt x="47287" y="50944"/>
                    <a:pt x="45915" y="45489"/>
                    <a:pt x="43171" y="42146"/>
                  </a:cubicBezTo>
                  <a:cubicBezTo>
                    <a:pt x="40647" y="38901"/>
                    <a:pt x="36740" y="37038"/>
                    <a:pt x="32631" y="37120"/>
                  </a:cubicBezTo>
                  <a:cubicBezTo>
                    <a:pt x="28570" y="37053"/>
                    <a:pt x="24703" y="38857"/>
                    <a:pt x="22146" y="42013"/>
                  </a:cubicBezTo>
                  <a:cubicBezTo>
                    <a:pt x="19365" y="45289"/>
                    <a:pt x="17971" y="50249"/>
                    <a:pt x="17963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A02BC4C-74B3-4079-89AD-F96A06351E2C}"/>
                </a:ext>
              </a:extLst>
            </p:cNvPr>
            <p:cNvSpPr/>
            <p:nvPr/>
          </p:nvSpPr>
          <p:spPr>
            <a:xfrm>
              <a:off x="6381294" y="3332440"/>
              <a:ext cx="68111" cy="93198"/>
            </a:xfrm>
            <a:custGeom>
              <a:avLst/>
              <a:gdLst>
                <a:gd name="connsiteX0" fmla="*/ 566 w 68111"/>
                <a:gd name="connsiteY0" fmla="*/ 7 h 93198"/>
                <a:gd name="connsiteX1" fmla="*/ 19217 w 68111"/>
                <a:gd name="connsiteY1" fmla="*/ 7 h 93198"/>
                <a:gd name="connsiteX2" fmla="*/ 35061 w 68111"/>
                <a:gd name="connsiteY2" fmla="*/ 47039 h 93198"/>
                <a:gd name="connsiteX3" fmla="*/ 50527 w 68111"/>
                <a:gd name="connsiteY3" fmla="*/ 7 h 93198"/>
                <a:gd name="connsiteX4" fmla="*/ 68678 w 68111"/>
                <a:gd name="connsiteY4" fmla="*/ 7 h 93198"/>
                <a:gd name="connsiteX5" fmla="*/ 45290 w 68111"/>
                <a:gd name="connsiteY5" fmla="*/ 63759 h 93198"/>
                <a:gd name="connsiteX6" fmla="*/ 41107 w 68111"/>
                <a:gd name="connsiteY6" fmla="*/ 75297 h 93198"/>
                <a:gd name="connsiteX7" fmla="*/ 36669 w 68111"/>
                <a:gd name="connsiteY7" fmla="*/ 84173 h 93198"/>
                <a:gd name="connsiteX8" fmla="*/ 31865 w 68111"/>
                <a:gd name="connsiteY8" fmla="*/ 89133 h 93198"/>
                <a:gd name="connsiteX9" fmla="*/ 25208 w 68111"/>
                <a:gd name="connsiteY9" fmla="*/ 92095 h 93198"/>
                <a:gd name="connsiteX10" fmla="*/ 16255 w 68111"/>
                <a:gd name="connsiteY10" fmla="*/ 93204 h 93198"/>
                <a:gd name="connsiteX11" fmla="*/ 6347 w 68111"/>
                <a:gd name="connsiteY11" fmla="*/ 92095 h 93198"/>
                <a:gd name="connsiteX12" fmla="*/ 4782 w 68111"/>
                <a:gd name="connsiteY12" fmla="*/ 78382 h 93198"/>
                <a:gd name="connsiteX13" fmla="*/ 12205 w 68111"/>
                <a:gd name="connsiteY13" fmla="*/ 79192 h 93198"/>
                <a:gd name="connsiteX14" fmla="*/ 21247 w 68111"/>
                <a:gd name="connsiteY14" fmla="*/ 75597 h 93198"/>
                <a:gd name="connsiteX15" fmla="*/ 25741 w 68111"/>
                <a:gd name="connsiteY15" fmla="*/ 66466 h 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111" h="93198">
                  <a:moveTo>
                    <a:pt x="566" y="7"/>
                  </a:moveTo>
                  <a:lnTo>
                    <a:pt x="19217" y="7"/>
                  </a:lnTo>
                  <a:lnTo>
                    <a:pt x="35061" y="47039"/>
                  </a:lnTo>
                  <a:lnTo>
                    <a:pt x="50527" y="7"/>
                  </a:lnTo>
                  <a:lnTo>
                    <a:pt x="68678" y="7"/>
                  </a:lnTo>
                  <a:lnTo>
                    <a:pt x="45290" y="63759"/>
                  </a:lnTo>
                  <a:lnTo>
                    <a:pt x="41107" y="75297"/>
                  </a:lnTo>
                  <a:cubicBezTo>
                    <a:pt x="39943" y="78404"/>
                    <a:pt x="38457" y="81378"/>
                    <a:pt x="36669" y="84173"/>
                  </a:cubicBezTo>
                  <a:cubicBezTo>
                    <a:pt x="35381" y="86104"/>
                    <a:pt x="33753" y="87783"/>
                    <a:pt x="31865" y="89133"/>
                  </a:cubicBezTo>
                  <a:cubicBezTo>
                    <a:pt x="29839" y="90506"/>
                    <a:pt x="27585" y="91509"/>
                    <a:pt x="25208" y="92095"/>
                  </a:cubicBezTo>
                  <a:cubicBezTo>
                    <a:pt x="22285" y="92855"/>
                    <a:pt x="19275" y="93228"/>
                    <a:pt x="16255" y="93204"/>
                  </a:cubicBezTo>
                  <a:cubicBezTo>
                    <a:pt x="12922" y="93193"/>
                    <a:pt x="9600" y="92822"/>
                    <a:pt x="6347" y="92095"/>
                  </a:cubicBezTo>
                  <a:lnTo>
                    <a:pt x="4782" y="78382"/>
                  </a:lnTo>
                  <a:cubicBezTo>
                    <a:pt x="7226" y="78886"/>
                    <a:pt x="9711" y="79157"/>
                    <a:pt x="12205" y="79192"/>
                  </a:cubicBezTo>
                  <a:cubicBezTo>
                    <a:pt x="16273" y="79192"/>
                    <a:pt x="19287" y="77993"/>
                    <a:pt x="21247" y="75597"/>
                  </a:cubicBezTo>
                  <a:cubicBezTo>
                    <a:pt x="23356" y="72894"/>
                    <a:pt x="24886" y="69786"/>
                    <a:pt x="25741" y="6646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AED5677-9EA7-45C1-88CD-7470D87B7CA2}"/>
                </a:ext>
              </a:extLst>
            </p:cNvPr>
            <p:cNvSpPr/>
            <p:nvPr/>
          </p:nvSpPr>
          <p:spPr>
            <a:xfrm>
              <a:off x="5807620" y="3462351"/>
              <a:ext cx="39009" cy="91137"/>
            </a:xfrm>
            <a:custGeom>
              <a:avLst/>
              <a:gdLst>
                <a:gd name="connsiteX0" fmla="*/ 38178 w 39009"/>
                <a:gd name="connsiteY0" fmla="*/ 23395 h 91137"/>
                <a:gd name="connsiteX1" fmla="*/ 38178 w 39009"/>
                <a:gd name="connsiteY1" fmla="*/ 37364 h 91137"/>
                <a:gd name="connsiteX2" fmla="*/ 26196 w 39009"/>
                <a:gd name="connsiteY2" fmla="*/ 37364 h 91137"/>
                <a:gd name="connsiteX3" fmla="*/ 26196 w 39009"/>
                <a:gd name="connsiteY3" fmla="*/ 64058 h 91137"/>
                <a:gd name="connsiteX4" fmla="*/ 26540 w 39009"/>
                <a:gd name="connsiteY4" fmla="*/ 73511 h 91137"/>
                <a:gd name="connsiteX5" fmla="*/ 28104 w 39009"/>
                <a:gd name="connsiteY5" fmla="*/ 75730 h 91137"/>
                <a:gd name="connsiteX6" fmla="*/ 31066 w 39009"/>
                <a:gd name="connsiteY6" fmla="*/ 76595 h 91137"/>
                <a:gd name="connsiteX7" fmla="*/ 38078 w 39009"/>
                <a:gd name="connsiteY7" fmla="*/ 74920 h 91137"/>
                <a:gd name="connsiteX8" fmla="*/ 39576 w 39009"/>
                <a:gd name="connsiteY8" fmla="*/ 88511 h 91137"/>
                <a:gd name="connsiteX9" fmla="*/ 25763 w 39009"/>
                <a:gd name="connsiteY9" fmla="*/ 91141 h 91137"/>
                <a:gd name="connsiteX10" fmla="*/ 17220 w 39009"/>
                <a:gd name="connsiteY10" fmla="*/ 89554 h 91137"/>
                <a:gd name="connsiteX11" fmla="*/ 11672 w 39009"/>
                <a:gd name="connsiteY11" fmla="*/ 85438 h 91137"/>
                <a:gd name="connsiteX12" fmla="*/ 9232 w 39009"/>
                <a:gd name="connsiteY12" fmla="*/ 78592 h 91137"/>
                <a:gd name="connsiteX13" fmla="*/ 8666 w 39009"/>
                <a:gd name="connsiteY13" fmla="*/ 66244 h 91137"/>
                <a:gd name="connsiteX14" fmla="*/ 8666 w 39009"/>
                <a:gd name="connsiteY14" fmla="*/ 37397 h 91137"/>
                <a:gd name="connsiteX15" fmla="*/ 566 w 39009"/>
                <a:gd name="connsiteY15" fmla="*/ 37397 h 91137"/>
                <a:gd name="connsiteX16" fmla="*/ 566 w 39009"/>
                <a:gd name="connsiteY16" fmla="*/ 23395 h 91137"/>
                <a:gd name="connsiteX17" fmla="*/ 8610 w 39009"/>
                <a:gd name="connsiteY17" fmla="*/ 23395 h 91137"/>
                <a:gd name="connsiteX18" fmla="*/ 8610 w 39009"/>
                <a:gd name="connsiteY18" fmla="*/ 10237 h 91137"/>
                <a:gd name="connsiteX19" fmla="*/ 26196 w 39009"/>
                <a:gd name="connsiteY19" fmla="*/ 7 h 91137"/>
                <a:gd name="connsiteX20" fmla="*/ 26196 w 39009"/>
                <a:gd name="connsiteY20" fmla="*/ 23395 h 9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09" h="91137">
                  <a:moveTo>
                    <a:pt x="38178" y="23395"/>
                  </a:moveTo>
                  <a:lnTo>
                    <a:pt x="38178" y="37364"/>
                  </a:lnTo>
                  <a:lnTo>
                    <a:pt x="26196" y="37364"/>
                  </a:lnTo>
                  <a:lnTo>
                    <a:pt x="26196" y="64058"/>
                  </a:lnTo>
                  <a:cubicBezTo>
                    <a:pt x="26089" y="67214"/>
                    <a:pt x="26204" y="70372"/>
                    <a:pt x="26540" y="73511"/>
                  </a:cubicBezTo>
                  <a:cubicBezTo>
                    <a:pt x="26778" y="74414"/>
                    <a:pt x="27333" y="75202"/>
                    <a:pt x="28104" y="75730"/>
                  </a:cubicBezTo>
                  <a:cubicBezTo>
                    <a:pt x="28975" y="76326"/>
                    <a:pt x="30012" y="76629"/>
                    <a:pt x="31066" y="76595"/>
                  </a:cubicBezTo>
                  <a:cubicBezTo>
                    <a:pt x="33478" y="76415"/>
                    <a:pt x="35845" y="75850"/>
                    <a:pt x="38078" y="74920"/>
                  </a:cubicBezTo>
                  <a:lnTo>
                    <a:pt x="39576" y="88511"/>
                  </a:lnTo>
                  <a:cubicBezTo>
                    <a:pt x="35199" y="90321"/>
                    <a:pt x="30498" y="91216"/>
                    <a:pt x="25763" y="91141"/>
                  </a:cubicBezTo>
                  <a:cubicBezTo>
                    <a:pt x="22838" y="91190"/>
                    <a:pt x="19932" y="90650"/>
                    <a:pt x="17220" y="89554"/>
                  </a:cubicBezTo>
                  <a:cubicBezTo>
                    <a:pt x="15020" y="88732"/>
                    <a:pt x="13097" y="87305"/>
                    <a:pt x="11672" y="85438"/>
                  </a:cubicBezTo>
                  <a:cubicBezTo>
                    <a:pt x="10351" y="83371"/>
                    <a:pt x="9516" y="81030"/>
                    <a:pt x="9232" y="78592"/>
                  </a:cubicBezTo>
                  <a:cubicBezTo>
                    <a:pt x="8740" y="74496"/>
                    <a:pt x="8551" y="70368"/>
                    <a:pt x="8666" y="66244"/>
                  </a:cubicBezTo>
                  <a:lnTo>
                    <a:pt x="8666" y="37397"/>
                  </a:lnTo>
                  <a:lnTo>
                    <a:pt x="566" y="37397"/>
                  </a:lnTo>
                  <a:lnTo>
                    <a:pt x="566" y="23395"/>
                  </a:lnTo>
                  <a:lnTo>
                    <a:pt x="8610" y="23395"/>
                  </a:lnTo>
                  <a:lnTo>
                    <a:pt x="8610" y="10237"/>
                  </a:lnTo>
                  <a:lnTo>
                    <a:pt x="26196" y="7"/>
                  </a:lnTo>
                  <a:lnTo>
                    <a:pt x="26196" y="2339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1721573-7AB7-4D9C-9EEA-4D29C8A6A83D}"/>
                </a:ext>
              </a:extLst>
            </p:cNvPr>
            <p:cNvSpPr/>
            <p:nvPr/>
          </p:nvSpPr>
          <p:spPr>
            <a:xfrm>
              <a:off x="5857337" y="3460542"/>
              <a:ext cx="60292" cy="91455"/>
            </a:xfrm>
            <a:custGeom>
              <a:avLst/>
              <a:gdLst>
                <a:gd name="connsiteX0" fmla="*/ 18085 w 60292"/>
                <a:gd name="connsiteY0" fmla="*/ 7 h 91455"/>
                <a:gd name="connsiteX1" fmla="*/ 18085 w 60292"/>
                <a:gd name="connsiteY1" fmla="*/ 33625 h 91455"/>
                <a:gd name="connsiteX2" fmla="*/ 38356 w 60292"/>
                <a:gd name="connsiteY2" fmla="*/ 23706 h 91455"/>
                <a:gd name="connsiteX3" fmla="*/ 49273 w 60292"/>
                <a:gd name="connsiteY3" fmla="*/ 25925 h 91455"/>
                <a:gd name="connsiteX4" fmla="*/ 56607 w 60292"/>
                <a:gd name="connsiteY4" fmla="*/ 31672 h 91455"/>
                <a:gd name="connsiteX5" fmla="*/ 59935 w 60292"/>
                <a:gd name="connsiteY5" fmla="*/ 39439 h 91455"/>
                <a:gd name="connsiteX6" fmla="*/ 60834 w 60292"/>
                <a:gd name="connsiteY6" fmla="*/ 52597 h 91455"/>
                <a:gd name="connsiteX7" fmla="*/ 60834 w 60292"/>
                <a:gd name="connsiteY7" fmla="*/ 91429 h 91455"/>
                <a:gd name="connsiteX8" fmla="*/ 43348 w 60292"/>
                <a:gd name="connsiteY8" fmla="*/ 91429 h 91455"/>
                <a:gd name="connsiteX9" fmla="*/ 43348 w 60292"/>
                <a:gd name="connsiteY9" fmla="*/ 56447 h 91455"/>
                <a:gd name="connsiteX10" fmla="*/ 42350 w 60292"/>
                <a:gd name="connsiteY10" fmla="*/ 43233 h 91455"/>
                <a:gd name="connsiteX11" fmla="*/ 38833 w 60292"/>
                <a:gd name="connsiteY11" fmla="*/ 38795 h 91455"/>
                <a:gd name="connsiteX12" fmla="*/ 32498 w 60292"/>
                <a:gd name="connsiteY12" fmla="*/ 37142 h 91455"/>
                <a:gd name="connsiteX13" fmla="*/ 24731 w 60292"/>
                <a:gd name="connsiteY13" fmla="*/ 39261 h 91455"/>
                <a:gd name="connsiteX14" fmla="*/ 19716 w 60292"/>
                <a:gd name="connsiteY14" fmla="*/ 45652 h 91455"/>
                <a:gd name="connsiteX15" fmla="*/ 18119 w 60292"/>
                <a:gd name="connsiteY15" fmla="*/ 58289 h 91455"/>
                <a:gd name="connsiteX16" fmla="*/ 18119 w 60292"/>
                <a:gd name="connsiteY16" fmla="*/ 91463 h 91455"/>
                <a:gd name="connsiteX17" fmla="*/ 566 w 60292"/>
                <a:gd name="connsiteY17" fmla="*/ 91463 h 91455"/>
                <a:gd name="connsiteX18" fmla="*/ 566 w 60292"/>
                <a:gd name="connsiteY18" fmla="*/ 7 h 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92" h="91455">
                  <a:moveTo>
                    <a:pt x="18085" y="7"/>
                  </a:moveTo>
                  <a:lnTo>
                    <a:pt x="18085" y="33625"/>
                  </a:lnTo>
                  <a:cubicBezTo>
                    <a:pt x="23744" y="27012"/>
                    <a:pt x="30500" y="23706"/>
                    <a:pt x="38356" y="23706"/>
                  </a:cubicBezTo>
                  <a:cubicBezTo>
                    <a:pt x="42113" y="23639"/>
                    <a:pt x="45840" y="24396"/>
                    <a:pt x="49273" y="25925"/>
                  </a:cubicBezTo>
                  <a:cubicBezTo>
                    <a:pt x="52184" y="27156"/>
                    <a:pt x="54715" y="29140"/>
                    <a:pt x="56607" y="31672"/>
                  </a:cubicBezTo>
                  <a:cubicBezTo>
                    <a:pt x="58235" y="34006"/>
                    <a:pt x="59368" y="36649"/>
                    <a:pt x="59935" y="39439"/>
                  </a:cubicBezTo>
                  <a:cubicBezTo>
                    <a:pt x="60651" y="43787"/>
                    <a:pt x="60952" y="48192"/>
                    <a:pt x="60834" y="52597"/>
                  </a:cubicBezTo>
                  <a:lnTo>
                    <a:pt x="60834" y="91429"/>
                  </a:lnTo>
                  <a:lnTo>
                    <a:pt x="43348" y="91429"/>
                  </a:lnTo>
                  <a:lnTo>
                    <a:pt x="43348" y="56447"/>
                  </a:lnTo>
                  <a:cubicBezTo>
                    <a:pt x="43348" y="49513"/>
                    <a:pt x="43016" y="45097"/>
                    <a:pt x="42350" y="43233"/>
                  </a:cubicBezTo>
                  <a:cubicBezTo>
                    <a:pt x="41706" y="41402"/>
                    <a:pt x="40468" y="39840"/>
                    <a:pt x="38833" y="38795"/>
                  </a:cubicBezTo>
                  <a:cubicBezTo>
                    <a:pt x="36931" y="37630"/>
                    <a:pt x="34726" y="37054"/>
                    <a:pt x="32498" y="37142"/>
                  </a:cubicBezTo>
                  <a:cubicBezTo>
                    <a:pt x="29760" y="37100"/>
                    <a:pt x="27068" y="37834"/>
                    <a:pt x="24731" y="39261"/>
                  </a:cubicBezTo>
                  <a:cubicBezTo>
                    <a:pt x="22379" y="40757"/>
                    <a:pt x="20609" y="43011"/>
                    <a:pt x="19716" y="45652"/>
                  </a:cubicBezTo>
                  <a:cubicBezTo>
                    <a:pt x="18651" y="48500"/>
                    <a:pt x="18119" y="52711"/>
                    <a:pt x="18119" y="58289"/>
                  </a:cubicBezTo>
                  <a:lnTo>
                    <a:pt x="18119" y="91463"/>
                  </a:lnTo>
                  <a:lnTo>
                    <a:pt x="566" y="91463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C0EB53-864F-4DAB-8D35-3D6F54221FAE}"/>
                </a:ext>
              </a:extLst>
            </p:cNvPr>
            <p:cNvSpPr/>
            <p:nvPr/>
          </p:nvSpPr>
          <p:spPr>
            <a:xfrm>
              <a:off x="5930363" y="3484242"/>
              <a:ext cx="61857" cy="69242"/>
            </a:xfrm>
            <a:custGeom>
              <a:avLst/>
              <a:gdLst>
                <a:gd name="connsiteX0" fmla="*/ 44036 w 61857"/>
                <a:gd name="connsiteY0" fmla="*/ 46660 h 69242"/>
                <a:gd name="connsiteX1" fmla="*/ 61500 w 61857"/>
                <a:gd name="connsiteY1" fmla="*/ 49589 h 69242"/>
                <a:gd name="connsiteX2" fmla="*/ 50860 w 61857"/>
                <a:gd name="connsiteY2" fmla="*/ 64223 h 69242"/>
                <a:gd name="connsiteX3" fmla="*/ 32642 w 61857"/>
                <a:gd name="connsiteY3" fmla="*/ 69249 h 69242"/>
                <a:gd name="connsiteX4" fmla="*/ 7123 w 61857"/>
                <a:gd name="connsiteY4" fmla="*/ 57966 h 69242"/>
                <a:gd name="connsiteX5" fmla="*/ 566 w 61857"/>
                <a:gd name="connsiteY5" fmla="*/ 35132 h 69242"/>
                <a:gd name="connsiteX6" fmla="*/ 9176 w 61857"/>
                <a:gd name="connsiteY6" fmla="*/ 9337 h 69242"/>
                <a:gd name="connsiteX7" fmla="*/ 30944 w 61857"/>
                <a:gd name="connsiteY7" fmla="*/ 17 h 69242"/>
                <a:gd name="connsiteX8" fmla="*/ 54244 w 61857"/>
                <a:gd name="connsiteY8" fmla="*/ 9781 h 69242"/>
                <a:gd name="connsiteX9" fmla="*/ 62409 w 61857"/>
                <a:gd name="connsiteY9" fmla="*/ 39737 h 69242"/>
                <a:gd name="connsiteX10" fmla="*/ 18518 w 61857"/>
                <a:gd name="connsiteY10" fmla="*/ 39737 h 69242"/>
                <a:gd name="connsiteX11" fmla="*/ 22767 w 61857"/>
                <a:gd name="connsiteY11" fmla="*/ 51864 h 69242"/>
                <a:gd name="connsiteX12" fmla="*/ 32875 w 61857"/>
                <a:gd name="connsiteY12" fmla="*/ 56202 h 69242"/>
                <a:gd name="connsiteX13" fmla="*/ 39798 w 61857"/>
                <a:gd name="connsiteY13" fmla="*/ 53983 h 69242"/>
                <a:gd name="connsiteX14" fmla="*/ 44036 w 61857"/>
                <a:gd name="connsiteY14" fmla="*/ 46660 h 69242"/>
                <a:gd name="connsiteX15" fmla="*/ 45035 w 61857"/>
                <a:gd name="connsiteY15" fmla="*/ 28908 h 69242"/>
                <a:gd name="connsiteX16" fmla="*/ 41107 w 61857"/>
                <a:gd name="connsiteY16" fmla="*/ 17336 h 69242"/>
                <a:gd name="connsiteX17" fmla="*/ 23211 w 61857"/>
                <a:gd name="connsiteY17" fmla="*/ 16831 h 69242"/>
                <a:gd name="connsiteX18" fmla="*/ 22512 w 61857"/>
                <a:gd name="connsiteY18" fmla="*/ 17547 h 69242"/>
                <a:gd name="connsiteX19" fmla="*/ 18840 w 6185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7" h="69242">
                  <a:moveTo>
                    <a:pt x="44036" y="46660"/>
                  </a:moveTo>
                  <a:lnTo>
                    <a:pt x="61500" y="49589"/>
                  </a:lnTo>
                  <a:cubicBezTo>
                    <a:pt x="59630" y="55490"/>
                    <a:pt x="55897" y="60625"/>
                    <a:pt x="50860" y="64223"/>
                  </a:cubicBezTo>
                  <a:cubicBezTo>
                    <a:pt x="45992" y="67574"/>
                    <a:pt x="39920" y="69249"/>
                    <a:pt x="32642" y="69249"/>
                  </a:cubicBezTo>
                  <a:cubicBezTo>
                    <a:pt x="21118" y="69249"/>
                    <a:pt x="12612" y="65488"/>
                    <a:pt x="7123" y="57966"/>
                  </a:cubicBezTo>
                  <a:cubicBezTo>
                    <a:pt x="2752" y="51930"/>
                    <a:pt x="566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46" y="26275"/>
                    <a:pt x="62409" y="39737"/>
                  </a:cubicBezTo>
                  <a:lnTo>
                    <a:pt x="18518" y="39737"/>
                  </a:lnTo>
                  <a:cubicBezTo>
                    <a:pt x="18651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38" y="52042"/>
                    <a:pt x="43419" y="49483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3" y="23827"/>
                    <a:pt x="43592" y="19977"/>
                    <a:pt x="41107" y="17336"/>
                  </a:cubicBezTo>
                  <a:cubicBezTo>
                    <a:pt x="36304" y="12255"/>
                    <a:pt x="28293" y="12029"/>
                    <a:pt x="23211" y="16831"/>
                  </a:cubicBezTo>
                  <a:cubicBezTo>
                    <a:pt x="22969" y="17061"/>
                    <a:pt x="22735" y="17300"/>
                    <a:pt x="22512" y="17547"/>
                  </a:cubicBezTo>
                  <a:cubicBezTo>
                    <a:pt x="20019" y="20328"/>
                    <a:pt x="18795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7685DFB-0CEB-410F-9971-66D21C3FD486}"/>
                </a:ext>
              </a:extLst>
            </p:cNvPr>
            <p:cNvSpPr/>
            <p:nvPr/>
          </p:nvSpPr>
          <p:spPr>
            <a:xfrm>
              <a:off x="6042089" y="3460542"/>
              <a:ext cx="69498" cy="91433"/>
            </a:xfrm>
            <a:custGeom>
              <a:avLst/>
              <a:gdLst>
                <a:gd name="connsiteX0" fmla="*/ 566 w 69498"/>
                <a:gd name="connsiteY0" fmla="*/ 91440 h 91433"/>
                <a:gd name="connsiteX1" fmla="*/ 566 w 69498"/>
                <a:gd name="connsiteY1" fmla="*/ 7 h 91433"/>
                <a:gd name="connsiteX2" fmla="*/ 68367 w 69498"/>
                <a:gd name="connsiteY2" fmla="*/ 7 h 91433"/>
                <a:gd name="connsiteX3" fmla="*/ 68367 w 69498"/>
                <a:gd name="connsiteY3" fmla="*/ 15474 h 91433"/>
                <a:gd name="connsiteX4" fmla="*/ 19028 w 69498"/>
                <a:gd name="connsiteY4" fmla="*/ 15474 h 91433"/>
                <a:gd name="connsiteX5" fmla="*/ 19028 w 69498"/>
                <a:gd name="connsiteY5" fmla="*/ 35744 h 91433"/>
                <a:gd name="connsiteX6" fmla="*/ 64939 w 69498"/>
                <a:gd name="connsiteY6" fmla="*/ 35744 h 91433"/>
                <a:gd name="connsiteX7" fmla="*/ 64939 w 69498"/>
                <a:gd name="connsiteY7" fmla="*/ 51155 h 91433"/>
                <a:gd name="connsiteX8" fmla="*/ 19028 w 69498"/>
                <a:gd name="connsiteY8" fmla="*/ 51155 h 91433"/>
                <a:gd name="connsiteX9" fmla="*/ 19028 w 69498"/>
                <a:gd name="connsiteY9" fmla="*/ 76041 h 91433"/>
                <a:gd name="connsiteX10" fmla="*/ 70065 w 69498"/>
                <a:gd name="connsiteY10" fmla="*/ 76041 h 91433"/>
                <a:gd name="connsiteX11" fmla="*/ 70065 w 69498"/>
                <a:gd name="connsiteY11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498" h="91433">
                  <a:moveTo>
                    <a:pt x="566" y="91440"/>
                  </a:moveTo>
                  <a:lnTo>
                    <a:pt x="566" y="7"/>
                  </a:lnTo>
                  <a:lnTo>
                    <a:pt x="68367" y="7"/>
                  </a:lnTo>
                  <a:lnTo>
                    <a:pt x="68367" y="15474"/>
                  </a:lnTo>
                  <a:lnTo>
                    <a:pt x="19028" y="15474"/>
                  </a:lnTo>
                  <a:lnTo>
                    <a:pt x="19028" y="35744"/>
                  </a:lnTo>
                  <a:lnTo>
                    <a:pt x="64939" y="35744"/>
                  </a:lnTo>
                  <a:lnTo>
                    <a:pt x="64939" y="51155"/>
                  </a:lnTo>
                  <a:lnTo>
                    <a:pt x="19028" y="51155"/>
                  </a:lnTo>
                  <a:lnTo>
                    <a:pt x="19028" y="76041"/>
                  </a:lnTo>
                  <a:lnTo>
                    <a:pt x="70065" y="76041"/>
                  </a:lnTo>
                  <a:lnTo>
                    <a:pt x="70065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AA9B3F4-AB71-44D7-BEF7-3C033E51867F}"/>
                </a:ext>
              </a:extLst>
            </p:cNvPr>
            <p:cNvSpPr/>
            <p:nvPr/>
          </p:nvSpPr>
          <p:spPr>
            <a:xfrm>
              <a:off x="6126799" y="3485739"/>
              <a:ext cx="60256" cy="67748"/>
            </a:xfrm>
            <a:custGeom>
              <a:avLst/>
              <a:gdLst>
                <a:gd name="connsiteX0" fmla="*/ 44536 w 60256"/>
                <a:gd name="connsiteY0" fmla="*/ 66244 h 67748"/>
                <a:gd name="connsiteX1" fmla="*/ 44536 w 60256"/>
                <a:gd name="connsiteY1" fmla="*/ 56336 h 67748"/>
                <a:gd name="connsiteX2" fmla="*/ 35027 w 60256"/>
                <a:gd name="connsiteY2" fmla="*/ 64691 h 67748"/>
                <a:gd name="connsiteX3" fmla="*/ 22579 w 60256"/>
                <a:gd name="connsiteY3" fmla="*/ 67753 h 67748"/>
                <a:gd name="connsiteX4" fmla="*/ 10607 w 60256"/>
                <a:gd name="connsiteY4" fmla="*/ 64824 h 67748"/>
                <a:gd name="connsiteX5" fmla="*/ 2930 w 60256"/>
                <a:gd name="connsiteY5" fmla="*/ 56591 h 67748"/>
                <a:gd name="connsiteX6" fmla="*/ 566 w 60256"/>
                <a:gd name="connsiteY6" fmla="*/ 41935 h 67748"/>
                <a:gd name="connsiteX7" fmla="*/ 566 w 60256"/>
                <a:gd name="connsiteY7" fmla="*/ 7 h 67748"/>
                <a:gd name="connsiteX8" fmla="*/ 18085 w 60256"/>
                <a:gd name="connsiteY8" fmla="*/ 7 h 67748"/>
                <a:gd name="connsiteX9" fmla="*/ 18085 w 60256"/>
                <a:gd name="connsiteY9" fmla="*/ 30441 h 67748"/>
                <a:gd name="connsiteX10" fmla="*/ 19062 w 60256"/>
                <a:gd name="connsiteY10" fmla="*/ 47571 h 67748"/>
                <a:gd name="connsiteX11" fmla="*/ 22579 w 60256"/>
                <a:gd name="connsiteY11" fmla="*/ 52553 h 67748"/>
                <a:gd name="connsiteX12" fmla="*/ 29069 w 60256"/>
                <a:gd name="connsiteY12" fmla="*/ 54394 h 67748"/>
                <a:gd name="connsiteX13" fmla="*/ 37113 w 60256"/>
                <a:gd name="connsiteY13" fmla="*/ 51931 h 67748"/>
                <a:gd name="connsiteX14" fmla="*/ 41984 w 60256"/>
                <a:gd name="connsiteY14" fmla="*/ 45818 h 67748"/>
                <a:gd name="connsiteX15" fmla="*/ 43293 w 60256"/>
                <a:gd name="connsiteY15" fmla="*/ 27955 h 67748"/>
                <a:gd name="connsiteX16" fmla="*/ 43293 w 60256"/>
                <a:gd name="connsiteY16" fmla="*/ 7 h 67748"/>
                <a:gd name="connsiteX17" fmla="*/ 60823 w 60256"/>
                <a:gd name="connsiteY17" fmla="*/ 7 h 67748"/>
                <a:gd name="connsiteX18" fmla="*/ 60823 w 60256"/>
                <a:gd name="connsiteY18" fmla="*/ 66244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56" h="67748">
                  <a:moveTo>
                    <a:pt x="44536" y="66244"/>
                  </a:moveTo>
                  <a:lnTo>
                    <a:pt x="44536" y="56336"/>
                  </a:lnTo>
                  <a:cubicBezTo>
                    <a:pt x="42116" y="59873"/>
                    <a:pt x="38846" y="62746"/>
                    <a:pt x="35027" y="64691"/>
                  </a:cubicBezTo>
                  <a:cubicBezTo>
                    <a:pt x="31189" y="66710"/>
                    <a:pt x="26916" y="67760"/>
                    <a:pt x="22579" y="67753"/>
                  </a:cubicBezTo>
                  <a:cubicBezTo>
                    <a:pt x="18403" y="67820"/>
                    <a:pt x="14280" y="66812"/>
                    <a:pt x="10607" y="64824"/>
                  </a:cubicBezTo>
                  <a:cubicBezTo>
                    <a:pt x="7201" y="63012"/>
                    <a:pt x="4500" y="60115"/>
                    <a:pt x="2930" y="56591"/>
                  </a:cubicBezTo>
                  <a:cubicBezTo>
                    <a:pt x="1354" y="53049"/>
                    <a:pt x="566" y="48162"/>
                    <a:pt x="566" y="41935"/>
                  </a:cubicBezTo>
                  <a:lnTo>
                    <a:pt x="566" y="7"/>
                  </a:lnTo>
                  <a:lnTo>
                    <a:pt x="18085" y="7"/>
                  </a:lnTo>
                  <a:lnTo>
                    <a:pt x="18085" y="30441"/>
                  </a:lnTo>
                  <a:cubicBezTo>
                    <a:pt x="18085" y="39760"/>
                    <a:pt x="18410" y="45471"/>
                    <a:pt x="19062" y="47571"/>
                  </a:cubicBezTo>
                  <a:cubicBezTo>
                    <a:pt x="19642" y="49579"/>
                    <a:pt x="20881" y="51333"/>
                    <a:pt x="22579" y="52553"/>
                  </a:cubicBezTo>
                  <a:cubicBezTo>
                    <a:pt x="24490" y="53843"/>
                    <a:pt x="26765" y="54488"/>
                    <a:pt x="29069" y="54394"/>
                  </a:cubicBezTo>
                  <a:cubicBezTo>
                    <a:pt x="31942" y="54432"/>
                    <a:pt x="34754" y="53571"/>
                    <a:pt x="37113" y="51931"/>
                  </a:cubicBezTo>
                  <a:cubicBezTo>
                    <a:pt x="39346" y="50465"/>
                    <a:pt x="41053" y="48322"/>
                    <a:pt x="41984" y="45818"/>
                  </a:cubicBezTo>
                  <a:cubicBezTo>
                    <a:pt x="42849" y="43392"/>
                    <a:pt x="43285" y="37438"/>
                    <a:pt x="43293" y="27955"/>
                  </a:cubicBezTo>
                  <a:lnTo>
                    <a:pt x="43293" y="7"/>
                  </a:lnTo>
                  <a:lnTo>
                    <a:pt x="60823" y="7"/>
                  </a:lnTo>
                  <a:lnTo>
                    <a:pt x="60823" y="66244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6053F7C-2F0C-44E8-B3DA-99542A1A3719}"/>
                </a:ext>
              </a:extLst>
            </p:cNvPr>
            <p:cNvSpPr/>
            <p:nvPr/>
          </p:nvSpPr>
          <p:spPr>
            <a:xfrm>
              <a:off x="6204452" y="3484239"/>
              <a:ext cx="42915" cy="67736"/>
            </a:xfrm>
            <a:custGeom>
              <a:avLst/>
              <a:gdLst>
                <a:gd name="connsiteX0" fmla="*/ 18096 w 42915"/>
                <a:gd name="connsiteY0" fmla="*/ 67743 h 67736"/>
                <a:gd name="connsiteX1" fmla="*/ 566 w 42915"/>
                <a:gd name="connsiteY1" fmla="*/ 67743 h 67736"/>
                <a:gd name="connsiteX2" fmla="*/ 566 w 42915"/>
                <a:gd name="connsiteY2" fmla="*/ 1507 h 67736"/>
                <a:gd name="connsiteX3" fmla="*/ 16843 w 42915"/>
                <a:gd name="connsiteY3" fmla="*/ 1507 h 67736"/>
                <a:gd name="connsiteX4" fmla="*/ 16843 w 42915"/>
                <a:gd name="connsiteY4" fmla="*/ 10926 h 67736"/>
                <a:gd name="connsiteX5" fmla="*/ 24365 w 42915"/>
                <a:gd name="connsiteY5" fmla="*/ 2128 h 67736"/>
                <a:gd name="connsiteX6" fmla="*/ 31943 w 42915"/>
                <a:gd name="connsiteY6" fmla="*/ 9 h 67736"/>
                <a:gd name="connsiteX7" fmla="*/ 43482 w 42915"/>
                <a:gd name="connsiteY7" fmla="*/ 3337 h 67736"/>
                <a:gd name="connsiteX8" fmla="*/ 38056 w 42915"/>
                <a:gd name="connsiteY8" fmla="*/ 18615 h 67736"/>
                <a:gd name="connsiteX9" fmla="*/ 29824 w 42915"/>
                <a:gd name="connsiteY9" fmla="*/ 15753 h 67736"/>
                <a:gd name="connsiteX10" fmla="*/ 23588 w 42915"/>
                <a:gd name="connsiteY10" fmla="*/ 17772 h 67736"/>
                <a:gd name="connsiteX11" fmla="*/ 19561 w 42915"/>
                <a:gd name="connsiteY11" fmla="*/ 25106 h 67736"/>
                <a:gd name="connsiteX12" fmla="*/ 18096 w 42915"/>
                <a:gd name="connsiteY12" fmla="*/ 47295 h 6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15" h="67736">
                  <a:moveTo>
                    <a:pt x="18096" y="67743"/>
                  </a:move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0926"/>
                  </a:lnTo>
                  <a:cubicBezTo>
                    <a:pt x="19639" y="6488"/>
                    <a:pt x="22135" y="3537"/>
                    <a:pt x="24365" y="2128"/>
                  </a:cubicBezTo>
                  <a:cubicBezTo>
                    <a:pt x="26633" y="703"/>
                    <a:pt x="29266" y="-32"/>
                    <a:pt x="31943" y="9"/>
                  </a:cubicBezTo>
                  <a:cubicBezTo>
                    <a:pt x="36021" y="37"/>
                    <a:pt x="40014" y="1188"/>
                    <a:pt x="43482" y="3337"/>
                  </a:cubicBezTo>
                  <a:lnTo>
                    <a:pt x="38056" y="18615"/>
                  </a:lnTo>
                  <a:cubicBezTo>
                    <a:pt x="35644" y="16889"/>
                    <a:pt x="32786" y="15895"/>
                    <a:pt x="29824" y="15753"/>
                  </a:cubicBezTo>
                  <a:cubicBezTo>
                    <a:pt x="27575" y="15686"/>
                    <a:pt x="25371" y="16399"/>
                    <a:pt x="23588" y="17772"/>
                  </a:cubicBezTo>
                  <a:cubicBezTo>
                    <a:pt x="21880" y="19125"/>
                    <a:pt x="20537" y="21570"/>
                    <a:pt x="19561" y="25106"/>
                  </a:cubicBezTo>
                  <a:cubicBezTo>
                    <a:pt x="18585" y="28641"/>
                    <a:pt x="18096" y="36037"/>
                    <a:pt x="18096" y="47295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D8826CE-1E07-4CD1-AC3C-826DE13CF81C}"/>
                </a:ext>
              </a:extLst>
            </p:cNvPr>
            <p:cNvSpPr/>
            <p:nvPr/>
          </p:nvSpPr>
          <p:spPr>
            <a:xfrm>
              <a:off x="6250862" y="3484293"/>
              <a:ext cx="68377" cy="69235"/>
            </a:xfrm>
            <a:custGeom>
              <a:avLst/>
              <a:gdLst>
                <a:gd name="connsiteX0" fmla="*/ 566 w 68377"/>
                <a:gd name="connsiteY0" fmla="*/ 33695 h 69235"/>
                <a:gd name="connsiteX1" fmla="*/ 4871 w 68377"/>
                <a:gd name="connsiteY1" fmla="*/ 16786 h 69235"/>
                <a:gd name="connsiteX2" fmla="*/ 17076 w 68377"/>
                <a:gd name="connsiteY2" fmla="*/ 4316 h 69235"/>
                <a:gd name="connsiteX3" fmla="*/ 34694 w 68377"/>
                <a:gd name="connsiteY3" fmla="*/ 11 h 69235"/>
                <a:gd name="connsiteX4" fmla="*/ 59336 w 68377"/>
                <a:gd name="connsiteY4" fmla="*/ 9774 h 69235"/>
                <a:gd name="connsiteX5" fmla="*/ 68944 w 68377"/>
                <a:gd name="connsiteY5" fmla="*/ 34438 h 69235"/>
                <a:gd name="connsiteX6" fmla="*/ 59247 w 68377"/>
                <a:gd name="connsiteY6" fmla="*/ 59357 h 69235"/>
                <a:gd name="connsiteX7" fmla="*/ 34839 w 68377"/>
                <a:gd name="connsiteY7" fmla="*/ 69243 h 69235"/>
                <a:gd name="connsiteX8" fmla="*/ 17475 w 68377"/>
                <a:gd name="connsiteY8" fmla="*/ 65127 h 69235"/>
                <a:gd name="connsiteX9" fmla="*/ 4905 w 68377"/>
                <a:gd name="connsiteY9" fmla="*/ 53056 h 69235"/>
                <a:gd name="connsiteX10" fmla="*/ 566 w 68377"/>
                <a:gd name="connsiteY10" fmla="*/ 33695 h 69235"/>
                <a:gd name="connsiteX11" fmla="*/ 18529 w 68377"/>
                <a:gd name="connsiteY11" fmla="*/ 34627 h 69235"/>
                <a:gd name="connsiteX12" fmla="*/ 23211 w 68377"/>
                <a:gd name="connsiteY12" fmla="*/ 49727 h 69235"/>
                <a:gd name="connsiteX13" fmla="*/ 44783 w 68377"/>
                <a:gd name="connsiteY13" fmla="*/ 51199 h 69235"/>
                <a:gd name="connsiteX14" fmla="*/ 46255 w 68377"/>
                <a:gd name="connsiteY14" fmla="*/ 49727 h 69235"/>
                <a:gd name="connsiteX15" fmla="*/ 50904 w 68377"/>
                <a:gd name="connsiteY15" fmla="*/ 34505 h 69235"/>
                <a:gd name="connsiteX16" fmla="*/ 46255 w 68377"/>
                <a:gd name="connsiteY16" fmla="*/ 19538 h 69235"/>
                <a:gd name="connsiteX17" fmla="*/ 24701 w 68377"/>
                <a:gd name="connsiteY17" fmla="*/ 18048 h 69235"/>
                <a:gd name="connsiteX18" fmla="*/ 23211 w 68377"/>
                <a:gd name="connsiteY18" fmla="*/ 19538 h 69235"/>
                <a:gd name="connsiteX19" fmla="*/ 18529 w 68377"/>
                <a:gd name="connsiteY19" fmla="*/ 34571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7" h="69235">
                  <a:moveTo>
                    <a:pt x="566" y="33695"/>
                  </a:moveTo>
                  <a:cubicBezTo>
                    <a:pt x="584" y="27790"/>
                    <a:pt x="2063" y="21981"/>
                    <a:pt x="4871" y="16786"/>
                  </a:cubicBezTo>
                  <a:cubicBezTo>
                    <a:pt x="7586" y="11492"/>
                    <a:pt x="11841" y="7145"/>
                    <a:pt x="17076" y="4316"/>
                  </a:cubicBezTo>
                  <a:cubicBezTo>
                    <a:pt x="22487" y="1405"/>
                    <a:pt x="28551" y="-76"/>
                    <a:pt x="34694" y="11"/>
                  </a:cubicBezTo>
                  <a:cubicBezTo>
                    <a:pt x="44716" y="11"/>
                    <a:pt x="52931" y="3265"/>
                    <a:pt x="59336" y="9774"/>
                  </a:cubicBezTo>
                  <a:cubicBezTo>
                    <a:pt x="65741" y="16284"/>
                    <a:pt x="68944" y="24505"/>
                    <a:pt x="68944" y="34438"/>
                  </a:cubicBezTo>
                  <a:cubicBezTo>
                    <a:pt x="68944" y="44468"/>
                    <a:pt x="65712" y="52775"/>
                    <a:pt x="59247" y="59357"/>
                  </a:cubicBezTo>
                  <a:cubicBezTo>
                    <a:pt x="52782" y="65940"/>
                    <a:pt x="44647" y="69235"/>
                    <a:pt x="34839" y="69243"/>
                  </a:cubicBezTo>
                  <a:cubicBezTo>
                    <a:pt x="28807" y="69256"/>
                    <a:pt x="22858" y="67846"/>
                    <a:pt x="17475" y="65127"/>
                  </a:cubicBezTo>
                  <a:cubicBezTo>
                    <a:pt x="12114" y="62534"/>
                    <a:pt x="7713" y="58308"/>
                    <a:pt x="4905" y="53056"/>
                  </a:cubicBezTo>
                  <a:cubicBezTo>
                    <a:pt x="2012" y="47730"/>
                    <a:pt x="566" y="41276"/>
                    <a:pt x="566" y="33695"/>
                  </a:cubicBezTo>
                  <a:close/>
                  <a:moveTo>
                    <a:pt x="18529" y="34627"/>
                  </a:moveTo>
                  <a:cubicBezTo>
                    <a:pt x="18529" y="41195"/>
                    <a:pt x="20090" y="46229"/>
                    <a:pt x="23211" y="49727"/>
                  </a:cubicBezTo>
                  <a:cubicBezTo>
                    <a:pt x="28761" y="56090"/>
                    <a:pt x="38419" y="56750"/>
                    <a:pt x="44783" y="51199"/>
                  </a:cubicBezTo>
                  <a:cubicBezTo>
                    <a:pt x="45307" y="50743"/>
                    <a:pt x="45798" y="50251"/>
                    <a:pt x="46255" y="49727"/>
                  </a:cubicBezTo>
                  <a:cubicBezTo>
                    <a:pt x="49354" y="46236"/>
                    <a:pt x="50904" y="41162"/>
                    <a:pt x="50904" y="34505"/>
                  </a:cubicBezTo>
                  <a:cubicBezTo>
                    <a:pt x="50904" y="28018"/>
                    <a:pt x="49354" y="23029"/>
                    <a:pt x="46255" y="19538"/>
                  </a:cubicBezTo>
                  <a:cubicBezTo>
                    <a:pt x="40714" y="13175"/>
                    <a:pt x="31064" y="12507"/>
                    <a:pt x="24701" y="18048"/>
                  </a:cubicBezTo>
                  <a:cubicBezTo>
                    <a:pt x="24171" y="18509"/>
                    <a:pt x="23673" y="19007"/>
                    <a:pt x="23211" y="19538"/>
                  </a:cubicBezTo>
                  <a:cubicBezTo>
                    <a:pt x="20097" y="22985"/>
                    <a:pt x="18537" y="27995"/>
                    <a:pt x="18529" y="3457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13D99D5-568A-4AF5-90AD-E59F5C972A82}"/>
                </a:ext>
              </a:extLst>
            </p:cNvPr>
            <p:cNvSpPr/>
            <p:nvPr/>
          </p:nvSpPr>
          <p:spPr>
            <a:xfrm>
              <a:off x="6332454" y="3484240"/>
              <a:ext cx="64661" cy="92910"/>
            </a:xfrm>
            <a:custGeom>
              <a:avLst/>
              <a:gdLst>
                <a:gd name="connsiteX0" fmla="*/ 566 w 64661"/>
                <a:gd name="connsiteY0" fmla="*/ 1506 h 92910"/>
                <a:gd name="connsiteX1" fmla="*/ 16954 w 64661"/>
                <a:gd name="connsiteY1" fmla="*/ 1506 h 92910"/>
                <a:gd name="connsiteX2" fmla="*/ 16954 w 64661"/>
                <a:gd name="connsiteY2" fmla="*/ 11237 h 92910"/>
                <a:gd name="connsiteX3" fmla="*/ 25552 w 64661"/>
                <a:gd name="connsiteY3" fmla="*/ 3126 h 92910"/>
                <a:gd name="connsiteX4" fmla="*/ 37601 w 64661"/>
                <a:gd name="connsiteY4" fmla="*/ 9 h 92910"/>
                <a:gd name="connsiteX5" fmla="*/ 57184 w 64661"/>
                <a:gd name="connsiteY5" fmla="*/ 9051 h 92910"/>
                <a:gd name="connsiteX6" fmla="*/ 65228 w 64661"/>
                <a:gd name="connsiteY6" fmla="*/ 34248 h 92910"/>
                <a:gd name="connsiteX7" fmla="*/ 57117 w 64661"/>
                <a:gd name="connsiteY7" fmla="*/ 60043 h 92910"/>
                <a:gd name="connsiteX8" fmla="*/ 37424 w 64661"/>
                <a:gd name="connsiteY8" fmla="*/ 69252 h 92910"/>
                <a:gd name="connsiteX9" fmla="*/ 27438 w 64661"/>
                <a:gd name="connsiteY9" fmla="*/ 67033 h 92910"/>
                <a:gd name="connsiteX10" fmla="*/ 18041 w 64661"/>
                <a:gd name="connsiteY10" fmla="*/ 59544 h 92910"/>
                <a:gd name="connsiteX11" fmla="*/ 18041 w 64661"/>
                <a:gd name="connsiteY11" fmla="*/ 92917 h 92910"/>
                <a:gd name="connsiteX12" fmla="*/ 566 w 64661"/>
                <a:gd name="connsiteY12" fmla="*/ 92917 h 92910"/>
                <a:gd name="connsiteX13" fmla="*/ 17908 w 64661"/>
                <a:gd name="connsiteY13" fmla="*/ 33504 h 92910"/>
                <a:gd name="connsiteX14" fmla="*/ 22346 w 64661"/>
                <a:gd name="connsiteY14" fmla="*/ 50002 h 92910"/>
                <a:gd name="connsiteX15" fmla="*/ 33130 w 64661"/>
                <a:gd name="connsiteY15" fmla="*/ 55339 h 92910"/>
                <a:gd name="connsiteX16" fmla="*/ 43304 w 64661"/>
                <a:gd name="connsiteY16" fmla="*/ 50435 h 92910"/>
                <a:gd name="connsiteX17" fmla="*/ 47354 w 64661"/>
                <a:gd name="connsiteY17" fmla="*/ 34381 h 92910"/>
                <a:gd name="connsiteX18" fmla="*/ 43182 w 64661"/>
                <a:gd name="connsiteY18" fmla="*/ 18903 h 92910"/>
                <a:gd name="connsiteX19" fmla="*/ 32819 w 64661"/>
                <a:gd name="connsiteY19" fmla="*/ 13855 h 92910"/>
                <a:gd name="connsiteX20" fmla="*/ 22157 w 64661"/>
                <a:gd name="connsiteY20" fmla="*/ 18815 h 92910"/>
                <a:gd name="connsiteX21" fmla="*/ 17908 w 64661"/>
                <a:gd name="connsiteY21" fmla="*/ 33504 h 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661" h="92910">
                  <a:moveTo>
                    <a:pt x="566" y="1506"/>
                  </a:moveTo>
                  <a:lnTo>
                    <a:pt x="16954" y="1506"/>
                  </a:lnTo>
                  <a:lnTo>
                    <a:pt x="16954" y="11237"/>
                  </a:lnTo>
                  <a:cubicBezTo>
                    <a:pt x="19112" y="7869"/>
                    <a:pt x="22065" y="5085"/>
                    <a:pt x="25552" y="3126"/>
                  </a:cubicBezTo>
                  <a:cubicBezTo>
                    <a:pt x="29221" y="1037"/>
                    <a:pt x="33380" y="-38"/>
                    <a:pt x="37601" y="9"/>
                  </a:cubicBezTo>
                  <a:cubicBezTo>
                    <a:pt x="45151" y="-53"/>
                    <a:pt x="52334" y="3263"/>
                    <a:pt x="57184" y="9051"/>
                  </a:cubicBezTo>
                  <a:cubicBezTo>
                    <a:pt x="62539" y="15087"/>
                    <a:pt x="65220" y="23485"/>
                    <a:pt x="65228" y="34248"/>
                  </a:cubicBezTo>
                  <a:cubicBezTo>
                    <a:pt x="65228" y="45342"/>
                    <a:pt x="62524" y="53941"/>
                    <a:pt x="57117" y="60043"/>
                  </a:cubicBezTo>
                  <a:cubicBezTo>
                    <a:pt x="51711" y="66145"/>
                    <a:pt x="45146" y="69215"/>
                    <a:pt x="37424" y="69252"/>
                  </a:cubicBezTo>
                  <a:cubicBezTo>
                    <a:pt x="33969" y="69295"/>
                    <a:pt x="30550" y="68536"/>
                    <a:pt x="27438" y="67033"/>
                  </a:cubicBezTo>
                  <a:cubicBezTo>
                    <a:pt x="23883" y="65118"/>
                    <a:pt x="20701" y="62582"/>
                    <a:pt x="18041" y="59544"/>
                  </a:cubicBezTo>
                  <a:lnTo>
                    <a:pt x="18041" y="92917"/>
                  </a:lnTo>
                  <a:lnTo>
                    <a:pt x="566" y="92917"/>
                  </a:lnTo>
                  <a:close/>
                  <a:moveTo>
                    <a:pt x="17908" y="33504"/>
                  </a:moveTo>
                  <a:cubicBezTo>
                    <a:pt x="17908" y="40952"/>
                    <a:pt x="19387" y="46452"/>
                    <a:pt x="22346" y="50002"/>
                  </a:cubicBezTo>
                  <a:cubicBezTo>
                    <a:pt x="24911" y="53366"/>
                    <a:pt x="28899" y="55340"/>
                    <a:pt x="33130" y="55339"/>
                  </a:cubicBezTo>
                  <a:cubicBezTo>
                    <a:pt x="37103" y="55391"/>
                    <a:pt x="40870" y="53576"/>
                    <a:pt x="43304" y="50435"/>
                  </a:cubicBezTo>
                  <a:cubicBezTo>
                    <a:pt x="45997" y="47173"/>
                    <a:pt x="47346" y="41822"/>
                    <a:pt x="47354" y="34381"/>
                  </a:cubicBezTo>
                  <a:cubicBezTo>
                    <a:pt x="47354" y="27435"/>
                    <a:pt x="45963" y="22276"/>
                    <a:pt x="43182" y="18903"/>
                  </a:cubicBezTo>
                  <a:cubicBezTo>
                    <a:pt x="40707" y="15694"/>
                    <a:pt x="36872" y="13826"/>
                    <a:pt x="32819" y="13855"/>
                  </a:cubicBezTo>
                  <a:cubicBezTo>
                    <a:pt x="28692" y="13784"/>
                    <a:pt x="24762" y="15613"/>
                    <a:pt x="22157" y="18815"/>
                  </a:cubicBezTo>
                  <a:cubicBezTo>
                    <a:pt x="19325" y="22113"/>
                    <a:pt x="17908" y="27010"/>
                    <a:pt x="17908" y="33504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C867E5-81FD-4A98-93AD-665379B208D3}"/>
                </a:ext>
              </a:extLst>
            </p:cNvPr>
            <p:cNvSpPr/>
            <p:nvPr/>
          </p:nvSpPr>
          <p:spPr>
            <a:xfrm>
              <a:off x="6405869" y="3484242"/>
              <a:ext cx="61867" cy="69242"/>
            </a:xfrm>
            <a:custGeom>
              <a:avLst/>
              <a:gdLst>
                <a:gd name="connsiteX0" fmla="*/ 44036 w 61867"/>
                <a:gd name="connsiteY0" fmla="*/ 46660 h 69242"/>
                <a:gd name="connsiteX1" fmla="*/ 61511 w 61867"/>
                <a:gd name="connsiteY1" fmla="*/ 49589 h 69242"/>
                <a:gd name="connsiteX2" fmla="*/ 50871 w 61867"/>
                <a:gd name="connsiteY2" fmla="*/ 64223 h 69242"/>
                <a:gd name="connsiteX3" fmla="*/ 32686 w 61867"/>
                <a:gd name="connsiteY3" fmla="*/ 69249 h 69242"/>
                <a:gd name="connsiteX4" fmla="*/ 7112 w 61867"/>
                <a:gd name="connsiteY4" fmla="*/ 57966 h 69242"/>
                <a:gd name="connsiteX5" fmla="*/ 566 w 61867"/>
                <a:gd name="connsiteY5" fmla="*/ 35132 h 69242"/>
                <a:gd name="connsiteX6" fmla="*/ 9176 w 61867"/>
                <a:gd name="connsiteY6" fmla="*/ 9337 h 69242"/>
                <a:gd name="connsiteX7" fmla="*/ 30944 w 61867"/>
                <a:gd name="connsiteY7" fmla="*/ 17 h 69242"/>
                <a:gd name="connsiteX8" fmla="*/ 54244 w 61867"/>
                <a:gd name="connsiteY8" fmla="*/ 9781 h 69242"/>
                <a:gd name="connsiteX9" fmla="*/ 62421 w 61867"/>
                <a:gd name="connsiteY9" fmla="*/ 39737 h 69242"/>
                <a:gd name="connsiteX10" fmla="*/ 18529 w 61867"/>
                <a:gd name="connsiteY10" fmla="*/ 39737 h 69242"/>
                <a:gd name="connsiteX11" fmla="*/ 22767 w 61867"/>
                <a:gd name="connsiteY11" fmla="*/ 51864 h 69242"/>
                <a:gd name="connsiteX12" fmla="*/ 32875 w 61867"/>
                <a:gd name="connsiteY12" fmla="*/ 56202 h 69242"/>
                <a:gd name="connsiteX13" fmla="*/ 39798 w 61867"/>
                <a:gd name="connsiteY13" fmla="*/ 53983 h 69242"/>
                <a:gd name="connsiteX14" fmla="*/ 44036 w 61867"/>
                <a:gd name="connsiteY14" fmla="*/ 46660 h 69242"/>
                <a:gd name="connsiteX15" fmla="*/ 45035 w 61867"/>
                <a:gd name="connsiteY15" fmla="*/ 28908 h 69242"/>
                <a:gd name="connsiteX16" fmla="*/ 41107 w 61867"/>
                <a:gd name="connsiteY16" fmla="*/ 17336 h 69242"/>
                <a:gd name="connsiteX17" fmla="*/ 23228 w 61867"/>
                <a:gd name="connsiteY17" fmla="*/ 16827 h 69242"/>
                <a:gd name="connsiteX18" fmla="*/ 22523 w 61867"/>
                <a:gd name="connsiteY18" fmla="*/ 17547 h 69242"/>
                <a:gd name="connsiteX19" fmla="*/ 18840 w 6186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67" h="69242">
                  <a:moveTo>
                    <a:pt x="44036" y="46660"/>
                  </a:moveTo>
                  <a:lnTo>
                    <a:pt x="61511" y="49589"/>
                  </a:lnTo>
                  <a:cubicBezTo>
                    <a:pt x="59637" y="55488"/>
                    <a:pt x="55904" y="60622"/>
                    <a:pt x="50871" y="64223"/>
                  </a:cubicBezTo>
                  <a:cubicBezTo>
                    <a:pt x="46019" y="67574"/>
                    <a:pt x="39957" y="69249"/>
                    <a:pt x="32686" y="69249"/>
                  </a:cubicBezTo>
                  <a:cubicBezTo>
                    <a:pt x="21170" y="69249"/>
                    <a:pt x="12645" y="65488"/>
                    <a:pt x="7112" y="57966"/>
                  </a:cubicBezTo>
                  <a:cubicBezTo>
                    <a:pt x="2755" y="51930"/>
                    <a:pt x="574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50" y="26275"/>
                    <a:pt x="62421" y="39737"/>
                  </a:cubicBezTo>
                  <a:lnTo>
                    <a:pt x="18529" y="39737"/>
                  </a:lnTo>
                  <a:cubicBezTo>
                    <a:pt x="18654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42" y="52045"/>
                    <a:pt x="43424" y="49484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6" y="23827"/>
                    <a:pt x="43607" y="19969"/>
                    <a:pt x="41107" y="17336"/>
                  </a:cubicBezTo>
                  <a:cubicBezTo>
                    <a:pt x="36311" y="12258"/>
                    <a:pt x="28305" y="12031"/>
                    <a:pt x="23228" y="16827"/>
                  </a:cubicBezTo>
                  <a:cubicBezTo>
                    <a:pt x="22983" y="17058"/>
                    <a:pt x="22748" y="17297"/>
                    <a:pt x="22523" y="17547"/>
                  </a:cubicBezTo>
                  <a:cubicBezTo>
                    <a:pt x="20030" y="20328"/>
                    <a:pt x="18803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10037F1-5990-4A4F-88C9-92386F123527}"/>
                </a:ext>
              </a:extLst>
            </p:cNvPr>
            <p:cNvSpPr/>
            <p:nvPr/>
          </p:nvSpPr>
          <p:spPr>
            <a:xfrm>
              <a:off x="6477402" y="3484241"/>
              <a:ext cx="62194" cy="69243"/>
            </a:xfrm>
            <a:custGeom>
              <a:avLst/>
              <a:gdLst>
                <a:gd name="connsiteX0" fmla="*/ 18292 w 62194"/>
                <a:gd name="connsiteY0" fmla="*/ 21709 h 69243"/>
                <a:gd name="connsiteX1" fmla="*/ 2382 w 62194"/>
                <a:gd name="connsiteY1" fmla="*/ 18846 h 69243"/>
                <a:gd name="connsiteX2" fmla="*/ 11613 w 62194"/>
                <a:gd name="connsiteY2" fmla="*/ 4623 h 69243"/>
                <a:gd name="connsiteX3" fmla="*/ 31073 w 62194"/>
                <a:gd name="connsiteY3" fmla="*/ 7 h 69243"/>
                <a:gd name="connsiteX4" fmla="*/ 48548 w 62194"/>
                <a:gd name="connsiteY4" fmla="*/ 2781 h 69243"/>
                <a:gd name="connsiteX5" fmla="*/ 56625 w 62194"/>
                <a:gd name="connsiteY5" fmla="*/ 9826 h 69243"/>
                <a:gd name="connsiteX6" fmla="*/ 58955 w 62194"/>
                <a:gd name="connsiteY6" fmla="*/ 25514 h 69243"/>
                <a:gd name="connsiteX7" fmla="*/ 58777 w 62194"/>
                <a:gd name="connsiteY7" fmla="*/ 45951 h 69243"/>
                <a:gd name="connsiteX8" fmla="*/ 59621 w 62194"/>
                <a:gd name="connsiteY8" fmla="*/ 58832 h 69243"/>
                <a:gd name="connsiteX9" fmla="*/ 62761 w 62194"/>
                <a:gd name="connsiteY9" fmla="*/ 67708 h 69243"/>
                <a:gd name="connsiteX10" fmla="*/ 45419 w 62194"/>
                <a:gd name="connsiteY10" fmla="*/ 67708 h 69243"/>
                <a:gd name="connsiteX11" fmla="*/ 43744 w 62194"/>
                <a:gd name="connsiteY11" fmla="*/ 62538 h 69243"/>
                <a:gd name="connsiteX12" fmla="*/ 43111 w 62194"/>
                <a:gd name="connsiteY12" fmla="*/ 60474 h 69243"/>
                <a:gd name="connsiteX13" fmla="*/ 33514 w 62194"/>
                <a:gd name="connsiteY13" fmla="*/ 67032 h 69243"/>
                <a:gd name="connsiteX14" fmla="*/ 22597 w 62194"/>
                <a:gd name="connsiteY14" fmla="*/ 69251 h 69243"/>
                <a:gd name="connsiteX15" fmla="*/ 6476 w 62194"/>
                <a:gd name="connsiteY15" fmla="*/ 63703 h 69243"/>
                <a:gd name="connsiteX16" fmla="*/ 574 w 62194"/>
                <a:gd name="connsiteY16" fmla="*/ 49668 h 69243"/>
                <a:gd name="connsiteX17" fmla="*/ 3258 w 62194"/>
                <a:gd name="connsiteY17" fmla="*/ 39683 h 69243"/>
                <a:gd name="connsiteX18" fmla="*/ 10770 w 62194"/>
                <a:gd name="connsiteY18" fmla="*/ 32948 h 69243"/>
                <a:gd name="connsiteX19" fmla="*/ 24716 w 62194"/>
                <a:gd name="connsiteY19" fmla="*/ 28854 h 69243"/>
                <a:gd name="connsiteX20" fmla="*/ 41747 w 62194"/>
                <a:gd name="connsiteY20" fmla="*/ 24549 h 69243"/>
                <a:gd name="connsiteX21" fmla="*/ 41747 w 62194"/>
                <a:gd name="connsiteY21" fmla="*/ 22807 h 69243"/>
                <a:gd name="connsiteX22" fmla="*/ 39250 w 62194"/>
                <a:gd name="connsiteY22" fmla="*/ 15607 h 69243"/>
                <a:gd name="connsiteX23" fmla="*/ 29831 w 62194"/>
                <a:gd name="connsiteY23" fmla="*/ 13454 h 69243"/>
                <a:gd name="connsiteX24" fmla="*/ 22530 w 62194"/>
                <a:gd name="connsiteY24" fmla="*/ 15285 h 69243"/>
                <a:gd name="connsiteX25" fmla="*/ 18292 w 62194"/>
                <a:gd name="connsiteY25" fmla="*/ 21709 h 69243"/>
                <a:gd name="connsiteX26" fmla="*/ 41758 w 62194"/>
                <a:gd name="connsiteY26" fmla="*/ 35966 h 69243"/>
                <a:gd name="connsiteX27" fmla="*/ 31085 w 62194"/>
                <a:gd name="connsiteY27" fmla="*/ 38651 h 69243"/>
                <a:gd name="connsiteX28" fmla="*/ 21543 w 62194"/>
                <a:gd name="connsiteY28" fmla="*/ 41702 h 69243"/>
                <a:gd name="connsiteX29" fmla="*/ 18115 w 62194"/>
                <a:gd name="connsiteY29" fmla="*/ 47882 h 69243"/>
                <a:gd name="connsiteX30" fmla="*/ 20855 w 62194"/>
                <a:gd name="connsiteY30" fmla="*/ 54239 h 69243"/>
                <a:gd name="connsiteX31" fmla="*/ 27845 w 62194"/>
                <a:gd name="connsiteY31" fmla="*/ 56924 h 69243"/>
                <a:gd name="connsiteX32" fmla="*/ 36887 w 62194"/>
                <a:gd name="connsiteY32" fmla="*/ 53806 h 69243"/>
                <a:gd name="connsiteX33" fmla="*/ 41070 w 62194"/>
                <a:gd name="connsiteY33" fmla="*/ 48004 h 69243"/>
                <a:gd name="connsiteX34" fmla="*/ 41758 w 62194"/>
                <a:gd name="connsiteY34" fmla="*/ 39461 h 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194" h="69243">
                  <a:moveTo>
                    <a:pt x="18292" y="21709"/>
                  </a:moveTo>
                  <a:lnTo>
                    <a:pt x="2382" y="18846"/>
                  </a:lnTo>
                  <a:cubicBezTo>
                    <a:pt x="4165" y="12448"/>
                    <a:pt x="7242" y="7707"/>
                    <a:pt x="11613" y="4623"/>
                  </a:cubicBezTo>
                  <a:cubicBezTo>
                    <a:pt x="15984" y="1538"/>
                    <a:pt x="22472" y="-1"/>
                    <a:pt x="31073" y="7"/>
                  </a:cubicBezTo>
                  <a:cubicBezTo>
                    <a:pt x="38892" y="7"/>
                    <a:pt x="44717" y="931"/>
                    <a:pt x="48548" y="2781"/>
                  </a:cubicBezTo>
                  <a:cubicBezTo>
                    <a:pt x="51910" y="4229"/>
                    <a:pt x="54733" y="6693"/>
                    <a:pt x="56625" y="9826"/>
                  </a:cubicBezTo>
                  <a:cubicBezTo>
                    <a:pt x="58178" y="12674"/>
                    <a:pt x="58955" y="17903"/>
                    <a:pt x="58955" y="25514"/>
                  </a:cubicBezTo>
                  <a:lnTo>
                    <a:pt x="58777" y="45951"/>
                  </a:lnTo>
                  <a:cubicBezTo>
                    <a:pt x="58664" y="50262"/>
                    <a:pt x="58946" y="54573"/>
                    <a:pt x="59621" y="58832"/>
                  </a:cubicBezTo>
                  <a:cubicBezTo>
                    <a:pt x="60289" y="61911"/>
                    <a:pt x="61344" y="64895"/>
                    <a:pt x="62761" y="67708"/>
                  </a:cubicBezTo>
                  <a:lnTo>
                    <a:pt x="45419" y="67708"/>
                  </a:lnTo>
                  <a:cubicBezTo>
                    <a:pt x="44961" y="66540"/>
                    <a:pt x="44402" y="64816"/>
                    <a:pt x="43744" y="62538"/>
                  </a:cubicBezTo>
                  <a:cubicBezTo>
                    <a:pt x="43444" y="61495"/>
                    <a:pt x="43245" y="60807"/>
                    <a:pt x="43111" y="60474"/>
                  </a:cubicBezTo>
                  <a:cubicBezTo>
                    <a:pt x="40345" y="63236"/>
                    <a:pt x="37091" y="65459"/>
                    <a:pt x="33514" y="67032"/>
                  </a:cubicBezTo>
                  <a:cubicBezTo>
                    <a:pt x="30064" y="68506"/>
                    <a:pt x="26349" y="69261"/>
                    <a:pt x="22597" y="69251"/>
                  </a:cubicBezTo>
                  <a:cubicBezTo>
                    <a:pt x="15777" y="69251"/>
                    <a:pt x="10404" y="67401"/>
                    <a:pt x="6476" y="63703"/>
                  </a:cubicBezTo>
                  <a:cubicBezTo>
                    <a:pt x="2577" y="60094"/>
                    <a:pt x="426" y="54978"/>
                    <a:pt x="574" y="49668"/>
                  </a:cubicBezTo>
                  <a:cubicBezTo>
                    <a:pt x="521" y="46154"/>
                    <a:pt x="1451" y="42696"/>
                    <a:pt x="3258" y="39683"/>
                  </a:cubicBezTo>
                  <a:cubicBezTo>
                    <a:pt x="5044" y="36747"/>
                    <a:pt x="7656" y="34404"/>
                    <a:pt x="10770" y="32948"/>
                  </a:cubicBezTo>
                  <a:cubicBezTo>
                    <a:pt x="15231" y="31011"/>
                    <a:pt x="19915" y="29635"/>
                    <a:pt x="24716" y="28854"/>
                  </a:cubicBezTo>
                  <a:cubicBezTo>
                    <a:pt x="32904" y="27323"/>
                    <a:pt x="38581" y="25888"/>
                    <a:pt x="41747" y="24549"/>
                  </a:cubicBezTo>
                  <a:lnTo>
                    <a:pt x="41747" y="22807"/>
                  </a:lnTo>
                  <a:cubicBezTo>
                    <a:pt x="41747" y="19434"/>
                    <a:pt x="40915" y="17035"/>
                    <a:pt x="39250" y="15607"/>
                  </a:cubicBezTo>
                  <a:cubicBezTo>
                    <a:pt x="37586" y="14164"/>
                    <a:pt x="34446" y="13454"/>
                    <a:pt x="29831" y="13454"/>
                  </a:cubicBezTo>
                  <a:cubicBezTo>
                    <a:pt x="27268" y="13308"/>
                    <a:pt x="24720" y="13946"/>
                    <a:pt x="22530" y="15285"/>
                  </a:cubicBezTo>
                  <a:cubicBezTo>
                    <a:pt x="20493" y="16941"/>
                    <a:pt x="19014" y="19184"/>
                    <a:pt x="18292" y="21709"/>
                  </a:cubicBezTo>
                  <a:close/>
                  <a:moveTo>
                    <a:pt x="41758" y="35966"/>
                  </a:moveTo>
                  <a:cubicBezTo>
                    <a:pt x="38247" y="37040"/>
                    <a:pt x="34685" y="37936"/>
                    <a:pt x="31085" y="38651"/>
                  </a:cubicBezTo>
                  <a:cubicBezTo>
                    <a:pt x="26225" y="39694"/>
                    <a:pt x="23041" y="40703"/>
                    <a:pt x="21543" y="41702"/>
                  </a:cubicBezTo>
                  <a:cubicBezTo>
                    <a:pt x="19417" y="43039"/>
                    <a:pt x="18125" y="45371"/>
                    <a:pt x="18115" y="47882"/>
                  </a:cubicBezTo>
                  <a:cubicBezTo>
                    <a:pt x="18100" y="50290"/>
                    <a:pt x="19093" y="52596"/>
                    <a:pt x="20855" y="54239"/>
                  </a:cubicBezTo>
                  <a:cubicBezTo>
                    <a:pt x="22722" y="56048"/>
                    <a:pt x="25246" y="57017"/>
                    <a:pt x="27845" y="56924"/>
                  </a:cubicBezTo>
                  <a:cubicBezTo>
                    <a:pt x="31116" y="56886"/>
                    <a:pt x="34288" y="55794"/>
                    <a:pt x="36887" y="53806"/>
                  </a:cubicBezTo>
                  <a:cubicBezTo>
                    <a:pt x="38890" y="52393"/>
                    <a:pt x="40362" y="50350"/>
                    <a:pt x="41070" y="48004"/>
                  </a:cubicBezTo>
                  <a:cubicBezTo>
                    <a:pt x="41651" y="45196"/>
                    <a:pt x="41883" y="42325"/>
                    <a:pt x="41758" y="3946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D7233D9-6A9D-4841-87DD-1794D5309592}"/>
                </a:ext>
              </a:extLst>
            </p:cNvPr>
            <p:cNvSpPr/>
            <p:nvPr/>
          </p:nvSpPr>
          <p:spPr>
            <a:xfrm>
              <a:off x="6552988" y="3484195"/>
              <a:ext cx="60398" cy="67780"/>
            </a:xfrm>
            <a:custGeom>
              <a:avLst/>
              <a:gdLst>
                <a:gd name="connsiteX0" fmla="*/ 60912 w 60398"/>
                <a:gd name="connsiteY0" fmla="*/ 67788 h 67780"/>
                <a:gd name="connsiteX1" fmla="*/ 43382 w 60398"/>
                <a:gd name="connsiteY1" fmla="*/ 67788 h 67780"/>
                <a:gd name="connsiteX2" fmla="*/ 43382 w 60398"/>
                <a:gd name="connsiteY2" fmla="*/ 33982 h 67780"/>
                <a:gd name="connsiteX3" fmla="*/ 42272 w 60398"/>
                <a:gd name="connsiteY3" fmla="*/ 20102 h 67780"/>
                <a:gd name="connsiteX4" fmla="*/ 38622 w 60398"/>
                <a:gd name="connsiteY4" fmla="*/ 15209 h 67780"/>
                <a:gd name="connsiteX5" fmla="*/ 32542 w 60398"/>
                <a:gd name="connsiteY5" fmla="*/ 13467 h 67780"/>
                <a:gd name="connsiteX6" fmla="*/ 24365 w 60398"/>
                <a:gd name="connsiteY6" fmla="*/ 15964 h 67780"/>
                <a:gd name="connsiteX7" fmla="*/ 19406 w 60398"/>
                <a:gd name="connsiteY7" fmla="*/ 22565 h 67780"/>
                <a:gd name="connsiteX8" fmla="*/ 18063 w 60398"/>
                <a:gd name="connsiteY8" fmla="*/ 37787 h 67780"/>
                <a:gd name="connsiteX9" fmla="*/ 18063 w 60398"/>
                <a:gd name="connsiteY9" fmla="*/ 67743 h 67780"/>
                <a:gd name="connsiteX10" fmla="*/ 566 w 60398"/>
                <a:gd name="connsiteY10" fmla="*/ 67743 h 67780"/>
                <a:gd name="connsiteX11" fmla="*/ 566 w 60398"/>
                <a:gd name="connsiteY11" fmla="*/ 1507 h 67780"/>
                <a:gd name="connsiteX12" fmla="*/ 16843 w 60398"/>
                <a:gd name="connsiteY12" fmla="*/ 1507 h 67780"/>
                <a:gd name="connsiteX13" fmla="*/ 16843 w 60398"/>
                <a:gd name="connsiteY13" fmla="*/ 11237 h 67780"/>
                <a:gd name="connsiteX14" fmla="*/ 38677 w 60398"/>
                <a:gd name="connsiteY14" fmla="*/ 9 h 67780"/>
                <a:gd name="connsiteX15" fmla="*/ 49273 w 60398"/>
                <a:gd name="connsiteY15" fmla="*/ 2095 h 67780"/>
                <a:gd name="connsiteX16" fmla="*/ 56540 w 60398"/>
                <a:gd name="connsiteY16" fmla="*/ 7432 h 67780"/>
                <a:gd name="connsiteX17" fmla="*/ 59969 w 60398"/>
                <a:gd name="connsiteY17" fmla="*/ 14787 h 67780"/>
                <a:gd name="connsiteX18" fmla="*/ 60945 w 60398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8" h="67780">
                  <a:moveTo>
                    <a:pt x="60912" y="67788"/>
                  </a:moveTo>
                  <a:lnTo>
                    <a:pt x="43382" y="67788"/>
                  </a:lnTo>
                  <a:lnTo>
                    <a:pt x="43382" y="33982"/>
                  </a:lnTo>
                  <a:cubicBezTo>
                    <a:pt x="43382" y="26837"/>
                    <a:pt x="43012" y="22210"/>
                    <a:pt x="42272" y="20102"/>
                  </a:cubicBezTo>
                  <a:cubicBezTo>
                    <a:pt x="41610" y="18123"/>
                    <a:pt x="40331" y="16408"/>
                    <a:pt x="38622" y="15209"/>
                  </a:cubicBezTo>
                  <a:cubicBezTo>
                    <a:pt x="36825" y="14014"/>
                    <a:pt x="34700" y="13405"/>
                    <a:pt x="32542" y="13467"/>
                  </a:cubicBezTo>
                  <a:cubicBezTo>
                    <a:pt x="29623" y="13431"/>
                    <a:pt x="26766" y="14304"/>
                    <a:pt x="24365" y="15964"/>
                  </a:cubicBezTo>
                  <a:cubicBezTo>
                    <a:pt x="22016" y="17542"/>
                    <a:pt x="20269" y="19869"/>
                    <a:pt x="19406" y="22565"/>
                  </a:cubicBezTo>
                  <a:cubicBezTo>
                    <a:pt x="18518" y="25317"/>
                    <a:pt x="18071" y="30390"/>
                    <a:pt x="18063" y="37787"/>
                  </a:cubicBezTo>
                  <a:lnTo>
                    <a:pt x="18063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1" y="9613"/>
                    <a:pt x="59360" y="12120"/>
                    <a:pt x="59969" y="14787"/>
                  </a:cubicBezTo>
                  <a:cubicBezTo>
                    <a:pt x="60724" y="18671"/>
                    <a:pt x="61051" y="22626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B596D46-DECB-4142-A882-189D3BE27A25}"/>
                </a:ext>
              </a:extLst>
            </p:cNvPr>
            <p:cNvSpPr/>
            <p:nvPr/>
          </p:nvSpPr>
          <p:spPr>
            <a:xfrm>
              <a:off x="6666567" y="3460542"/>
              <a:ext cx="72915" cy="93019"/>
            </a:xfrm>
            <a:custGeom>
              <a:avLst/>
              <a:gdLst>
                <a:gd name="connsiteX0" fmla="*/ 600 w 72915"/>
                <a:gd name="connsiteY0" fmla="*/ 7 h 93019"/>
                <a:gd name="connsiteX1" fmla="*/ 19017 w 72915"/>
                <a:gd name="connsiteY1" fmla="*/ 7 h 93019"/>
                <a:gd name="connsiteX2" fmla="*/ 19017 w 72915"/>
                <a:gd name="connsiteY2" fmla="*/ 49524 h 93019"/>
                <a:gd name="connsiteX3" fmla="*/ 19705 w 72915"/>
                <a:gd name="connsiteY3" fmla="*/ 64813 h 93019"/>
                <a:gd name="connsiteX4" fmla="*/ 25352 w 72915"/>
                <a:gd name="connsiteY4" fmla="*/ 73822 h 93019"/>
                <a:gd name="connsiteX5" fmla="*/ 37557 w 72915"/>
                <a:gd name="connsiteY5" fmla="*/ 77228 h 93019"/>
                <a:gd name="connsiteX6" fmla="*/ 49406 w 72915"/>
                <a:gd name="connsiteY6" fmla="*/ 74010 h 93019"/>
                <a:gd name="connsiteX7" fmla="*/ 54210 w 72915"/>
                <a:gd name="connsiteY7" fmla="*/ 66122 h 93019"/>
                <a:gd name="connsiteX8" fmla="*/ 55020 w 72915"/>
                <a:gd name="connsiteY8" fmla="*/ 50589 h 93019"/>
                <a:gd name="connsiteX9" fmla="*/ 55020 w 72915"/>
                <a:gd name="connsiteY9" fmla="*/ 7 h 93019"/>
                <a:gd name="connsiteX10" fmla="*/ 73482 w 72915"/>
                <a:gd name="connsiteY10" fmla="*/ 7 h 93019"/>
                <a:gd name="connsiteX11" fmla="*/ 73482 w 72915"/>
                <a:gd name="connsiteY11" fmla="*/ 48026 h 93019"/>
                <a:gd name="connsiteX12" fmla="*/ 71984 w 72915"/>
                <a:gd name="connsiteY12" fmla="*/ 71325 h 93019"/>
                <a:gd name="connsiteX13" fmla="*/ 66437 w 72915"/>
                <a:gd name="connsiteY13" fmla="*/ 82797 h 93019"/>
                <a:gd name="connsiteX14" fmla="*/ 55675 w 72915"/>
                <a:gd name="connsiteY14" fmla="*/ 90253 h 93019"/>
                <a:gd name="connsiteX15" fmla="*/ 38078 w 72915"/>
                <a:gd name="connsiteY15" fmla="*/ 93027 h 93019"/>
                <a:gd name="connsiteX16" fmla="*/ 18218 w 72915"/>
                <a:gd name="connsiteY16" fmla="*/ 89998 h 93019"/>
                <a:gd name="connsiteX17" fmla="*/ 7523 w 72915"/>
                <a:gd name="connsiteY17" fmla="*/ 82143 h 93019"/>
                <a:gd name="connsiteX18" fmla="*/ 2375 w 72915"/>
                <a:gd name="connsiteY18" fmla="*/ 71980 h 93019"/>
                <a:gd name="connsiteX19" fmla="*/ 566 w 72915"/>
                <a:gd name="connsiteY19" fmla="*/ 4878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15" h="93019">
                  <a:moveTo>
                    <a:pt x="600" y="7"/>
                  </a:moveTo>
                  <a:lnTo>
                    <a:pt x="19017" y="7"/>
                  </a:lnTo>
                  <a:lnTo>
                    <a:pt x="19017" y="49524"/>
                  </a:lnTo>
                  <a:cubicBezTo>
                    <a:pt x="19017" y="57387"/>
                    <a:pt x="19247" y="62483"/>
                    <a:pt x="19705" y="64813"/>
                  </a:cubicBezTo>
                  <a:cubicBezTo>
                    <a:pt x="20405" y="68412"/>
                    <a:pt x="22418" y="71623"/>
                    <a:pt x="25352" y="73822"/>
                  </a:cubicBezTo>
                  <a:cubicBezTo>
                    <a:pt x="28311" y="76085"/>
                    <a:pt x="32379" y="77220"/>
                    <a:pt x="37557" y="77228"/>
                  </a:cubicBezTo>
                  <a:cubicBezTo>
                    <a:pt x="42735" y="77236"/>
                    <a:pt x="46685" y="76163"/>
                    <a:pt x="49406" y="74010"/>
                  </a:cubicBezTo>
                  <a:cubicBezTo>
                    <a:pt x="51941" y="72078"/>
                    <a:pt x="53657" y="69262"/>
                    <a:pt x="54210" y="66122"/>
                  </a:cubicBezTo>
                  <a:cubicBezTo>
                    <a:pt x="54874" y="60973"/>
                    <a:pt x="55145" y="55779"/>
                    <a:pt x="55020" y="50589"/>
                  </a:cubicBezTo>
                  <a:lnTo>
                    <a:pt x="55020" y="7"/>
                  </a:lnTo>
                  <a:lnTo>
                    <a:pt x="73482" y="7"/>
                  </a:lnTo>
                  <a:lnTo>
                    <a:pt x="73482" y="48026"/>
                  </a:lnTo>
                  <a:cubicBezTo>
                    <a:pt x="73482" y="59010"/>
                    <a:pt x="72983" y="66776"/>
                    <a:pt x="71984" y="71325"/>
                  </a:cubicBezTo>
                  <a:cubicBezTo>
                    <a:pt x="71122" y="75552"/>
                    <a:pt x="69215" y="79497"/>
                    <a:pt x="66437" y="82797"/>
                  </a:cubicBezTo>
                  <a:cubicBezTo>
                    <a:pt x="63489" y="86097"/>
                    <a:pt x="59801" y="88652"/>
                    <a:pt x="55675" y="90253"/>
                  </a:cubicBezTo>
                  <a:cubicBezTo>
                    <a:pt x="51178" y="92109"/>
                    <a:pt x="45312" y="93035"/>
                    <a:pt x="38078" y="93027"/>
                  </a:cubicBezTo>
                  <a:cubicBezTo>
                    <a:pt x="29343" y="93027"/>
                    <a:pt x="22723" y="92017"/>
                    <a:pt x="18218" y="89998"/>
                  </a:cubicBezTo>
                  <a:cubicBezTo>
                    <a:pt x="14081" y="88264"/>
                    <a:pt x="10415" y="85571"/>
                    <a:pt x="7523" y="82143"/>
                  </a:cubicBezTo>
                  <a:cubicBezTo>
                    <a:pt x="5051" y="79195"/>
                    <a:pt x="3289" y="75718"/>
                    <a:pt x="2375" y="71980"/>
                  </a:cubicBezTo>
                  <a:cubicBezTo>
                    <a:pt x="1169" y="66743"/>
                    <a:pt x="566" y="59010"/>
                    <a:pt x="566" y="48780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17475FF-8484-4A9A-861D-68F129A28193}"/>
                </a:ext>
              </a:extLst>
            </p:cNvPr>
            <p:cNvSpPr/>
            <p:nvPr/>
          </p:nvSpPr>
          <p:spPr>
            <a:xfrm>
              <a:off x="6758732" y="3484195"/>
              <a:ext cx="60397" cy="67780"/>
            </a:xfrm>
            <a:custGeom>
              <a:avLst/>
              <a:gdLst>
                <a:gd name="connsiteX0" fmla="*/ 60945 w 60397"/>
                <a:gd name="connsiteY0" fmla="*/ 67788 h 67780"/>
                <a:gd name="connsiteX1" fmla="*/ 43415 w 60397"/>
                <a:gd name="connsiteY1" fmla="*/ 67788 h 67780"/>
                <a:gd name="connsiteX2" fmla="*/ 43415 w 60397"/>
                <a:gd name="connsiteY2" fmla="*/ 33982 h 67780"/>
                <a:gd name="connsiteX3" fmla="*/ 42305 w 60397"/>
                <a:gd name="connsiteY3" fmla="*/ 20102 h 67780"/>
                <a:gd name="connsiteX4" fmla="*/ 38655 w 60397"/>
                <a:gd name="connsiteY4" fmla="*/ 15209 h 67780"/>
                <a:gd name="connsiteX5" fmla="*/ 32575 w 60397"/>
                <a:gd name="connsiteY5" fmla="*/ 13467 h 67780"/>
                <a:gd name="connsiteX6" fmla="*/ 24398 w 60397"/>
                <a:gd name="connsiteY6" fmla="*/ 15964 h 67780"/>
                <a:gd name="connsiteX7" fmla="*/ 19439 w 60397"/>
                <a:gd name="connsiteY7" fmla="*/ 22565 h 67780"/>
                <a:gd name="connsiteX8" fmla="*/ 18096 w 60397"/>
                <a:gd name="connsiteY8" fmla="*/ 37787 h 67780"/>
                <a:gd name="connsiteX9" fmla="*/ 18096 w 60397"/>
                <a:gd name="connsiteY9" fmla="*/ 67743 h 67780"/>
                <a:gd name="connsiteX10" fmla="*/ 566 w 60397"/>
                <a:gd name="connsiteY10" fmla="*/ 67743 h 67780"/>
                <a:gd name="connsiteX11" fmla="*/ 566 w 60397"/>
                <a:gd name="connsiteY11" fmla="*/ 1507 h 67780"/>
                <a:gd name="connsiteX12" fmla="*/ 16843 w 60397"/>
                <a:gd name="connsiteY12" fmla="*/ 1507 h 67780"/>
                <a:gd name="connsiteX13" fmla="*/ 16843 w 60397"/>
                <a:gd name="connsiteY13" fmla="*/ 11237 h 67780"/>
                <a:gd name="connsiteX14" fmla="*/ 38677 w 60397"/>
                <a:gd name="connsiteY14" fmla="*/ 9 h 67780"/>
                <a:gd name="connsiteX15" fmla="*/ 49273 w 60397"/>
                <a:gd name="connsiteY15" fmla="*/ 2095 h 67780"/>
                <a:gd name="connsiteX16" fmla="*/ 56540 w 60397"/>
                <a:gd name="connsiteY16" fmla="*/ 7432 h 67780"/>
                <a:gd name="connsiteX17" fmla="*/ 59980 w 60397"/>
                <a:gd name="connsiteY17" fmla="*/ 14787 h 67780"/>
                <a:gd name="connsiteX18" fmla="*/ 60945 w 60397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80">
                  <a:moveTo>
                    <a:pt x="60945" y="67788"/>
                  </a:moveTo>
                  <a:lnTo>
                    <a:pt x="43415" y="67788"/>
                  </a:lnTo>
                  <a:lnTo>
                    <a:pt x="43415" y="33982"/>
                  </a:lnTo>
                  <a:cubicBezTo>
                    <a:pt x="43415" y="26837"/>
                    <a:pt x="43045" y="22210"/>
                    <a:pt x="42305" y="20102"/>
                  </a:cubicBezTo>
                  <a:cubicBezTo>
                    <a:pt x="41643" y="18123"/>
                    <a:pt x="40364" y="16408"/>
                    <a:pt x="38655" y="15209"/>
                  </a:cubicBezTo>
                  <a:cubicBezTo>
                    <a:pt x="36858" y="14014"/>
                    <a:pt x="34733" y="13405"/>
                    <a:pt x="32575" y="13467"/>
                  </a:cubicBezTo>
                  <a:cubicBezTo>
                    <a:pt x="29656" y="13431"/>
                    <a:pt x="26799" y="14304"/>
                    <a:pt x="24398" y="15964"/>
                  </a:cubicBezTo>
                  <a:cubicBezTo>
                    <a:pt x="22049" y="17542"/>
                    <a:pt x="20302" y="19869"/>
                    <a:pt x="19439" y="22565"/>
                  </a:cubicBezTo>
                  <a:cubicBezTo>
                    <a:pt x="18551" y="25317"/>
                    <a:pt x="18104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0" y="9615"/>
                    <a:pt x="59362" y="12121"/>
                    <a:pt x="59980" y="14787"/>
                  </a:cubicBezTo>
                  <a:cubicBezTo>
                    <a:pt x="60725" y="18673"/>
                    <a:pt x="61049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23C0028-9033-4740-AE9F-1DDC8EAD0396}"/>
                </a:ext>
              </a:extLst>
            </p:cNvPr>
            <p:cNvSpPr/>
            <p:nvPr/>
          </p:nvSpPr>
          <p:spPr>
            <a:xfrm>
              <a:off x="6836885" y="3460542"/>
              <a:ext cx="17529" cy="91433"/>
            </a:xfrm>
            <a:custGeom>
              <a:avLst/>
              <a:gdLst>
                <a:gd name="connsiteX0" fmla="*/ 566 w 17529"/>
                <a:gd name="connsiteY0" fmla="*/ 16217 h 91433"/>
                <a:gd name="connsiteX1" fmla="*/ 566 w 17529"/>
                <a:gd name="connsiteY1" fmla="*/ 7 h 91433"/>
                <a:gd name="connsiteX2" fmla="*/ 18096 w 17529"/>
                <a:gd name="connsiteY2" fmla="*/ 7 h 91433"/>
                <a:gd name="connsiteX3" fmla="*/ 18096 w 17529"/>
                <a:gd name="connsiteY3" fmla="*/ 16217 h 91433"/>
                <a:gd name="connsiteX4" fmla="*/ 566 w 17529"/>
                <a:gd name="connsiteY4" fmla="*/ 91440 h 91433"/>
                <a:gd name="connsiteX5" fmla="*/ 566 w 17529"/>
                <a:gd name="connsiteY5" fmla="*/ 25204 h 91433"/>
                <a:gd name="connsiteX6" fmla="*/ 18096 w 17529"/>
                <a:gd name="connsiteY6" fmla="*/ 25204 h 91433"/>
                <a:gd name="connsiteX7" fmla="*/ 18096 w 17529"/>
                <a:gd name="connsiteY7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9" h="91433">
                  <a:moveTo>
                    <a:pt x="566" y="16217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16217"/>
                  </a:lnTo>
                  <a:close/>
                  <a:moveTo>
                    <a:pt x="566" y="91440"/>
                  </a:moveTo>
                  <a:lnTo>
                    <a:pt x="566" y="25204"/>
                  </a:lnTo>
                  <a:lnTo>
                    <a:pt x="18096" y="25204"/>
                  </a:lnTo>
                  <a:lnTo>
                    <a:pt x="18096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AD7135B-B101-4A54-A9FA-E42C9FE594F9}"/>
                </a:ext>
              </a:extLst>
            </p:cNvPr>
            <p:cNvSpPr/>
            <p:nvPr/>
          </p:nvSpPr>
          <p:spPr>
            <a:xfrm>
              <a:off x="6868317" y="3484239"/>
              <a:ext cx="68400" cy="69234"/>
            </a:xfrm>
            <a:custGeom>
              <a:avLst/>
              <a:gdLst>
                <a:gd name="connsiteX0" fmla="*/ 566 w 68400"/>
                <a:gd name="connsiteY0" fmla="*/ 33749 h 69234"/>
                <a:gd name="connsiteX1" fmla="*/ 4871 w 68400"/>
                <a:gd name="connsiteY1" fmla="*/ 16841 h 69234"/>
                <a:gd name="connsiteX2" fmla="*/ 17076 w 68400"/>
                <a:gd name="connsiteY2" fmla="*/ 4370 h 69234"/>
                <a:gd name="connsiteX3" fmla="*/ 34728 w 68400"/>
                <a:gd name="connsiteY3" fmla="*/ 10 h 69234"/>
                <a:gd name="connsiteX4" fmla="*/ 59358 w 68400"/>
                <a:gd name="connsiteY4" fmla="*/ 9773 h 69234"/>
                <a:gd name="connsiteX5" fmla="*/ 68967 w 68400"/>
                <a:gd name="connsiteY5" fmla="*/ 34437 h 69234"/>
                <a:gd name="connsiteX6" fmla="*/ 59270 w 68400"/>
                <a:gd name="connsiteY6" fmla="*/ 59356 h 69234"/>
                <a:gd name="connsiteX7" fmla="*/ 34861 w 68400"/>
                <a:gd name="connsiteY7" fmla="*/ 69242 h 69234"/>
                <a:gd name="connsiteX8" fmla="*/ 17486 w 68400"/>
                <a:gd name="connsiteY8" fmla="*/ 65126 h 69234"/>
                <a:gd name="connsiteX9" fmla="*/ 4916 w 68400"/>
                <a:gd name="connsiteY9" fmla="*/ 53054 h 69234"/>
                <a:gd name="connsiteX10" fmla="*/ 566 w 68400"/>
                <a:gd name="connsiteY10" fmla="*/ 33749 h 69234"/>
                <a:gd name="connsiteX11" fmla="*/ 18540 w 68400"/>
                <a:gd name="connsiteY11" fmla="*/ 34681 h 69234"/>
                <a:gd name="connsiteX12" fmla="*/ 23211 w 68400"/>
                <a:gd name="connsiteY12" fmla="*/ 49781 h 69234"/>
                <a:gd name="connsiteX13" fmla="*/ 44815 w 68400"/>
                <a:gd name="connsiteY13" fmla="*/ 51233 h 69234"/>
                <a:gd name="connsiteX14" fmla="*/ 46266 w 68400"/>
                <a:gd name="connsiteY14" fmla="*/ 49781 h 69234"/>
                <a:gd name="connsiteX15" fmla="*/ 50904 w 68400"/>
                <a:gd name="connsiteY15" fmla="*/ 34559 h 69234"/>
                <a:gd name="connsiteX16" fmla="*/ 46266 w 68400"/>
                <a:gd name="connsiteY16" fmla="*/ 19592 h 69234"/>
                <a:gd name="connsiteX17" fmla="*/ 24696 w 68400"/>
                <a:gd name="connsiteY17" fmla="*/ 18108 h 69234"/>
                <a:gd name="connsiteX18" fmla="*/ 23211 w 68400"/>
                <a:gd name="connsiteY18" fmla="*/ 19592 h 69234"/>
                <a:gd name="connsiteX19" fmla="*/ 18540 w 68400"/>
                <a:gd name="connsiteY19" fmla="*/ 34626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400" h="69234">
                  <a:moveTo>
                    <a:pt x="566" y="33749"/>
                  </a:moveTo>
                  <a:cubicBezTo>
                    <a:pt x="590" y="27845"/>
                    <a:pt x="2069" y="22038"/>
                    <a:pt x="4871" y="16841"/>
                  </a:cubicBezTo>
                  <a:cubicBezTo>
                    <a:pt x="7589" y="11550"/>
                    <a:pt x="11844" y="7203"/>
                    <a:pt x="17076" y="4370"/>
                  </a:cubicBezTo>
                  <a:cubicBezTo>
                    <a:pt x="22493" y="1438"/>
                    <a:pt x="28569" y="-62"/>
                    <a:pt x="34728" y="10"/>
                  </a:cubicBezTo>
                  <a:cubicBezTo>
                    <a:pt x="44743" y="10"/>
                    <a:pt x="52957" y="3264"/>
                    <a:pt x="59358" y="9773"/>
                  </a:cubicBezTo>
                  <a:cubicBezTo>
                    <a:pt x="65760" y="16283"/>
                    <a:pt x="68967" y="24504"/>
                    <a:pt x="68967" y="34437"/>
                  </a:cubicBezTo>
                  <a:cubicBezTo>
                    <a:pt x="68967" y="44467"/>
                    <a:pt x="65738" y="52774"/>
                    <a:pt x="59270" y="59356"/>
                  </a:cubicBezTo>
                  <a:cubicBezTo>
                    <a:pt x="52801" y="65939"/>
                    <a:pt x="44669" y="69234"/>
                    <a:pt x="34861" y="69242"/>
                  </a:cubicBezTo>
                  <a:cubicBezTo>
                    <a:pt x="28826" y="69254"/>
                    <a:pt x="22874" y="67844"/>
                    <a:pt x="17486" y="65126"/>
                  </a:cubicBezTo>
                  <a:cubicBezTo>
                    <a:pt x="12130" y="62526"/>
                    <a:pt x="7730" y="58301"/>
                    <a:pt x="4916" y="53054"/>
                  </a:cubicBezTo>
                  <a:cubicBezTo>
                    <a:pt x="2023" y="47766"/>
                    <a:pt x="574" y="41330"/>
                    <a:pt x="566" y="33749"/>
                  </a:cubicBezTo>
                  <a:close/>
                  <a:moveTo>
                    <a:pt x="18540" y="34681"/>
                  </a:moveTo>
                  <a:cubicBezTo>
                    <a:pt x="18540" y="41249"/>
                    <a:pt x="20097" y="46283"/>
                    <a:pt x="23211" y="49781"/>
                  </a:cubicBezTo>
                  <a:cubicBezTo>
                    <a:pt x="28776" y="56148"/>
                    <a:pt x="38449" y="56798"/>
                    <a:pt x="44815" y="51233"/>
                  </a:cubicBezTo>
                  <a:cubicBezTo>
                    <a:pt x="45331" y="50782"/>
                    <a:pt x="45816" y="50297"/>
                    <a:pt x="46266" y="49781"/>
                  </a:cubicBezTo>
                  <a:cubicBezTo>
                    <a:pt x="49365" y="46290"/>
                    <a:pt x="50912" y="41216"/>
                    <a:pt x="50904" y="34559"/>
                  </a:cubicBezTo>
                  <a:cubicBezTo>
                    <a:pt x="50904" y="28072"/>
                    <a:pt x="49359" y="23084"/>
                    <a:pt x="46266" y="19592"/>
                  </a:cubicBezTo>
                  <a:cubicBezTo>
                    <a:pt x="40720" y="13226"/>
                    <a:pt x="31062" y="12561"/>
                    <a:pt x="24696" y="18108"/>
                  </a:cubicBezTo>
                  <a:cubicBezTo>
                    <a:pt x="24167" y="18568"/>
                    <a:pt x="23672" y="19064"/>
                    <a:pt x="23211" y="19592"/>
                  </a:cubicBezTo>
                  <a:cubicBezTo>
                    <a:pt x="20097" y="23039"/>
                    <a:pt x="18540" y="28050"/>
                    <a:pt x="18540" y="3462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711A087-4E28-4673-AE40-F73C2D2C4748}"/>
                </a:ext>
              </a:extLst>
            </p:cNvPr>
            <p:cNvSpPr/>
            <p:nvPr/>
          </p:nvSpPr>
          <p:spPr>
            <a:xfrm>
              <a:off x="6950297" y="3484195"/>
              <a:ext cx="60396" cy="67780"/>
            </a:xfrm>
            <a:custGeom>
              <a:avLst/>
              <a:gdLst>
                <a:gd name="connsiteX0" fmla="*/ 60934 w 60396"/>
                <a:gd name="connsiteY0" fmla="*/ 67788 h 67780"/>
                <a:gd name="connsiteX1" fmla="*/ 43404 w 60396"/>
                <a:gd name="connsiteY1" fmla="*/ 67788 h 67780"/>
                <a:gd name="connsiteX2" fmla="*/ 43404 w 60396"/>
                <a:gd name="connsiteY2" fmla="*/ 33982 h 67780"/>
                <a:gd name="connsiteX3" fmla="*/ 42294 w 60396"/>
                <a:gd name="connsiteY3" fmla="*/ 20102 h 67780"/>
                <a:gd name="connsiteX4" fmla="*/ 38644 w 60396"/>
                <a:gd name="connsiteY4" fmla="*/ 15209 h 67780"/>
                <a:gd name="connsiteX5" fmla="*/ 32564 w 60396"/>
                <a:gd name="connsiteY5" fmla="*/ 13467 h 67780"/>
                <a:gd name="connsiteX6" fmla="*/ 24387 w 60396"/>
                <a:gd name="connsiteY6" fmla="*/ 15963 h 67780"/>
                <a:gd name="connsiteX7" fmla="*/ 19428 w 60396"/>
                <a:gd name="connsiteY7" fmla="*/ 22565 h 67780"/>
                <a:gd name="connsiteX8" fmla="*/ 18096 w 60396"/>
                <a:gd name="connsiteY8" fmla="*/ 37787 h 67780"/>
                <a:gd name="connsiteX9" fmla="*/ 18096 w 60396"/>
                <a:gd name="connsiteY9" fmla="*/ 67743 h 67780"/>
                <a:gd name="connsiteX10" fmla="*/ 566 w 60396"/>
                <a:gd name="connsiteY10" fmla="*/ 67743 h 67780"/>
                <a:gd name="connsiteX11" fmla="*/ 566 w 60396"/>
                <a:gd name="connsiteY11" fmla="*/ 1507 h 67780"/>
                <a:gd name="connsiteX12" fmla="*/ 16843 w 60396"/>
                <a:gd name="connsiteY12" fmla="*/ 1507 h 67780"/>
                <a:gd name="connsiteX13" fmla="*/ 16843 w 60396"/>
                <a:gd name="connsiteY13" fmla="*/ 11237 h 67780"/>
                <a:gd name="connsiteX14" fmla="*/ 38677 w 60396"/>
                <a:gd name="connsiteY14" fmla="*/ 9 h 67780"/>
                <a:gd name="connsiteX15" fmla="*/ 49284 w 60396"/>
                <a:gd name="connsiteY15" fmla="*/ 2095 h 67780"/>
                <a:gd name="connsiteX16" fmla="*/ 56551 w 60396"/>
                <a:gd name="connsiteY16" fmla="*/ 7431 h 67780"/>
                <a:gd name="connsiteX17" fmla="*/ 59980 w 60396"/>
                <a:gd name="connsiteY17" fmla="*/ 14787 h 67780"/>
                <a:gd name="connsiteX18" fmla="*/ 60945 w 60396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6" h="67780">
                  <a:moveTo>
                    <a:pt x="60934" y="67788"/>
                  </a:moveTo>
                  <a:lnTo>
                    <a:pt x="43404" y="67788"/>
                  </a:lnTo>
                  <a:lnTo>
                    <a:pt x="43404" y="33982"/>
                  </a:lnTo>
                  <a:cubicBezTo>
                    <a:pt x="43404" y="26836"/>
                    <a:pt x="43038" y="22210"/>
                    <a:pt x="42294" y="20102"/>
                  </a:cubicBezTo>
                  <a:cubicBezTo>
                    <a:pt x="41629" y="18123"/>
                    <a:pt x="40353" y="16408"/>
                    <a:pt x="38644" y="15209"/>
                  </a:cubicBezTo>
                  <a:cubicBezTo>
                    <a:pt x="36847" y="14012"/>
                    <a:pt x="34728" y="13404"/>
                    <a:pt x="32564" y="13467"/>
                  </a:cubicBezTo>
                  <a:cubicBezTo>
                    <a:pt x="29646" y="13430"/>
                    <a:pt x="26784" y="14304"/>
                    <a:pt x="24387" y="15963"/>
                  </a:cubicBezTo>
                  <a:cubicBezTo>
                    <a:pt x="22035" y="17542"/>
                    <a:pt x="20293" y="19869"/>
                    <a:pt x="19428" y="22565"/>
                  </a:cubicBezTo>
                  <a:cubicBezTo>
                    <a:pt x="18540" y="25316"/>
                    <a:pt x="18096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3" y="3751"/>
                    <a:pt x="29901" y="9"/>
                    <a:pt x="38677" y="9"/>
                  </a:cubicBezTo>
                  <a:cubicBezTo>
                    <a:pt x="42317" y="-33"/>
                    <a:pt x="45934" y="677"/>
                    <a:pt x="49284" y="2095"/>
                  </a:cubicBezTo>
                  <a:cubicBezTo>
                    <a:pt x="52124" y="3222"/>
                    <a:pt x="54621" y="5060"/>
                    <a:pt x="56551" y="7431"/>
                  </a:cubicBezTo>
                  <a:cubicBezTo>
                    <a:pt x="58205" y="9613"/>
                    <a:pt x="59369" y="12120"/>
                    <a:pt x="59980" y="14787"/>
                  </a:cubicBezTo>
                  <a:cubicBezTo>
                    <a:pt x="60723" y="18673"/>
                    <a:pt x="61045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9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DB1488F-B981-47AA-8A07-9B5EAFFCDE03}"/>
              </a:ext>
            </a:extLst>
          </p:cNvPr>
          <p:cNvSpPr/>
          <p:nvPr userDrawn="1"/>
        </p:nvSpPr>
        <p:spPr>
          <a:xfrm>
            <a:off x="10225920" y="3210524"/>
            <a:ext cx="2229119" cy="4612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A5F38-7C2C-4B0A-A300-F33D0834A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9" y="2768530"/>
            <a:ext cx="5275951" cy="2187311"/>
          </a:xfrm>
        </p:spPr>
        <p:txBody>
          <a:bodyPr anchor="t" anchorCtr="0"/>
          <a:lstStyle>
            <a:lvl1pPr>
              <a:defRPr sz="60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5CC3C-7F04-4718-AA6E-2F729C99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FFB-564C-46D3-BD4C-CF7CA990A273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79DA3-1395-4871-9941-2B38FEDA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A3E3B-440F-4C55-94D7-56EDC432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0B02F-6045-47FE-8867-B1E4D0AD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94703"/>
            <a:ext cx="10515600" cy="1500187"/>
          </a:xfrm>
        </p:spPr>
        <p:txBody>
          <a:bodyPr anchor="b" anchorCtr="0"/>
          <a:lstStyle>
            <a:lvl1pPr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D290B86-1EDE-4A79-A837-AF9B55EDEE84}"/>
              </a:ext>
            </a:extLst>
          </p:cNvPr>
          <p:cNvSpPr/>
          <p:nvPr userDrawn="1"/>
        </p:nvSpPr>
        <p:spPr>
          <a:xfrm>
            <a:off x="2414620" y="524152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27A5386-7275-4399-8423-4C6D2C0A1A08}"/>
              </a:ext>
            </a:extLst>
          </p:cNvPr>
          <p:cNvSpPr txBox="1">
            <a:spLocks/>
          </p:cNvSpPr>
          <p:nvPr userDrawn="1"/>
        </p:nvSpPr>
        <p:spPr>
          <a:xfrm>
            <a:off x="11128084" y="6245212"/>
            <a:ext cx="553376" cy="262373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12EEFD-9C2D-4D21-8B0A-02D5C955C57D}" type="slidenum">
              <a:rPr lang="en-GB" smtClean="0">
                <a:solidFill>
                  <a:prstClr val="black"/>
                </a:solidFill>
                <a:latin typeface="Effra"/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latin typeface="Effra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630AFB5-638E-457A-AAA1-99DDC100D0CC}"/>
              </a:ext>
            </a:extLst>
          </p:cNvPr>
          <p:cNvSpPr/>
          <p:nvPr userDrawn="1"/>
        </p:nvSpPr>
        <p:spPr>
          <a:xfrm rot="6300000">
            <a:off x="8319414" y="2353504"/>
            <a:ext cx="1446031" cy="1709807"/>
          </a:xfrm>
          <a:custGeom>
            <a:avLst/>
            <a:gdLst>
              <a:gd name="connsiteX0" fmla="*/ 0 w 1127774"/>
              <a:gd name="connsiteY0" fmla="*/ 0 h 1253785"/>
              <a:gd name="connsiteX1" fmla="*/ 1127774 w 1127774"/>
              <a:gd name="connsiteY1" fmla="*/ 787553 h 1253785"/>
              <a:gd name="connsiteX2" fmla="*/ 592244 w 1127774"/>
              <a:gd name="connsiteY2" fmla="*/ 1253786 h 1253785"/>
              <a:gd name="connsiteX3" fmla="*/ 0 w 1127774"/>
              <a:gd name="connsiteY3" fmla="*/ 0 h 1253785"/>
              <a:gd name="connsiteX0" fmla="*/ 0 w 1120866"/>
              <a:gd name="connsiteY0" fmla="*/ 0 h 1242930"/>
              <a:gd name="connsiteX1" fmla="*/ 1120866 w 1120866"/>
              <a:gd name="connsiteY1" fmla="*/ 776697 h 1242930"/>
              <a:gd name="connsiteX2" fmla="*/ 585336 w 1120866"/>
              <a:gd name="connsiteY2" fmla="*/ 1242930 h 1242930"/>
              <a:gd name="connsiteX3" fmla="*/ 0 w 1120866"/>
              <a:gd name="connsiteY3" fmla="*/ 0 h 1242930"/>
              <a:gd name="connsiteX0" fmla="*/ 0 w 960924"/>
              <a:gd name="connsiteY0" fmla="*/ 0 h 1184311"/>
              <a:gd name="connsiteX1" fmla="*/ 960924 w 960924"/>
              <a:gd name="connsiteY1" fmla="*/ 718078 h 1184311"/>
              <a:gd name="connsiteX2" fmla="*/ 425394 w 960924"/>
              <a:gd name="connsiteY2" fmla="*/ 1184311 h 1184311"/>
              <a:gd name="connsiteX3" fmla="*/ 0 w 960924"/>
              <a:gd name="connsiteY3" fmla="*/ 0 h 1184311"/>
              <a:gd name="connsiteX0" fmla="*/ 0 w 1123731"/>
              <a:gd name="connsiteY0" fmla="*/ 0 h 1253006"/>
              <a:gd name="connsiteX1" fmla="*/ 1123731 w 1123731"/>
              <a:gd name="connsiteY1" fmla="*/ 786773 h 1253006"/>
              <a:gd name="connsiteX2" fmla="*/ 588201 w 1123731"/>
              <a:gd name="connsiteY2" fmla="*/ 1253006 h 1253006"/>
              <a:gd name="connsiteX3" fmla="*/ 0 w 1123731"/>
              <a:gd name="connsiteY3" fmla="*/ 0 h 1253006"/>
              <a:gd name="connsiteX0" fmla="*/ 0 w 1120517"/>
              <a:gd name="connsiteY0" fmla="*/ 0 h 1248418"/>
              <a:gd name="connsiteX1" fmla="*/ 1120517 w 1120517"/>
              <a:gd name="connsiteY1" fmla="*/ 782185 h 1248418"/>
              <a:gd name="connsiteX2" fmla="*/ 584987 w 1120517"/>
              <a:gd name="connsiteY2" fmla="*/ 1248418 h 1248418"/>
              <a:gd name="connsiteX3" fmla="*/ 0 w 1120517"/>
              <a:gd name="connsiteY3" fmla="*/ 0 h 12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517" h="1248418">
                <a:moveTo>
                  <a:pt x="0" y="0"/>
                </a:moveTo>
                <a:lnTo>
                  <a:pt x="1120517" y="782185"/>
                </a:lnTo>
                <a:lnTo>
                  <a:pt x="584987" y="1248418"/>
                </a:lnTo>
                <a:lnTo>
                  <a:pt x="0" y="0"/>
                </a:lnTo>
                <a:close/>
              </a:path>
            </a:pathLst>
          </a:custGeom>
          <a:solidFill>
            <a:srgbClr val="443C38"/>
          </a:solidFill>
          <a:ln w="17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C267EC-A0C6-4BAF-B79F-4E36D08FAC67}"/>
              </a:ext>
            </a:extLst>
          </p:cNvPr>
          <p:cNvGrpSpPr/>
          <p:nvPr userDrawn="1"/>
        </p:nvGrpSpPr>
        <p:grpSpPr>
          <a:xfrm>
            <a:off x="6408484" y="613829"/>
            <a:ext cx="6354675" cy="7138382"/>
            <a:chOff x="6408484" y="613829"/>
            <a:chExt cx="6354675" cy="7138382"/>
          </a:xfrm>
        </p:grpSpPr>
        <p:pic>
          <p:nvPicPr>
            <p:cNvPr id="6" name="Picture 5" descr="A person holding a bottle&#10;&#10;Description automatically generated with medium confidence">
              <a:extLst>
                <a:ext uri="{FF2B5EF4-FFF2-40B4-BE49-F238E27FC236}">
                  <a16:creationId xmlns:a16="http://schemas.microsoft.com/office/drawing/2014/main" id="{473EB95A-8435-48AC-B489-5FDDC5DA6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1"/>
            <a:stretch/>
          </p:blipFill>
          <p:spPr>
            <a:xfrm>
              <a:off x="8332563" y="2336773"/>
              <a:ext cx="2727004" cy="2928052"/>
            </a:xfrm>
            <a:prstGeom prst="rect">
              <a:avLst/>
            </a:prstGeom>
          </p:spPr>
        </p:pic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43C988-54C8-4456-A734-069E99F30B20}"/>
                </a:ext>
              </a:extLst>
            </p:cNvPr>
            <p:cNvSpPr/>
            <p:nvPr userDrawn="1"/>
          </p:nvSpPr>
          <p:spPr>
            <a:xfrm rot="20828559">
              <a:off x="8175373" y="769475"/>
              <a:ext cx="2440538" cy="2088015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  <a:gd name="connsiteX0" fmla="*/ 0 w 1757816"/>
                <a:gd name="connsiteY0" fmla="*/ 81914 h 1036211"/>
                <a:gd name="connsiteX1" fmla="*/ 1757816 w 1757816"/>
                <a:gd name="connsiteY1" fmla="*/ 0 h 1036211"/>
                <a:gd name="connsiteX2" fmla="*/ 1190564 w 1757816"/>
                <a:gd name="connsiteY2" fmla="*/ 1036211 h 1036211"/>
                <a:gd name="connsiteX3" fmla="*/ 0 w 1757816"/>
                <a:gd name="connsiteY3" fmla="*/ 81914 h 1036211"/>
                <a:gd name="connsiteX0" fmla="*/ 0 w 1681348"/>
                <a:gd name="connsiteY0" fmla="*/ 42008 h 996305"/>
                <a:gd name="connsiteX1" fmla="*/ 1681348 w 1681348"/>
                <a:gd name="connsiteY1" fmla="*/ 0 h 996305"/>
                <a:gd name="connsiteX2" fmla="*/ 1190564 w 1681348"/>
                <a:gd name="connsiteY2" fmla="*/ 996305 h 996305"/>
                <a:gd name="connsiteX3" fmla="*/ 0 w 1681348"/>
                <a:gd name="connsiteY3" fmla="*/ 42008 h 996305"/>
                <a:gd name="connsiteX0" fmla="*/ 0 w 1754623"/>
                <a:gd name="connsiteY0" fmla="*/ 77588 h 1031885"/>
                <a:gd name="connsiteX1" fmla="*/ 1754623 w 1754623"/>
                <a:gd name="connsiteY1" fmla="*/ 0 h 1031885"/>
                <a:gd name="connsiteX2" fmla="*/ 1190564 w 1754623"/>
                <a:gd name="connsiteY2" fmla="*/ 1031885 h 1031885"/>
                <a:gd name="connsiteX3" fmla="*/ 0 w 1754623"/>
                <a:gd name="connsiteY3" fmla="*/ 77588 h 10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623" h="1031885">
                  <a:moveTo>
                    <a:pt x="0" y="77588"/>
                  </a:moveTo>
                  <a:lnTo>
                    <a:pt x="1754623" y="0"/>
                  </a:lnTo>
                  <a:lnTo>
                    <a:pt x="1190564" y="1031885"/>
                  </a:lnTo>
                  <a:lnTo>
                    <a:pt x="0" y="77588"/>
                  </a:lnTo>
                  <a:close/>
                </a:path>
              </a:pathLst>
            </a:custGeom>
            <a:solidFill>
              <a:srgbClr val="1A5A74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61F3E3-0D18-4696-94B5-21FD3E574ADE}"/>
                </a:ext>
              </a:extLst>
            </p:cNvPr>
            <p:cNvSpPr/>
            <p:nvPr userDrawn="1"/>
          </p:nvSpPr>
          <p:spPr>
            <a:xfrm rot="6300000">
              <a:off x="9307626" y="2852587"/>
              <a:ext cx="2307298" cy="1146497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  <a:gd name="connsiteX0" fmla="*/ 0 w 1871229"/>
                <a:gd name="connsiteY0" fmla="*/ 0 h 853726"/>
                <a:gd name="connsiteX1" fmla="*/ 1871229 w 1871229"/>
                <a:gd name="connsiteY1" fmla="*/ 384318 h 853726"/>
                <a:gd name="connsiteX2" fmla="*/ 481760 w 1871229"/>
                <a:gd name="connsiteY2" fmla="*/ 853726 h 853726"/>
                <a:gd name="connsiteX3" fmla="*/ 0 w 1871229"/>
                <a:gd name="connsiteY3" fmla="*/ 0 h 853726"/>
                <a:gd name="connsiteX0" fmla="*/ 0 w 1871229"/>
                <a:gd name="connsiteY0" fmla="*/ 0 h 893827"/>
                <a:gd name="connsiteX1" fmla="*/ 1871229 w 1871229"/>
                <a:gd name="connsiteY1" fmla="*/ 384318 h 893827"/>
                <a:gd name="connsiteX2" fmla="*/ 470459 w 1871229"/>
                <a:gd name="connsiteY2" fmla="*/ 893827 h 893827"/>
                <a:gd name="connsiteX3" fmla="*/ 0 w 1871229"/>
                <a:gd name="connsiteY3" fmla="*/ 0 h 893827"/>
                <a:gd name="connsiteX0" fmla="*/ 0 w 1836412"/>
                <a:gd name="connsiteY0" fmla="*/ 0 h 918345"/>
                <a:gd name="connsiteX1" fmla="*/ 1836412 w 1836412"/>
                <a:gd name="connsiteY1" fmla="*/ 408836 h 918345"/>
                <a:gd name="connsiteX2" fmla="*/ 435642 w 1836412"/>
                <a:gd name="connsiteY2" fmla="*/ 918345 h 918345"/>
                <a:gd name="connsiteX3" fmla="*/ 0 w 1836412"/>
                <a:gd name="connsiteY3" fmla="*/ 0 h 918345"/>
                <a:gd name="connsiteX0" fmla="*/ 0 w 1874429"/>
                <a:gd name="connsiteY0" fmla="*/ 0 h 905388"/>
                <a:gd name="connsiteX1" fmla="*/ 1874429 w 1874429"/>
                <a:gd name="connsiteY1" fmla="*/ 395879 h 905388"/>
                <a:gd name="connsiteX2" fmla="*/ 473659 w 1874429"/>
                <a:gd name="connsiteY2" fmla="*/ 905388 h 905388"/>
                <a:gd name="connsiteX3" fmla="*/ 0 w 1874429"/>
                <a:gd name="connsiteY3" fmla="*/ 0 h 905388"/>
                <a:gd name="connsiteX0" fmla="*/ 0 w 1759945"/>
                <a:gd name="connsiteY0" fmla="*/ 0 h 816986"/>
                <a:gd name="connsiteX1" fmla="*/ 1759945 w 1759945"/>
                <a:gd name="connsiteY1" fmla="*/ 307477 h 816986"/>
                <a:gd name="connsiteX2" fmla="*/ 359175 w 1759945"/>
                <a:gd name="connsiteY2" fmla="*/ 816986 h 816986"/>
                <a:gd name="connsiteX3" fmla="*/ 0 w 1759945"/>
                <a:gd name="connsiteY3" fmla="*/ 0 h 816986"/>
                <a:gd name="connsiteX0" fmla="*/ 0 w 1872062"/>
                <a:gd name="connsiteY0" fmla="*/ 0 h 904065"/>
                <a:gd name="connsiteX1" fmla="*/ 1872062 w 1872062"/>
                <a:gd name="connsiteY1" fmla="*/ 394556 h 904065"/>
                <a:gd name="connsiteX2" fmla="*/ 471292 w 1872062"/>
                <a:gd name="connsiteY2" fmla="*/ 904065 h 904065"/>
                <a:gd name="connsiteX3" fmla="*/ 0 w 1872062"/>
                <a:gd name="connsiteY3" fmla="*/ 0 h 904065"/>
                <a:gd name="connsiteX0" fmla="*/ 0 w 1872062"/>
                <a:gd name="connsiteY0" fmla="*/ 0 h 877645"/>
                <a:gd name="connsiteX1" fmla="*/ 1872062 w 1872062"/>
                <a:gd name="connsiteY1" fmla="*/ 394556 h 877645"/>
                <a:gd name="connsiteX2" fmla="*/ 505983 w 1872062"/>
                <a:gd name="connsiteY2" fmla="*/ 877645 h 877645"/>
                <a:gd name="connsiteX3" fmla="*/ 0 w 1872062"/>
                <a:gd name="connsiteY3" fmla="*/ 0 h 877645"/>
                <a:gd name="connsiteX0" fmla="*/ 0 w 1872062"/>
                <a:gd name="connsiteY0" fmla="*/ 0 h 899839"/>
                <a:gd name="connsiteX1" fmla="*/ 1872062 w 1872062"/>
                <a:gd name="connsiteY1" fmla="*/ 394556 h 899839"/>
                <a:gd name="connsiteX2" fmla="*/ 480123 w 1872062"/>
                <a:gd name="connsiteY2" fmla="*/ 899839 h 899839"/>
                <a:gd name="connsiteX3" fmla="*/ 0 w 1872062"/>
                <a:gd name="connsiteY3" fmla="*/ 0 h 899839"/>
                <a:gd name="connsiteX0" fmla="*/ 0 w 1872062"/>
                <a:gd name="connsiteY0" fmla="*/ 0 h 900324"/>
                <a:gd name="connsiteX1" fmla="*/ 1872062 w 1872062"/>
                <a:gd name="connsiteY1" fmla="*/ 394556 h 900324"/>
                <a:gd name="connsiteX2" fmla="*/ 478257 w 1872062"/>
                <a:gd name="connsiteY2" fmla="*/ 900324 h 900324"/>
                <a:gd name="connsiteX3" fmla="*/ 0 w 1872062"/>
                <a:gd name="connsiteY3" fmla="*/ 0 h 90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062" h="900324">
                  <a:moveTo>
                    <a:pt x="0" y="0"/>
                  </a:moveTo>
                  <a:lnTo>
                    <a:pt x="1872062" y="394556"/>
                  </a:lnTo>
                  <a:lnTo>
                    <a:pt x="478257" y="90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7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71FC77-6BA6-4CE4-8EFF-92F1D3F9B36D}"/>
                </a:ext>
              </a:extLst>
            </p:cNvPr>
            <p:cNvSpPr/>
            <p:nvPr/>
          </p:nvSpPr>
          <p:spPr>
            <a:xfrm rot="6300000">
              <a:off x="10999920" y="1625331"/>
              <a:ext cx="2089493" cy="1325959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  <a:gd name="connsiteX0" fmla="*/ 0 w 1757816"/>
                <a:gd name="connsiteY0" fmla="*/ 81914 h 1008415"/>
                <a:gd name="connsiteX1" fmla="*/ 1757816 w 1757816"/>
                <a:gd name="connsiteY1" fmla="*/ 0 h 1008415"/>
                <a:gd name="connsiteX2" fmla="*/ 1241392 w 1757816"/>
                <a:gd name="connsiteY2" fmla="*/ 1008415 h 1008415"/>
                <a:gd name="connsiteX3" fmla="*/ 0 w 1757816"/>
                <a:gd name="connsiteY3" fmla="*/ 81914 h 1008415"/>
                <a:gd name="connsiteX0" fmla="*/ 0 w 1757816"/>
                <a:gd name="connsiteY0" fmla="*/ 81914 h 1032319"/>
                <a:gd name="connsiteX1" fmla="*/ 1757816 w 1757816"/>
                <a:gd name="connsiteY1" fmla="*/ 0 h 1032319"/>
                <a:gd name="connsiteX2" fmla="*/ 1175742 w 1757816"/>
                <a:gd name="connsiteY2" fmla="*/ 1032319 h 1032319"/>
                <a:gd name="connsiteX3" fmla="*/ 0 w 1757816"/>
                <a:gd name="connsiteY3" fmla="*/ 81914 h 1032319"/>
                <a:gd name="connsiteX0" fmla="*/ 0 w 1757816"/>
                <a:gd name="connsiteY0" fmla="*/ 81914 h 972071"/>
                <a:gd name="connsiteX1" fmla="*/ 1757816 w 1757816"/>
                <a:gd name="connsiteY1" fmla="*/ 0 h 972071"/>
                <a:gd name="connsiteX2" fmla="*/ 1241217 w 1757816"/>
                <a:gd name="connsiteY2" fmla="*/ 972071 h 972071"/>
                <a:gd name="connsiteX3" fmla="*/ 0 w 1757816"/>
                <a:gd name="connsiteY3" fmla="*/ 81914 h 972071"/>
                <a:gd name="connsiteX0" fmla="*/ 0 w 1757816"/>
                <a:gd name="connsiteY0" fmla="*/ 81914 h 1030532"/>
                <a:gd name="connsiteX1" fmla="*/ 1757816 w 1757816"/>
                <a:gd name="connsiteY1" fmla="*/ 0 h 1030532"/>
                <a:gd name="connsiteX2" fmla="*/ 1175224 w 1757816"/>
                <a:gd name="connsiteY2" fmla="*/ 1030532 h 1030532"/>
                <a:gd name="connsiteX3" fmla="*/ 0 w 1757816"/>
                <a:gd name="connsiteY3" fmla="*/ 81914 h 1030532"/>
                <a:gd name="connsiteX0" fmla="*/ 0 w 1757816"/>
                <a:gd name="connsiteY0" fmla="*/ 81914 h 1030054"/>
                <a:gd name="connsiteX1" fmla="*/ 1757816 w 1757816"/>
                <a:gd name="connsiteY1" fmla="*/ 0 h 1030054"/>
                <a:gd name="connsiteX2" fmla="*/ 1177159 w 1757816"/>
                <a:gd name="connsiteY2" fmla="*/ 1030054 h 1030054"/>
                <a:gd name="connsiteX3" fmla="*/ 0 w 1757816"/>
                <a:gd name="connsiteY3" fmla="*/ 81914 h 103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0054">
                  <a:moveTo>
                    <a:pt x="0" y="81914"/>
                  </a:moveTo>
                  <a:lnTo>
                    <a:pt x="1757816" y="0"/>
                  </a:lnTo>
                  <a:lnTo>
                    <a:pt x="1177159" y="1030054"/>
                  </a:lnTo>
                  <a:lnTo>
                    <a:pt x="0" y="81914"/>
                  </a:lnTo>
                  <a:close/>
                </a:path>
              </a:pathLst>
            </a:custGeom>
            <a:solidFill>
              <a:srgbClr val="1A5A74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ABFE89-12DE-49A7-AF1B-487059A54858}"/>
                </a:ext>
              </a:extLst>
            </p:cNvPr>
            <p:cNvSpPr/>
            <p:nvPr/>
          </p:nvSpPr>
          <p:spPr>
            <a:xfrm rot="6300000">
              <a:off x="11120295" y="956738"/>
              <a:ext cx="1637098" cy="1648630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  <a:gd name="connsiteX0" fmla="*/ 130112 w 1301983"/>
                <a:gd name="connsiteY0" fmla="*/ 0 h 1203428"/>
                <a:gd name="connsiteX1" fmla="*/ 0 w 1301983"/>
                <a:gd name="connsiteY1" fmla="*/ 1203428 h 1203428"/>
                <a:gd name="connsiteX2" fmla="*/ 1301983 w 1301983"/>
                <a:gd name="connsiteY2" fmla="*/ 951364 h 1203428"/>
                <a:gd name="connsiteX3" fmla="*/ 130112 w 1301983"/>
                <a:gd name="connsiteY3" fmla="*/ 0 h 1203428"/>
                <a:gd name="connsiteX0" fmla="*/ 163237 w 1335108"/>
                <a:gd name="connsiteY0" fmla="*/ 0 h 1249019"/>
                <a:gd name="connsiteX1" fmla="*/ 0 w 1335108"/>
                <a:gd name="connsiteY1" fmla="*/ 1249019 h 1249019"/>
                <a:gd name="connsiteX2" fmla="*/ 1335108 w 1335108"/>
                <a:gd name="connsiteY2" fmla="*/ 951364 h 1249019"/>
                <a:gd name="connsiteX3" fmla="*/ 163237 w 1335108"/>
                <a:gd name="connsiteY3" fmla="*/ 0 h 1249019"/>
                <a:gd name="connsiteX0" fmla="*/ 29324 w 1201195"/>
                <a:gd name="connsiteY0" fmla="*/ 0 h 1092452"/>
                <a:gd name="connsiteX1" fmla="*/ 0 w 1201195"/>
                <a:gd name="connsiteY1" fmla="*/ 1092452 h 1092452"/>
                <a:gd name="connsiteX2" fmla="*/ 1201195 w 1201195"/>
                <a:gd name="connsiteY2" fmla="*/ 951364 h 1092452"/>
                <a:gd name="connsiteX3" fmla="*/ 29324 w 1201195"/>
                <a:gd name="connsiteY3" fmla="*/ 0 h 1092452"/>
                <a:gd name="connsiteX0" fmla="*/ 163236 w 1335107"/>
                <a:gd name="connsiteY0" fmla="*/ 0 h 1249020"/>
                <a:gd name="connsiteX1" fmla="*/ 0 w 1335107"/>
                <a:gd name="connsiteY1" fmla="*/ 1249020 h 1249020"/>
                <a:gd name="connsiteX2" fmla="*/ 1335107 w 1335107"/>
                <a:gd name="connsiteY2" fmla="*/ 951364 h 1249020"/>
                <a:gd name="connsiteX3" fmla="*/ 163236 w 1335107"/>
                <a:gd name="connsiteY3" fmla="*/ 0 h 1249020"/>
                <a:gd name="connsiteX0" fmla="*/ 163236 w 1336481"/>
                <a:gd name="connsiteY0" fmla="*/ 0 h 1249020"/>
                <a:gd name="connsiteX1" fmla="*/ 0 w 1336481"/>
                <a:gd name="connsiteY1" fmla="*/ 1249020 h 1249020"/>
                <a:gd name="connsiteX2" fmla="*/ 1336481 w 1336481"/>
                <a:gd name="connsiteY2" fmla="*/ 949154 h 1249020"/>
                <a:gd name="connsiteX3" fmla="*/ 163236 w 1336481"/>
                <a:gd name="connsiteY3" fmla="*/ 0 h 124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481" h="1249020">
                  <a:moveTo>
                    <a:pt x="163236" y="0"/>
                  </a:moveTo>
                  <a:lnTo>
                    <a:pt x="0" y="1249020"/>
                  </a:lnTo>
                  <a:lnTo>
                    <a:pt x="1336481" y="949154"/>
                  </a:lnTo>
                  <a:lnTo>
                    <a:pt x="163236" y="0"/>
                  </a:lnTo>
                  <a:close/>
                </a:path>
              </a:pathLst>
            </a:custGeom>
            <a:solidFill>
              <a:srgbClr val="C77A00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46CD0A-DEB3-4092-9F31-0934723667ED}"/>
                </a:ext>
              </a:extLst>
            </p:cNvPr>
            <p:cNvSpPr/>
            <p:nvPr/>
          </p:nvSpPr>
          <p:spPr>
            <a:xfrm rot="6300000">
              <a:off x="10260804" y="2764108"/>
              <a:ext cx="2305257" cy="1829008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  <a:gd name="connsiteX0" fmla="*/ 566165 w 1851449"/>
                <a:gd name="connsiteY0" fmla="*/ 0 h 1417596"/>
                <a:gd name="connsiteX1" fmla="*/ 0 w 1851449"/>
                <a:gd name="connsiteY1" fmla="*/ 1025352 h 1417596"/>
                <a:gd name="connsiteX2" fmla="*/ 1851449 w 1851449"/>
                <a:gd name="connsiteY2" fmla="*/ 1417596 h 1417596"/>
                <a:gd name="connsiteX3" fmla="*/ 566165 w 1851449"/>
                <a:gd name="connsiteY3" fmla="*/ 0 h 1417596"/>
                <a:gd name="connsiteX0" fmla="*/ 418988 w 1704272"/>
                <a:gd name="connsiteY0" fmla="*/ 0 h 1417596"/>
                <a:gd name="connsiteX1" fmla="*/ 0 w 1704272"/>
                <a:gd name="connsiteY1" fmla="*/ 1003129 h 1417596"/>
                <a:gd name="connsiteX2" fmla="*/ 1704272 w 1704272"/>
                <a:gd name="connsiteY2" fmla="*/ 1417596 h 1417596"/>
                <a:gd name="connsiteX3" fmla="*/ 418988 w 1704272"/>
                <a:gd name="connsiteY3" fmla="*/ 0 h 1417596"/>
                <a:gd name="connsiteX0" fmla="*/ 560164 w 1845448"/>
                <a:gd name="connsiteY0" fmla="*/ 0 h 1417596"/>
                <a:gd name="connsiteX1" fmla="*/ 0 w 1845448"/>
                <a:gd name="connsiteY1" fmla="*/ 1025691 h 1417596"/>
                <a:gd name="connsiteX2" fmla="*/ 1845448 w 1845448"/>
                <a:gd name="connsiteY2" fmla="*/ 1417596 h 1417596"/>
                <a:gd name="connsiteX3" fmla="*/ 560164 w 1845448"/>
                <a:gd name="connsiteY3" fmla="*/ 0 h 1417596"/>
                <a:gd name="connsiteX0" fmla="*/ 395563 w 1680847"/>
                <a:gd name="connsiteY0" fmla="*/ 0 h 1417596"/>
                <a:gd name="connsiteX1" fmla="*/ 0 w 1680847"/>
                <a:gd name="connsiteY1" fmla="*/ 1126493 h 1417596"/>
                <a:gd name="connsiteX2" fmla="*/ 1680847 w 1680847"/>
                <a:gd name="connsiteY2" fmla="*/ 1417596 h 1417596"/>
                <a:gd name="connsiteX3" fmla="*/ 395563 w 1680847"/>
                <a:gd name="connsiteY3" fmla="*/ 0 h 1417596"/>
                <a:gd name="connsiteX0" fmla="*/ 561509 w 1846793"/>
                <a:gd name="connsiteY0" fmla="*/ 0 h 1417596"/>
                <a:gd name="connsiteX1" fmla="*/ 0 w 1846793"/>
                <a:gd name="connsiteY1" fmla="*/ 1027876 h 1417596"/>
                <a:gd name="connsiteX2" fmla="*/ 1846793 w 1846793"/>
                <a:gd name="connsiteY2" fmla="*/ 1417596 h 1417596"/>
                <a:gd name="connsiteX3" fmla="*/ 561509 w 1846793"/>
                <a:gd name="connsiteY3" fmla="*/ 0 h 1417596"/>
                <a:gd name="connsiteX0" fmla="*/ 595655 w 1846793"/>
                <a:gd name="connsiteY0" fmla="*/ 0 h 1339396"/>
                <a:gd name="connsiteX1" fmla="*/ 0 w 1846793"/>
                <a:gd name="connsiteY1" fmla="*/ 949676 h 1339396"/>
                <a:gd name="connsiteX2" fmla="*/ 1846793 w 1846793"/>
                <a:gd name="connsiteY2" fmla="*/ 1339396 h 1339396"/>
                <a:gd name="connsiteX3" fmla="*/ 595655 w 1846793"/>
                <a:gd name="connsiteY3" fmla="*/ 0 h 1339396"/>
                <a:gd name="connsiteX0" fmla="*/ 549182 w 1846793"/>
                <a:gd name="connsiteY0" fmla="*/ 0 h 1384955"/>
                <a:gd name="connsiteX1" fmla="*/ 0 w 1846793"/>
                <a:gd name="connsiteY1" fmla="*/ 995235 h 1384955"/>
                <a:gd name="connsiteX2" fmla="*/ 1846793 w 1846793"/>
                <a:gd name="connsiteY2" fmla="*/ 1384955 h 1384955"/>
                <a:gd name="connsiteX3" fmla="*/ 549182 w 1846793"/>
                <a:gd name="connsiteY3" fmla="*/ 0 h 1384955"/>
                <a:gd name="connsiteX0" fmla="*/ 549182 w 1838691"/>
                <a:gd name="connsiteY0" fmla="*/ 0 h 1370374"/>
                <a:gd name="connsiteX1" fmla="*/ 0 w 1838691"/>
                <a:gd name="connsiteY1" fmla="*/ 995235 h 1370374"/>
                <a:gd name="connsiteX2" fmla="*/ 1838691 w 1838691"/>
                <a:gd name="connsiteY2" fmla="*/ 1370374 h 1370374"/>
                <a:gd name="connsiteX3" fmla="*/ 549182 w 1838691"/>
                <a:gd name="connsiteY3" fmla="*/ 0 h 1370374"/>
                <a:gd name="connsiteX0" fmla="*/ 549182 w 1840527"/>
                <a:gd name="connsiteY0" fmla="*/ 0 h 1369912"/>
                <a:gd name="connsiteX1" fmla="*/ 0 w 1840527"/>
                <a:gd name="connsiteY1" fmla="*/ 995235 h 1369912"/>
                <a:gd name="connsiteX2" fmla="*/ 1840527 w 1840527"/>
                <a:gd name="connsiteY2" fmla="*/ 1369912 h 1369912"/>
                <a:gd name="connsiteX3" fmla="*/ 549182 w 1840527"/>
                <a:gd name="connsiteY3" fmla="*/ 0 h 136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527" h="1369912">
                  <a:moveTo>
                    <a:pt x="549182" y="0"/>
                  </a:moveTo>
                  <a:lnTo>
                    <a:pt x="0" y="995235"/>
                  </a:lnTo>
                  <a:lnTo>
                    <a:pt x="1840527" y="1369912"/>
                  </a:lnTo>
                  <a:lnTo>
                    <a:pt x="549182" y="0"/>
                  </a:lnTo>
                  <a:close/>
                </a:path>
              </a:pathLst>
            </a:custGeom>
            <a:solidFill>
              <a:srgbClr val="0D2631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7FFD99-8E18-4C02-BCEF-9BEBC3B814F1}"/>
                </a:ext>
              </a:extLst>
            </p:cNvPr>
            <p:cNvSpPr/>
            <p:nvPr/>
          </p:nvSpPr>
          <p:spPr>
            <a:xfrm rot="6300000">
              <a:off x="10583359" y="3039861"/>
              <a:ext cx="1676229" cy="2047160"/>
            </a:xfrm>
            <a:custGeom>
              <a:avLst/>
              <a:gdLst>
                <a:gd name="connsiteX0" fmla="*/ 0 w 1341981"/>
                <a:gd name="connsiteY0" fmla="*/ 195309 h 1612904"/>
                <a:gd name="connsiteX1" fmla="*/ 1341981 w 1341981"/>
                <a:gd name="connsiteY1" fmla="*/ 0 h 1612904"/>
                <a:gd name="connsiteX2" fmla="*/ 1285284 w 1341981"/>
                <a:gd name="connsiteY2" fmla="*/ 1612905 h 1612904"/>
                <a:gd name="connsiteX3" fmla="*/ 0 w 1341981"/>
                <a:gd name="connsiteY3" fmla="*/ 195309 h 1612904"/>
                <a:gd name="connsiteX0" fmla="*/ 0 w 1352170"/>
                <a:gd name="connsiteY0" fmla="*/ 214727 h 1612905"/>
                <a:gd name="connsiteX1" fmla="*/ 1352170 w 1352170"/>
                <a:gd name="connsiteY1" fmla="*/ 0 h 1612905"/>
                <a:gd name="connsiteX2" fmla="*/ 1295473 w 1352170"/>
                <a:gd name="connsiteY2" fmla="*/ 1612905 h 1612905"/>
                <a:gd name="connsiteX3" fmla="*/ 0 w 1352170"/>
                <a:gd name="connsiteY3" fmla="*/ 214727 h 1612905"/>
                <a:gd name="connsiteX0" fmla="*/ 0 w 1352170"/>
                <a:gd name="connsiteY0" fmla="*/ 214727 h 1599898"/>
                <a:gd name="connsiteX1" fmla="*/ 1352170 w 1352170"/>
                <a:gd name="connsiteY1" fmla="*/ 0 h 1599898"/>
                <a:gd name="connsiteX2" fmla="*/ 1287917 w 1352170"/>
                <a:gd name="connsiteY2" fmla="*/ 1599898 h 1599898"/>
                <a:gd name="connsiteX3" fmla="*/ 0 w 1352170"/>
                <a:gd name="connsiteY3" fmla="*/ 214727 h 1599898"/>
                <a:gd name="connsiteX0" fmla="*/ 0 w 1287917"/>
                <a:gd name="connsiteY0" fmla="*/ 220230 h 1605401"/>
                <a:gd name="connsiteX1" fmla="*/ 1286138 w 1287917"/>
                <a:gd name="connsiteY1" fmla="*/ 0 h 1605401"/>
                <a:gd name="connsiteX2" fmla="*/ 1287917 w 1287917"/>
                <a:gd name="connsiteY2" fmla="*/ 1605401 h 1605401"/>
                <a:gd name="connsiteX3" fmla="*/ 0 w 1287917"/>
                <a:gd name="connsiteY3" fmla="*/ 220230 h 1605401"/>
                <a:gd name="connsiteX0" fmla="*/ 0 w 1327430"/>
                <a:gd name="connsiteY0" fmla="*/ 163567 h 1548738"/>
                <a:gd name="connsiteX1" fmla="*/ 1327430 w 1327430"/>
                <a:gd name="connsiteY1" fmla="*/ 0 h 1548738"/>
                <a:gd name="connsiteX2" fmla="*/ 1287917 w 1327430"/>
                <a:gd name="connsiteY2" fmla="*/ 1548738 h 1548738"/>
                <a:gd name="connsiteX3" fmla="*/ 0 w 1327430"/>
                <a:gd name="connsiteY3" fmla="*/ 163567 h 1548738"/>
                <a:gd name="connsiteX0" fmla="*/ 0 w 1287917"/>
                <a:gd name="connsiteY0" fmla="*/ 166860 h 1552031"/>
                <a:gd name="connsiteX1" fmla="*/ 1260063 w 1287917"/>
                <a:gd name="connsiteY1" fmla="*/ 0 h 1552031"/>
                <a:gd name="connsiteX2" fmla="*/ 1287917 w 1287917"/>
                <a:gd name="connsiteY2" fmla="*/ 1552031 h 1552031"/>
                <a:gd name="connsiteX3" fmla="*/ 0 w 1287917"/>
                <a:gd name="connsiteY3" fmla="*/ 166860 h 1552031"/>
                <a:gd name="connsiteX0" fmla="*/ 0 w 1329255"/>
                <a:gd name="connsiteY0" fmla="*/ 164033 h 1549204"/>
                <a:gd name="connsiteX1" fmla="*/ 1329255 w 1329255"/>
                <a:gd name="connsiteY1" fmla="*/ 0 h 1549204"/>
                <a:gd name="connsiteX2" fmla="*/ 1287917 w 1329255"/>
                <a:gd name="connsiteY2" fmla="*/ 1549204 h 1549204"/>
                <a:gd name="connsiteX3" fmla="*/ 0 w 1329255"/>
                <a:gd name="connsiteY3" fmla="*/ 164033 h 1549204"/>
                <a:gd name="connsiteX0" fmla="*/ 0 w 1287917"/>
                <a:gd name="connsiteY0" fmla="*/ 100141 h 1485312"/>
                <a:gd name="connsiteX1" fmla="*/ 1247502 w 1287917"/>
                <a:gd name="connsiteY1" fmla="*/ 0 h 1485312"/>
                <a:gd name="connsiteX2" fmla="*/ 1287917 w 1287917"/>
                <a:gd name="connsiteY2" fmla="*/ 1485312 h 1485312"/>
                <a:gd name="connsiteX3" fmla="*/ 0 w 1287917"/>
                <a:gd name="connsiteY3" fmla="*/ 100141 h 1485312"/>
                <a:gd name="connsiteX0" fmla="*/ 0 w 1328767"/>
                <a:gd name="connsiteY0" fmla="*/ 165776 h 1550947"/>
                <a:gd name="connsiteX1" fmla="*/ 1328767 w 1328767"/>
                <a:gd name="connsiteY1" fmla="*/ 0 h 1550947"/>
                <a:gd name="connsiteX2" fmla="*/ 1287917 w 1328767"/>
                <a:gd name="connsiteY2" fmla="*/ 1550947 h 1550947"/>
                <a:gd name="connsiteX3" fmla="*/ 0 w 1328767"/>
                <a:gd name="connsiteY3" fmla="*/ 165776 h 155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767" h="1550947">
                  <a:moveTo>
                    <a:pt x="0" y="165776"/>
                  </a:moveTo>
                  <a:lnTo>
                    <a:pt x="1328767" y="0"/>
                  </a:lnTo>
                  <a:lnTo>
                    <a:pt x="1287917" y="1550947"/>
                  </a:lnTo>
                  <a:lnTo>
                    <a:pt x="0" y="165776"/>
                  </a:lnTo>
                  <a:close/>
                </a:path>
              </a:pathLst>
            </a:custGeom>
            <a:solidFill>
              <a:srgbClr val="310E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7B30FB-D458-4A2D-9AA0-F02BDDBC0E27}"/>
                </a:ext>
              </a:extLst>
            </p:cNvPr>
            <p:cNvSpPr/>
            <p:nvPr/>
          </p:nvSpPr>
          <p:spPr>
            <a:xfrm rot="6300000">
              <a:off x="10436627" y="5829861"/>
              <a:ext cx="1509881" cy="2239173"/>
            </a:xfrm>
            <a:custGeom>
              <a:avLst/>
              <a:gdLst>
                <a:gd name="connsiteX0" fmla="*/ 0 w 1127773"/>
                <a:gd name="connsiteY0" fmla="*/ 0 h 1518391"/>
                <a:gd name="connsiteX1" fmla="*/ 12599 w 1127773"/>
                <a:gd name="connsiteY1" fmla="*/ 1518391 h 1518391"/>
                <a:gd name="connsiteX2" fmla="*/ 1127773 w 1127773"/>
                <a:gd name="connsiteY2" fmla="*/ 1480593 h 1518391"/>
                <a:gd name="connsiteX3" fmla="*/ 0 w 1127773"/>
                <a:gd name="connsiteY3" fmla="*/ 0 h 1518391"/>
                <a:gd name="connsiteX0" fmla="*/ 0 w 1127773"/>
                <a:gd name="connsiteY0" fmla="*/ 0 h 1480593"/>
                <a:gd name="connsiteX1" fmla="*/ 142116 w 1127773"/>
                <a:gd name="connsiteY1" fmla="*/ 1436663 h 1480593"/>
                <a:gd name="connsiteX2" fmla="*/ 1127773 w 1127773"/>
                <a:gd name="connsiteY2" fmla="*/ 1480593 h 1480593"/>
                <a:gd name="connsiteX3" fmla="*/ 0 w 1127773"/>
                <a:gd name="connsiteY3" fmla="*/ 0 h 1480593"/>
                <a:gd name="connsiteX0" fmla="*/ 0 w 1127773"/>
                <a:gd name="connsiteY0" fmla="*/ 0 h 1521284"/>
                <a:gd name="connsiteX1" fmla="*/ 23181 w 1127773"/>
                <a:gd name="connsiteY1" fmla="*/ 1521284 h 1521284"/>
                <a:gd name="connsiteX2" fmla="*/ 1127773 w 1127773"/>
                <a:gd name="connsiteY2" fmla="*/ 1480593 h 1521284"/>
                <a:gd name="connsiteX3" fmla="*/ 0 w 1127773"/>
                <a:gd name="connsiteY3" fmla="*/ 0 h 1521284"/>
                <a:gd name="connsiteX0" fmla="*/ 102045 w 1104592"/>
                <a:gd name="connsiteY0" fmla="*/ 0 h 1534675"/>
                <a:gd name="connsiteX1" fmla="*/ 0 w 1104592"/>
                <a:gd name="connsiteY1" fmla="*/ 1534675 h 1534675"/>
                <a:gd name="connsiteX2" fmla="*/ 1104592 w 1104592"/>
                <a:gd name="connsiteY2" fmla="*/ 1493984 h 1534675"/>
                <a:gd name="connsiteX3" fmla="*/ 102045 w 1104592"/>
                <a:gd name="connsiteY3" fmla="*/ 0 h 1534675"/>
                <a:gd name="connsiteX0" fmla="*/ 0 w 1123132"/>
                <a:gd name="connsiteY0" fmla="*/ 0 h 1699903"/>
                <a:gd name="connsiteX1" fmla="*/ 18540 w 1123132"/>
                <a:gd name="connsiteY1" fmla="*/ 1699903 h 1699903"/>
                <a:gd name="connsiteX2" fmla="*/ 1123132 w 1123132"/>
                <a:gd name="connsiteY2" fmla="*/ 1659212 h 1699903"/>
                <a:gd name="connsiteX3" fmla="*/ 0 w 1123132"/>
                <a:gd name="connsiteY3" fmla="*/ 0 h 1699903"/>
                <a:gd name="connsiteX0" fmla="*/ 0 w 1122643"/>
                <a:gd name="connsiteY0" fmla="*/ 0 h 1698161"/>
                <a:gd name="connsiteX1" fmla="*/ 18051 w 1122643"/>
                <a:gd name="connsiteY1" fmla="*/ 1698161 h 1698161"/>
                <a:gd name="connsiteX2" fmla="*/ 1122643 w 1122643"/>
                <a:gd name="connsiteY2" fmla="*/ 1657470 h 1698161"/>
                <a:gd name="connsiteX3" fmla="*/ 0 w 1122643"/>
                <a:gd name="connsiteY3" fmla="*/ 0 h 1698161"/>
                <a:gd name="connsiteX0" fmla="*/ 0 w 1121666"/>
                <a:gd name="connsiteY0" fmla="*/ 0 h 1694675"/>
                <a:gd name="connsiteX1" fmla="*/ 17074 w 1121666"/>
                <a:gd name="connsiteY1" fmla="*/ 1694675 h 1694675"/>
                <a:gd name="connsiteX2" fmla="*/ 1121666 w 1121666"/>
                <a:gd name="connsiteY2" fmla="*/ 1653984 h 1694675"/>
                <a:gd name="connsiteX3" fmla="*/ 0 w 1121666"/>
                <a:gd name="connsiteY3" fmla="*/ 0 h 1694675"/>
                <a:gd name="connsiteX0" fmla="*/ 0 w 1191431"/>
                <a:gd name="connsiteY0" fmla="*/ 0 h 1694675"/>
                <a:gd name="connsiteX1" fmla="*/ 17074 w 1191431"/>
                <a:gd name="connsiteY1" fmla="*/ 1694675 h 1694675"/>
                <a:gd name="connsiteX2" fmla="*/ 1191431 w 1191431"/>
                <a:gd name="connsiteY2" fmla="*/ 1533395 h 1694675"/>
                <a:gd name="connsiteX3" fmla="*/ 0 w 1191431"/>
                <a:gd name="connsiteY3" fmla="*/ 0 h 1694675"/>
                <a:gd name="connsiteX0" fmla="*/ 0 w 1196901"/>
                <a:gd name="connsiteY0" fmla="*/ 0 h 1694675"/>
                <a:gd name="connsiteX1" fmla="*/ 17074 w 1196901"/>
                <a:gd name="connsiteY1" fmla="*/ 1694675 h 1694675"/>
                <a:gd name="connsiteX2" fmla="*/ 1196901 w 1196901"/>
                <a:gd name="connsiteY2" fmla="*/ 1531995 h 1694675"/>
                <a:gd name="connsiteX3" fmla="*/ 0 w 1196901"/>
                <a:gd name="connsiteY3" fmla="*/ 0 h 1694675"/>
                <a:gd name="connsiteX0" fmla="*/ 0 w 1196901"/>
                <a:gd name="connsiteY0" fmla="*/ 0 h 1696418"/>
                <a:gd name="connsiteX1" fmla="*/ 17563 w 1196901"/>
                <a:gd name="connsiteY1" fmla="*/ 1696418 h 1696418"/>
                <a:gd name="connsiteX2" fmla="*/ 1196901 w 1196901"/>
                <a:gd name="connsiteY2" fmla="*/ 1531995 h 1696418"/>
                <a:gd name="connsiteX3" fmla="*/ 0 w 1196901"/>
                <a:gd name="connsiteY3" fmla="*/ 0 h 16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901" h="1696418">
                  <a:moveTo>
                    <a:pt x="0" y="0"/>
                  </a:moveTo>
                  <a:lnTo>
                    <a:pt x="17563" y="1696418"/>
                  </a:lnTo>
                  <a:lnTo>
                    <a:pt x="1196901" y="1531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0F1B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DAB26F-17E0-42E6-83E7-E15E78E94346}"/>
                </a:ext>
              </a:extLst>
            </p:cNvPr>
            <p:cNvSpPr/>
            <p:nvPr/>
          </p:nvSpPr>
          <p:spPr>
            <a:xfrm rot="6300000">
              <a:off x="10621774" y="5907974"/>
              <a:ext cx="1508255" cy="2180220"/>
            </a:xfrm>
            <a:custGeom>
              <a:avLst/>
              <a:gdLst>
                <a:gd name="connsiteX0" fmla="*/ 0 w 1127773"/>
                <a:gd name="connsiteY0" fmla="*/ 6300 h 1486892"/>
                <a:gd name="connsiteX1" fmla="*/ 1008060 w 1127773"/>
                <a:gd name="connsiteY1" fmla="*/ 0 h 1486892"/>
                <a:gd name="connsiteX2" fmla="*/ 1127773 w 1127773"/>
                <a:gd name="connsiteY2" fmla="*/ 1486893 h 1486892"/>
                <a:gd name="connsiteX3" fmla="*/ 0 w 1127773"/>
                <a:gd name="connsiteY3" fmla="*/ 6300 h 1486892"/>
                <a:gd name="connsiteX0" fmla="*/ 0 w 810782"/>
                <a:gd name="connsiteY0" fmla="*/ 43928 h 1486893"/>
                <a:gd name="connsiteX1" fmla="*/ 691069 w 810782"/>
                <a:gd name="connsiteY1" fmla="*/ 0 h 1486893"/>
                <a:gd name="connsiteX2" fmla="*/ 810782 w 810782"/>
                <a:gd name="connsiteY2" fmla="*/ 1486893 h 1486893"/>
                <a:gd name="connsiteX3" fmla="*/ 0 w 810782"/>
                <a:gd name="connsiteY3" fmla="*/ 43928 h 1486893"/>
                <a:gd name="connsiteX0" fmla="*/ 0 w 936818"/>
                <a:gd name="connsiteY0" fmla="*/ 91654 h 1486893"/>
                <a:gd name="connsiteX1" fmla="*/ 817105 w 936818"/>
                <a:gd name="connsiteY1" fmla="*/ 0 h 1486893"/>
                <a:gd name="connsiteX2" fmla="*/ 936818 w 936818"/>
                <a:gd name="connsiteY2" fmla="*/ 1486893 h 1486893"/>
                <a:gd name="connsiteX3" fmla="*/ 0 w 936818"/>
                <a:gd name="connsiteY3" fmla="*/ 91654 h 1486893"/>
                <a:gd name="connsiteX0" fmla="*/ 0 w 856492"/>
                <a:gd name="connsiteY0" fmla="*/ 91654 h 1206512"/>
                <a:gd name="connsiteX1" fmla="*/ 817105 w 856492"/>
                <a:gd name="connsiteY1" fmla="*/ 0 h 1206512"/>
                <a:gd name="connsiteX2" fmla="*/ 856492 w 856492"/>
                <a:gd name="connsiteY2" fmla="*/ 1206512 h 1206512"/>
                <a:gd name="connsiteX3" fmla="*/ 0 w 856492"/>
                <a:gd name="connsiteY3" fmla="*/ 91654 h 1206512"/>
                <a:gd name="connsiteX0" fmla="*/ 0 w 863755"/>
                <a:gd name="connsiteY0" fmla="*/ 91654 h 1207351"/>
                <a:gd name="connsiteX1" fmla="*/ 817105 w 863755"/>
                <a:gd name="connsiteY1" fmla="*/ 0 h 1207351"/>
                <a:gd name="connsiteX2" fmla="*/ 863755 w 863755"/>
                <a:gd name="connsiteY2" fmla="*/ 1207351 h 1207351"/>
                <a:gd name="connsiteX3" fmla="*/ 0 w 863755"/>
                <a:gd name="connsiteY3" fmla="*/ 91654 h 1207351"/>
                <a:gd name="connsiteX0" fmla="*/ 0 w 819819"/>
                <a:gd name="connsiteY0" fmla="*/ 91654 h 1201041"/>
                <a:gd name="connsiteX1" fmla="*/ 817105 w 819819"/>
                <a:gd name="connsiteY1" fmla="*/ 0 h 1201041"/>
                <a:gd name="connsiteX2" fmla="*/ 819819 w 819819"/>
                <a:gd name="connsiteY2" fmla="*/ 1201041 h 1201041"/>
                <a:gd name="connsiteX3" fmla="*/ 0 w 819819"/>
                <a:gd name="connsiteY3" fmla="*/ 91654 h 1201041"/>
                <a:gd name="connsiteX0" fmla="*/ 0 w 860428"/>
                <a:gd name="connsiteY0" fmla="*/ 91654 h 1205489"/>
                <a:gd name="connsiteX1" fmla="*/ 817105 w 860428"/>
                <a:gd name="connsiteY1" fmla="*/ 0 h 1205489"/>
                <a:gd name="connsiteX2" fmla="*/ 860428 w 860428"/>
                <a:gd name="connsiteY2" fmla="*/ 1205489 h 1205489"/>
                <a:gd name="connsiteX3" fmla="*/ 0 w 860428"/>
                <a:gd name="connsiteY3" fmla="*/ 91654 h 120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428" h="1205489">
                  <a:moveTo>
                    <a:pt x="0" y="91654"/>
                  </a:moveTo>
                  <a:lnTo>
                    <a:pt x="817105" y="0"/>
                  </a:lnTo>
                  <a:cubicBezTo>
                    <a:pt x="818010" y="400347"/>
                    <a:pt x="859523" y="805142"/>
                    <a:pt x="860428" y="1205489"/>
                  </a:cubicBezTo>
                  <a:lnTo>
                    <a:pt x="0" y="91654"/>
                  </a:lnTo>
                  <a:close/>
                </a:path>
              </a:pathLst>
            </a:custGeom>
            <a:solidFill>
              <a:srgbClr val="310E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66F43D-CDAB-44B8-B522-017D1BA84F42}"/>
                </a:ext>
              </a:extLst>
            </p:cNvPr>
            <p:cNvSpPr/>
            <p:nvPr/>
          </p:nvSpPr>
          <p:spPr>
            <a:xfrm rot="6149063">
              <a:off x="8814990" y="4102200"/>
              <a:ext cx="1347589" cy="1960265"/>
            </a:xfrm>
            <a:custGeom>
              <a:avLst/>
              <a:gdLst>
                <a:gd name="connsiteX0" fmla="*/ 0 w 1096275"/>
                <a:gd name="connsiteY0" fmla="*/ 340220 h 1493192"/>
                <a:gd name="connsiteX1" fmla="*/ 1064758 w 1096275"/>
                <a:gd name="connsiteY1" fmla="*/ 0 h 1493192"/>
                <a:gd name="connsiteX2" fmla="*/ 1096275 w 1096275"/>
                <a:gd name="connsiteY2" fmla="*/ 1493192 h 1493192"/>
                <a:gd name="connsiteX3" fmla="*/ 0 w 1096275"/>
                <a:gd name="connsiteY3" fmla="*/ 340220 h 1493192"/>
                <a:gd name="connsiteX0" fmla="*/ 0 w 1028824"/>
                <a:gd name="connsiteY0" fmla="*/ 363747 h 1493192"/>
                <a:gd name="connsiteX1" fmla="*/ 997307 w 1028824"/>
                <a:gd name="connsiteY1" fmla="*/ 0 h 1493192"/>
                <a:gd name="connsiteX2" fmla="*/ 1028824 w 1028824"/>
                <a:gd name="connsiteY2" fmla="*/ 1493192 h 1493192"/>
                <a:gd name="connsiteX3" fmla="*/ 0 w 1028824"/>
                <a:gd name="connsiteY3" fmla="*/ 363747 h 1493192"/>
                <a:gd name="connsiteX0" fmla="*/ 0 w 1088506"/>
                <a:gd name="connsiteY0" fmla="*/ 340413 h 1493192"/>
                <a:gd name="connsiteX1" fmla="*/ 1056989 w 1088506"/>
                <a:gd name="connsiteY1" fmla="*/ 0 h 1493192"/>
                <a:gd name="connsiteX2" fmla="*/ 1088506 w 1088506"/>
                <a:gd name="connsiteY2" fmla="*/ 1493192 h 1493192"/>
                <a:gd name="connsiteX3" fmla="*/ 0 w 1088506"/>
                <a:gd name="connsiteY3" fmla="*/ 340413 h 1493192"/>
                <a:gd name="connsiteX0" fmla="*/ 0 w 1021687"/>
                <a:gd name="connsiteY0" fmla="*/ 385352 h 1493192"/>
                <a:gd name="connsiteX1" fmla="*/ 990170 w 1021687"/>
                <a:gd name="connsiteY1" fmla="*/ 0 h 1493192"/>
                <a:gd name="connsiteX2" fmla="*/ 1021687 w 1021687"/>
                <a:gd name="connsiteY2" fmla="*/ 1493192 h 1493192"/>
                <a:gd name="connsiteX3" fmla="*/ 0 w 1021687"/>
                <a:gd name="connsiteY3" fmla="*/ 385352 h 1493192"/>
                <a:gd name="connsiteX0" fmla="*/ 0 w 1086258"/>
                <a:gd name="connsiteY0" fmla="*/ 341730 h 1493192"/>
                <a:gd name="connsiteX1" fmla="*/ 1054741 w 1086258"/>
                <a:gd name="connsiteY1" fmla="*/ 0 h 1493192"/>
                <a:gd name="connsiteX2" fmla="*/ 1086258 w 1086258"/>
                <a:gd name="connsiteY2" fmla="*/ 1493192 h 1493192"/>
                <a:gd name="connsiteX3" fmla="*/ 0 w 1086258"/>
                <a:gd name="connsiteY3" fmla="*/ 341730 h 1493192"/>
                <a:gd name="connsiteX0" fmla="*/ 0 w 1094028"/>
                <a:gd name="connsiteY0" fmla="*/ 341537 h 1493192"/>
                <a:gd name="connsiteX1" fmla="*/ 1062511 w 1094028"/>
                <a:gd name="connsiteY1" fmla="*/ 0 h 1493192"/>
                <a:gd name="connsiteX2" fmla="*/ 1094028 w 1094028"/>
                <a:gd name="connsiteY2" fmla="*/ 1493192 h 1493192"/>
                <a:gd name="connsiteX3" fmla="*/ 0 w 1094028"/>
                <a:gd name="connsiteY3" fmla="*/ 341537 h 1493192"/>
                <a:gd name="connsiteX0" fmla="*/ 0 w 1099549"/>
                <a:gd name="connsiteY0" fmla="*/ 342660 h 1493192"/>
                <a:gd name="connsiteX1" fmla="*/ 1068032 w 1099549"/>
                <a:gd name="connsiteY1" fmla="*/ 0 h 1493192"/>
                <a:gd name="connsiteX2" fmla="*/ 1099549 w 1099549"/>
                <a:gd name="connsiteY2" fmla="*/ 1493192 h 1493192"/>
                <a:gd name="connsiteX3" fmla="*/ 0 w 1099549"/>
                <a:gd name="connsiteY3" fmla="*/ 342660 h 1493192"/>
                <a:gd name="connsiteX0" fmla="*/ 0 w 1098524"/>
                <a:gd name="connsiteY0" fmla="*/ 338905 h 1493192"/>
                <a:gd name="connsiteX1" fmla="*/ 1067007 w 1098524"/>
                <a:gd name="connsiteY1" fmla="*/ 0 h 1493192"/>
                <a:gd name="connsiteX2" fmla="*/ 1098524 w 1098524"/>
                <a:gd name="connsiteY2" fmla="*/ 1493192 h 1493192"/>
                <a:gd name="connsiteX3" fmla="*/ 0 w 1098524"/>
                <a:gd name="connsiteY3" fmla="*/ 338905 h 1493192"/>
                <a:gd name="connsiteX0" fmla="*/ 0 w 1038632"/>
                <a:gd name="connsiteY0" fmla="*/ 355101 h 1493192"/>
                <a:gd name="connsiteX1" fmla="*/ 1007115 w 1038632"/>
                <a:gd name="connsiteY1" fmla="*/ 0 h 1493192"/>
                <a:gd name="connsiteX2" fmla="*/ 1038632 w 1038632"/>
                <a:gd name="connsiteY2" fmla="*/ 1493192 h 1493192"/>
                <a:gd name="connsiteX3" fmla="*/ 0 w 1038632"/>
                <a:gd name="connsiteY3" fmla="*/ 355101 h 1493192"/>
                <a:gd name="connsiteX0" fmla="*/ 0 w 1094028"/>
                <a:gd name="connsiteY0" fmla="*/ 341538 h 1493192"/>
                <a:gd name="connsiteX1" fmla="*/ 1062511 w 1094028"/>
                <a:gd name="connsiteY1" fmla="*/ 0 h 1493192"/>
                <a:gd name="connsiteX2" fmla="*/ 1094028 w 1094028"/>
                <a:gd name="connsiteY2" fmla="*/ 1493192 h 1493192"/>
                <a:gd name="connsiteX3" fmla="*/ 0 w 1094028"/>
                <a:gd name="connsiteY3" fmla="*/ 341538 h 1493192"/>
                <a:gd name="connsiteX0" fmla="*/ 0 w 1094028"/>
                <a:gd name="connsiteY0" fmla="*/ 267907 h 1419561"/>
                <a:gd name="connsiteX1" fmla="*/ 1066743 w 1094028"/>
                <a:gd name="connsiteY1" fmla="*/ 0 h 1419561"/>
                <a:gd name="connsiteX2" fmla="*/ 1094028 w 1094028"/>
                <a:gd name="connsiteY2" fmla="*/ 1419561 h 1419561"/>
                <a:gd name="connsiteX3" fmla="*/ 0 w 1094028"/>
                <a:gd name="connsiteY3" fmla="*/ 267907 h 1419561"/>
                <a:gd name="connsiteX0" fmla="*/ 0 w 1074061"/>
                <a:gd name="connsiteY0" fmla="*/ 267907 h 1336714"/>
                <a:gd name="connsiteX1" fmla="*/ 1066743 w 1074061"/>
                <a:gd name="connsiteY1" fmla="*/ 0 h 1336714"/>
                <a:gd name="connsiteX2" fmla="*/ 1074061 w 1074061"/>
                <a:gd name="connsiteY2" fmla="*/ 1336714 h 1336714"/>
                <a:gd name="connsiteX3" fmla="*/ 0 w 1074061"/>
                <a:gd name="connsiteY3" fmla="*/ 267907 h 1336714"/>
                <a:gd name="connsiteX0" fmla="*/ 0 w 1085444"/>
                <a:gd name="connsiteY0" fmla="*/ 267907 h 1415986"/>
                <a:gd name="connsiteX1" fmla="*/ 1066743 w 1085444"/>
                <a:gd name="connsiteY1" fmla="*/ 0 h 1415986"/>
                <a:gd name="connsiteX2" fmla="*/ 1085444 w 1085444"/>
                <a:gd name="connsiteY2" fmla="*/ 1415986 h 1415986"/>
                <a:gd name="connsiteX3" fmla="*/ 0 w 1085444"/>
                <a:gd name="connsiteY3" fmla="*/ 267907 h 1415986"/>
                <a:gd name="connsiteX0" fmla="*/ 0 w 1085036"/>
                <a:gd name="connsiteY0" fmla="*/ 267907 h 1414295"/>
                <a:gd name="connsiteX1" fmla="*/ 1066743 w 1085036"/>
                <a:gd name="connsiteY1" fmla="*/ 0 h 1414295"/>
                <a:gd name="connsiteX2" fmla="*/ 1085036 w 1085036"/>
                <a:gd name="connsiteY2" fmla="*/ 1414295 h 1414295"/>
                <a:gd name="connsiteX3" fmla="*/ 0 w 1085036"/>
                <a:gd name="connsiteY3" fmla="*/ 267907 h 1414295"/>
                <a:gd name="connsiteX0" fmla="*/ 0 w 1085036"/>
                <a:gd name="connsiteY0" fmla="*/ 267907 h 1414295"/>
                <a:gd name="connsiteX1" fmla="*/ 1066743 w 1085036"/>
                <a:gd name="connsiteY1" fmla="*/ 0 h 1414295"/>
                <a:gd name="connsiteX2" fmla="*/ 1085036 w 1085036"/>
                <a:gd name="connsiteY2" fmla="*/ 1414295 h 1414295"/>
                <a:gd name="connsiteX3" fmla="*/ 0 w 1085036"/>
                <a:gd name="connsiteY3" fmla="*/ 267907 h 1414295"/>
                <a:gd name="connsiteX0" fmla="*/ 0 w 1169538"/>
                <a:gd name="connsiteY0" fmla="*/ 267907 h 1340351"/>
                <a:gd name="connsiteX1" fmla="*/ 1066743 w 1169538"/>
                <a:gd name="connsiteY1" fmla="*/ 0 h 1340351"/>
                <a:gd name="connsiteX2" fmla="*/ 1169538 w 1169538"/>
                <a:gd name="connsiteY2" fmla="*/ 1340351 h 1340351"/>
                <a:gd name="connsiteX3" fmla="*/ 0 w 1169538"/>
                <a:gd name="connsiteY3" fmla="*/ 267907 h 1340351"/>
                <a:gd name="connsiteX0" fmla="*/ 0 w 1085653"/>
                <a:gd name="connsiteY0" fmla="*/ 267907 h 1408849"/>
                <a:gd name="connsiteX1" fmla="*/ 1066743 w 1085653"/>
                <a:gd name="connsiteY1" fmla="*/ 0 h 1408849"/>
                <a:gd name="connsiteX2" fmla="*/ 1085653 w 1085653"/>
                <a:gd name="connsiteY2" fmla="*/ 1408849 h 1408849"/>
                <a:gd name="connsiteX3" fmla="*/ 0 w 1085653"/>
                <a:gd name="connsiteY3" fmla="*/ 267907 h 1408849"/>
                <a:gd name="connsiteX0" fmla="*/ 0 w 1066763"/>
                <a:gd name="connsiteY0" fmla="*/ 267907 h 1425549"/>
                <a:gd name="connsiteX1" fmla="*/ 1066743 w 1066763"/>
                <a:gd name="connsiteY1" fmla="*/ 0 h 1425549"/>
                <a:gd name="connsiteX2" fmla="*/ 850528 w 1066763"/>
                <a:gd name="connsiteY2" fmla="*/ 1425549 h 1425549"/>
                <a:gd name="connsiteX3" fmla="*/ 0 w 1066763"/>
                <a:gd name="connsiteY3" fmla="*/ 267907 h 1425549"/>
                <a:gd name="connsiteX0" fmla="*/ 0 w 1066771"/>
                <a:gd name="connsiteY0" fmla="*/ 267907 h 1425549"/>
                <a:gd name="connsiteX1" fmla="*/ 1066743 w 1066771"/>
                <a:gd name="connsiteY1" fmla="*/ 0 h 1425549"/>
                <a:gd name="connsiteX2" fmla="*/ 850528 w 1066771"/>
                <a:gd name="connsiteY2" fmla="*/ 1425549 h 1425549"/>
                <a:gd name="connsiteX3" fmla="*/ 0 w 1066771"/>
                <a:gd name="connsiteY3" fmla="*/ 267907 h 1425549"/>
                <a:gd name="connsiteX0" fmla="*/ 0 w 1066743"/>
                <a:gd name="connsiteY0" fmla="*/ 267907 h 1425549"/>
                <a:gd name="connsiteX1" fmla="*/ 1066743 w 1066743"/>
                <a:gd name="connsiteY1" fmla="*/ 0 h 1425549"/>
                <a:gd name="connsiteX2" fmla="*/ 850528 w 1066743"/>
                <a:gd name="connsiteY2" fmla="*/ 1425549 h 1425549"/>
                <a:gd name="connsiteX3" fmla="*/ 0 w 1066743"/>
                <a:gd name="connsiteY3" fmla="*/ 267907 h 1425549"/>
                <a:gd name="connsiteX0" fmla="*/ 0 w 1066743"/>
                <a:gd name="connsiteY0" fmla="*/ 267907 h 1274210"/>
                <a:gd name="connsiteX1" fmla="*/ 1066743 w 1066743"/>
                <a:gd name="connsiteY1" fmla="*/ 0 h 1274210"/>
                <a:gd name="connsiteX2" fmla="*/ 973487 w 1066743"/>
                <a:gd name="connsiteY2" fmla="*/ 1274210 h 1274210"/>
                <a:gd name="connsiteX3" fmla="*/ 0 w 1066743"/>
                <a:gd name="connsiteY3" fmla="*/ 267907 h 1274210"/>
                <a:gd name="connsiteX0" fmla="*/ 0 w 1066743"/>
                <a:gd name="connsiteY0" fmla="*/ 267907 h 1425548"/>
                <a:gd name="connsiteX1" fmla="*/ 1066743 w 1066743"/>
                <a:gd name="connsiteY1" fmla="*/ 0 h 1425548"/>
                <a:gd name="connsiteX2" fmla="*/ 850528 w 1066743"/>
                <a:gd name="connsiteY2" fmla="*/ 1425548 h 1425548"/>
                <a:gd name="connsiteX3" fmla="*/ 0 w 1066743"/>
                <a:gd name="connsiteY3" fmla="*/ 267907 h 14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743" h="1425548">
                  <a:moveTo>
                    <a:pt x="0" y="267907"/>
                  </a:moveTo>
                  <a:lnTo>
                    <a:pt x="1066743" y="0"/>
                  </a:lnTo>
                  <a:cubicBezTo>
                    <a:pt x="1000601" y="433889"/>
                    <a:pt x="914769" y="992044"/>
                    <a:pt x="850528" y="1425548"/>
                  </a:cubicBezTo>
                  <a:lnTo>
                    <a:pt x="0" y="267907"/>
                  </a:lnTo>
                  <a:close/>
                </a:path>
              </a:pathLst>
            </a:custGeom>
            <a:solidFill>
              <a:srgbClr val="E7EAD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264B98-21F6-4C0D-81AA-F69026DDA548}"/>
                </a:ext>
              </a:extLst>
            </p:cNvPr>
            <p:cNvSpPr/>
            <p:nvPr/>
          </p:nvSpPr>
          <p:spPr>
            <a:xfrm rot="6171973">
              <a:off x="8370861" y="5315972"/>
              <a:ext cx="1688532" cy="1968830"/>
            </a:xfrm>
            <a:custGeom>
              <a:avLst/>
              <a:gdLst>
                <a:gd name="connsiteX0" fmla="*/ 0 w 1108874"/>
                <a:gd name="connsiteY0" fmla="*/ 0 h 1493192"/>
                <a:gd name="connsiteX1" fmla="*/ 31517 w 1108874"/>
                <a:gd name="connsiteY1" fmla="*/ 1493192 h 1493192"/>
                <a:gd name="connsiteX2" fmla="*/ 1108875 w 1108874"/>
                <a:gd name="connsiteY2" fmla="*/ 1071058 h 1493192"/>
                <a:gd name="connsiteX3" fmla="*/ 0 w 1108874"/>
                <a:gd name="connsiteY3" fmla="*/ 0 h 1493192"/>
                <a:gd name="connsiteX0" fmla="*/ 0 w 1104963"/>
                <a:gd name="connsiteY0" fmla="*/ 0 h 1417890"/>
                <a:gd name="connsiteX1" fmla="*/ 27605 w 1104963"/>
                <a:gd name="connsiteY1" fmla="*/ 1417890 h 1417890"/>
                <a:gd name="connsiteX2" fmla="*/ 1104963 w 1104963"/>
                <a:gd name="connsiteY2" fmla="*/ 995756 h 1417890"/>
                <a:gd name="connsiteX3" fmla="*/ 0 w 1104963"/>
                <a:gd name="connsiteY3" fmla="*/ 0 h 1417890"/>
                <a:gd name="connsiteX0" fmla="*/ 0 w 1103912"/>
                <a:gd name="connsiteY0" fmla="*/ 0 h 1494404"/>
                <a:gd name="connsiteX1" fmla="*/ 26554 w 1103912"/>
                <a:gd name="connsiteY1" fmla="*/ 1494404 h 1494404"/>
                <a:gd name="connsiteX2" fmla="*/ 1103912 w 1103912"/>
                <a:gd name="connsiteY2" fmla="*/ 1072270 h 1494404"/>
                <a:gd name="connsiteX3" fmla="*/ 0 w 1103912"/>
                <a:gd name="connsiteY3" fmla="*/ 0 h 1494404"/>
                <a:gd name="connsiteX0" fmla="*/ 0 w 1103912"/>
                <a:gd name="connsiteY0" fmla="*/ 0 h 1404314"/>
                <a:gd name="connsiteX1" fmla="*/ 90851 w 1103912"/>
                <a:gd name="connsiteY1" fmla="*/ 1404314 h 1404314"/>
                <a:gd name="connsiteX2" fmla="*/ 1103912 w 1103912"/>
                <a:gd name="connsiteY2" fmla="*/ 1072270 h 1404314"/>
                <a:gd name="connsiteX3" fmla="*/ 0 w 1103912"/>
                <a:gd name="connsiteY3" fmla="*/ 0 h 1404314"/>
                <a:gd name="connsiteX0" fmla="*/ 0 w 1103912"/>
                <a:gd name="connsiteY0" fmla="*/ 0 h 1482029"/>
                <a:gd name="connsiteX1" fmla="*/ 23908 w 1103912"/>
                <a:gd name="connsiteY1" fmla="*/ 1482029 h 1482029"/>
                <a:gd name="connsiteX2" fmla="*/ 1103912 w 1103912"/>
                <a:gd name="connsiteY2" fmla="*/ 1072270 h 1482029"/>
                <a:gd name="connsiteX3" fmla="*/ 0 w 1103912"/>
                <a:gd name="connsiteY3" fmla="*/ 0 h 1482029"/>
                <a:gd name="connsiteX0" fmla="*/ 0 w 1015327"/>
                <a:gd name="connsiteY0" fmla="*/ 0 h 1482029"/>
                <a:gd name="connsiteX1" fmla="*/ 23908 w 1015327"/>
                <a:gd name="connsiteY1" fmla="*/ 1482029 h 1482029"/>
                <a:gd name="connsiteX2" fmla="*/ 1015327 w 1015327"/>
                <a:gd name="connsiteY2" fmla="*/ 1097609 h 1482029"/>
                <a:gd name="connsiteX3" fmla="*/ 0 w 1015327"/>
                <a:gd name="connsiteY3" fmla="*/ 0 h 1482029"/>
                <a:gd name="connsiteX0" fmla="*/ 188053 w 1203380"/>
                <a:gd name="connsiteY0" fmla="*/ 0 h 1499197"/>
                <a:gd name="connsiteX1" fmla="*/ 0 w 1203380"/>
                <a:gd name="connsiteY1" fmla="*/ 1499197 h 1499197"/>
                <a:gd name="connsiteX2" fmla="*/ 1203380 w 1203380"/>
                <a:gd name="connsiteY2" fmla="*/ 1097609 h 1499197"/>
                <a:gd name="connsiteX3" fmla="*/ 188053 w 1203380"/>
                <a:gd name="connsiteY3" fmla="*/ 0 h 149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380" h="1499197">
                  <a:moveTo>
                    <a:pt x="188053" y="0"/>
                  </a:moveTo>
                  <a:lnTo>
                    <a:pt x="0" y="1499197"/>
                  </a:lnTo>
                  <a:lnTo>
                    <a:pt x="1203380" y="1097609"/>
                  </a:lnTo>
                  <a:lnTo>
                    <a:pt x="188053" y="0"/>
                  </a:lnTo>
                  <a:close/>
                </a:path>
              </a:pathLst>
            </a:custGeom>
            <a:solidFill>
              <a:srgbClr val="9F96A8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F4E34A-CAFD-44D3-99A8-DEC3113A29BB}"/>
                </a:ext>
              </a:extLst>
            </p:cNvPr>
            <p:cNvSpPr/>
            <p:nvPr/>
          </p:nvSpPr>
          <p:spPr>
            <a:xfrm rot="5947366">
              <a:off x="8712726" y="5780225"/>
              <a:ext cx="1495138" cy="1594501"/>
            </a:xfrm>
            <a:custGeom>
              <a:avLst/>
              <a:gdLst>
                <a:gd name="connsiteX0" fmla="*/ 0 w 1115173"/>
                <a:gd name="connsiteY0" fmla="*/ 37798 h 1108856"/>
                <a:gd name="connsiteX1" fmla="*/ 1115174 w 1115173"/>
                <a:gd name="connsiteY1" fmla="*/ 0 h 1108856"/>
                <a:gd name="connsiteX2" fmla="*/ 1108875 w 1115173"/>
                <a:gd name="connsiteY2" fmla="*/ 1108856 h 1108856"/>
                <a:gd name="connsiteX3" fmla="*/ 0 w 1115173"/>
                <a:gd name="connsiteY3" fmla="*/ 37798 h 1108856"/>
                <a:gd name="connsiteX0" fmla="*/ 0 w 1052881"/>
                <a:gd name="connsiteY0" fmla="*/ 49976 h 1108856"/>
                <a:gd name="connsiteX1" fmla="*/ 1052881 w 1052881"/>
                <a:gd name="connsiteY1" fmla="*/ 0 h 1108856"/>
                <a:gd name="connsiteX2" fmla="*/ 1046582 w 1052881"/>
                <a:gd name="connsiteY2" fmla="*/ 1108856 h 1108856"/>
                <a:gd name="connsiteX3" fmla="*/ 0 w 1052881"/>
                <a:gd name="connsiteY3" fmla="*/ 49976 h 1108856"/>
                <a:gd name="connsiteX0" fmla="*/ 0 w 1097698"/>
                <a:gd name="connsiteY0" fmla="*/ 46770 h 1108856"/>
                <a:gd name="connsiteX1" fmla="*/ 1097698 w 1097698"/>
                <a:gd name="connsiteY1" fmla="*/ 0 h 1108856"/>
                <a:gd name="connsiteX2" fmla="*/ 1091399 w 1097698"/>
                <a:gd name="connsiteY2" fmla="*/ 1108856 h 1108856"/>
                <a:gd name="connsiteX3" fmla="*/ 0 w 1097698"/>
                <a:gd name="connsiteY3" fmla="*/ 46770 h 1108856"/>
                <a:gd name="connsiteX0" fmla="*/ 0 w 1097698"/>
                <a:gd name="connsiteY0" fmla="*/ 46770 h 1095288"/>
                <a:gd name="connsiteX1" fmla="*/ 1097698 w 1097698"/>
                <a:gd name="connsiteY1" fmla="*/ 0 h 1095288"/>
                <a:gd name="connsiteX2" fmla="*/ 972206 w 1097698"/>
                <a:gd name="connsiteY2" fmla="*/ 1095288 h 1095288"/>
                <a:gd name="connsiteX3" fmla="*/ 0 w 1097698"/>
                <a:gd name="connsiteY3" fmla="*/ 46770 h 10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698" h="1095288">
                  <a:moveTo>
                    <a:pt x="0" y="46770"/>
                  </a:moveTo>
                  <a:lnTo>
                    <a:pt x="1097698" y="0"/>
                  </a:lnTo>
                  <a:cubicBezTo>
                    <a:pt x="1095598" y="369619"/>
                    <a:pt x="974306" y="725669"/>
                    <a:pt x="972206" y="1095288"/>
                  </a:cubicBezTo>
                  <a:lnTo>
                    <a:pt x="0" y="46770"/>
                  </a:lnTo>
                  <a:close/>
                </a:path>
              </a:pathLst>
            </a:custGeom>
            <a:solidFill>
              <a:srgbClr val="4887C3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E4DAC41-4DBA-47D7-A742-6D0CA9CAB0F5}"/>
                </a:ext>
              </a:extLst>
            </p:cNvPr>
            <p:cNvSpPr/>
            <p:nvPr/>
          </p:nvSpPr>
          <p:spPr>
            <a:xfrm rot="6300000">
              <a:off x="6912865" y="2963423"/>
              <a:ext cx="1738536" cy="1693196"/>
            </a:xfrm>
            <a:custGeom>
              <a:avLst/>
              <a:gdLst>
                <a:gd name="connsiteX0" fmla="*/ 535530 w 1348281"/>
                <a:gd name="connsiteY0" fmla="*/ 0 h 1260085"/>
                <a:gd name="connsiteX1" fmla="*/ 0 w 1348281"/>
                <a:gd name="connsiteY1" fmla="*/ 466232 h 1260085"/>
                <a:gd name="connsiteX2" fmla="*/ 1348282 w 1348281"/>
                <a:gd name="connsiteY2" fmla="*/ 1260085 h 1260085"/>
                <a:gd name="connsiteX3" fmla="*/ 535530 w 1348281"/>
                <a:gd name="connsiteY3" fmla="*/ 0 h 12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281" h="1260085">
                  <a:moveTo>
                    <a:pt x="535530" y="0"/>
                  </a:moveTo>
                  <a:lnTo>
                    <a:pt x="0" y="466232"/>
                  </a:lnTo>
                  <a:lnTo>
                    <a:pt x="1348282" y="1260085"/>
                  </a:lnTo>
                  <a:lnTo>
                    <a:pt x="535530" y="0"/>
                  </a:lnTo>
                  <a:close/>
                </a:path>
              </a:pathLst>
            </a:custGeom>
            <a:solidFill>
              <a:srgbClr val="ECE9FE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3A7FE6-50E0-447D-A6E9-B498D04DB3FB}"/>
                </a:ext>
              </a:extLst>
            </p:cNvPr>
            <p:cNvSpPr/>
            <p:nvPr/>
          </p:nvSpPr>
          <p:spPr>
            <a:xfrm rot="6300000">
              <a:off x="7037190" y="3425369"/>
              <a:ext cx="1409755" cy="1831223"/>
            </a:xfrm>
            <a:custGeom>
              <a:avLst/>
              <a:gdLst>
                <a:gd name="connsiteX0" fmla="*/ 0 w 1360898"/>
                <a:gd name="connsiteY0" fmla="*/ 151211 h 1411296"/>
                <a:gd name="connsiteX1" fmla="*/ 1360899 w 1360898"/>
                <a:gd name="connsiteY1" fmla="*/ 0 h 1411296"/>
                <a:gd name="connsiteX2" fmla="*/ 812752 w 1360898"/>
                <a:gd name="connsiteY2" fmla="*/ 1411296 h 1411296"/>
                <a:gd name="connsiteX3" fmla="*/ 0 w 1360898"/>
                <a:gd name="connsiteY3" fmla="*/ 151211 h 1411296"/>
                <a:gd name="connsiteX0" fmla="*/ 0 w 1290277"/>
                <a:gd name="connsiteY0" fmla="*/ 131258 h 1391343"/>
                <a:gd name="connsiteX1" fmla="*/ 1290277 w 1290277"/>
                <a:gd name="connsiteY1" fmla="*/ 0 h 1391343"/>
                <a:gd name="connsiteX2" fmla="*/ 812752 w 1290277"/>
                <a:gd name="connsiteY2" fmla="*/ 1391343 h 1391343"/>
                <a:gd name="connsiteX3" fmla="*/ 0 w 1290277"/>
                <a:gd name="connsiteY3" fmla="*/ 131258 h 1391343"/>
                <a:gd name="connsiteX0" fmla="*/ 0 w 1359563"/>
                <a:gd name="connsiteY0" fmla="*/ 149001 h 1409086"/>
                <a:gd name="connsiteX1" fmla="*/ 1359563 w 1359563"/>
                <a:gd name="connsiteY1" fmla="*/ 0 h 1409086"/>
                <a:gd name="connsiteX2" fmla="*/ 812752 w 1359563"/>
                <a:gd name="connsiteY2" fmla="*/ 1409086 h 1409086"/>
                <a:gd name="connsiteX3" fmla="*/ 0 w 1359563"/>
                <a:gd name="connsiteY3" fmla="*/ 149001 h 1409086"/>
                <a:gd name="connsiteX0" fmla="*/ 0 w 1358228"/>
                <a:gd name="connsiteY0" fmla="*/ 146792 h 1406877"/>
                <a:gd name="connsiteX1" fmla="*/ 1358228 w 1358228"/>
                <a:gd name="connsiteY1" fmla="*/ 0 h 1406877"/>
                <a:gd name="connsiteX2" fmla="*/ 812752 w 1358228"/>
                <a:gd name="connsiteY2" fmla="*/ 1406877 h 1406877"/>
                <a:gd name="connsiteX3" fmla="*/ 0 w 1358228"/>
                <a:gd name="connsiteY3" fmla="*/ 146792 h 1406877"/>
                <a:gd name="connsiteX0" fmla="*/ 0 w 1392130"/>
                <a:gd name="connsiteY0" fmla="*/ 67692 h 1327777"/>
                <a:gd name="connsiteX1" fmla="*/ 1392130 w 1392130"/>
                <a:gd name="connsiteY1" fmla="*/ 0 h 1327777"/>
                <a:gd name="connsiteX2" fmla="*/ 812752 w 1392130"/>
                <a:gd name="connsiteY2" fmla="*/ 1327777 h 1327777"/>
                <a:gd name="connsiteX3" fmla="*/ 0 w 1392130"/>
                <a:gd name="connsiteY3" fmla="*/ 67692 h 1327777"/>
                <a:gd name="connsiteX0" fmla="*/ 0 w 1360897"/>
                <a:gd name="connsiteY0" fmla="*/ 151211 h 1411296"/>
                <a:gd name="connsiteX1" fmla="*/ 1360897 w 1360897"/>
                <a:gd name="connsiteY1" fmla="*/ 0 h 1411296"/>
                <a:gd name="connsiteX2" fmla="*/ 812752 w 1360897"/>
                <a:gd name="connsiteY2" fmla="*/ 1411296 h 1411296"/>
                <a:gd name="connsiteX3" fmla="*/ 0 w 1360897"/>
                <a:gd name="connsiteY3" fmla="*/ 151211 h 1411296"/>
                <a:gd name="connsiteX0" fmla="*/ 0 w 1298093"/>
                <a:gd name="connsiteY0" fmla="*/ 103377 h 1363462"/>
                <a:gd name="connsiteX1" fmla="*/ 1298093 w 1298093"/>
                <a:gd name="connsiteY1" fmla="*/ 0 h 1363462"/>
                <a:gd name="connsiteX2" fmla="*/ 812752 w 1298093"/>
                <a:gd name="connsiteY2" fmla="*/ 1363462 h 1363462"/>
                <a:gd name="connsiteX3" fmla="*/ 0 w 1298093"/>
                <a:gd name="connsiteY3" fmla="*/ 103377 h 1363462"/>
                <a:gd name="connsiteX0" fmla="*/ 0 w 1354450"/>
                <a:gd name="connsiteY0" fmla="*/ 153295 h 1413380"/>
                <a:gd name="connsiteX1" fmla="*/ 1354450 w 1354450"/>
                <a:gd name="connsiteY1" fmla="*/ 0 h 1413380"/>
                <a:gd name="connsiteX2" fmla="*/ 812752 w 1354450"/>
                <a:gd name="connsiteY2" fmla="*/ 1413380 h 1413380"/>
                <a:gd name="connsiteX3" fmla="*/ 0 w 1354450"/>
                <a:gd name="connsiteY3" fmla="*/ 153295 h 1413380"/>
                <a:gd name="connsiteX0" fmla="*/ 0 w 1355784"/>
                <a:gd name="connsiteY0" fmla="*/ 155504 h 1415589"/>
                <a:gd name="connsiteX1" fmla="*/ 1355784 w 1355784"/>
                <a:gd name="connsiteY1" fmla="*/ 0 h 1415589"/>
                <a:gd name="connsiteX2" fmla="*/ 812752 w 1355784"/>
                <a:gd name="connsiteY2" fmla="*/ 1415589 h 1415589"/>
                <a:gd name="connsiteX3" fmla="*/ 0 w 1355784"/>
                <a:gd name="connsiteY3" fmla="*/ 155504 h 1415589"/>
                <a:gd name="connsiteX0" fmla="*/ 0 w 1360765"/>
                <a:gd name="connsiteY0" fmla="*/ 158647 h 1418732"/>
                <a:gd name="connsiteX1" fmla="*/ 1360765 w 1360765"/>
                <a:gd name="connsiteY1" fmla="*/ 0 h 1418732"/>
                <a:gd name="connsiteX2" fmla="*/ 812752 w 1360765"/>
                <a:gd name="connsiteY2" fmla="*/ 1418732 h 1418732"/>
                <a:gd name="connsiteX3" fmla="*/ 0 w 1360765"/>
                <a:gd name="connsiteY3" fmla="*/ 158647 h 1418732"/>
                <a:gd name="connsiteX0" fmla="*/ 0 w 1357607"/>
                <a:gd name="connsiteY0" fmla="*/ 155971 h 1416056"/>
                <a:gd name="connsiteX1" fmla="*/ 1357607 w 1357607"/>
                <a:gd name="connsiteY1" fmla="*/ 0 h 1416056"/>
                <a:gd name="connsiteX2" fmla="*/ 812752 w 1357607"/>
                <a:gd name="connsiteY2" fmla="*/ 1416056 h 1416056"/>
                <a:gd name="connsiteX3" fmla="*/ 0 w 1357607"/>
                <a:gd name="connsiteY3" fmla="*/ 155971 h 1416056"/>
                <a:gd name="connsiteX0" fmla="*/ 0 w 1117530"/>
                <a:gd name="connsiteY0" fmla="*/ 127266 h 1387351"/>
                <a:gd name="connsiteX1" fmla="*/ 1117530 w 1117530"/>
                <a:gd name="connsiteY1" fmla="*/ 0 h 1387351"/>
                <a:gd name="connsiteX2" fmla="*/ 812752 w 1117530"/>
                <a:gd name="connsiteY2" fmla="*/ 1387351 h 1387351"/>
                <a:gd name="connsiteX3" fmla="*/ 0 w 1117530"/>
                <a:gd name="connsiteY3" fmla="*/ 127266 h 138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530" h="1387351">
                  <a:moveTo>
                    <a:pt x="0" y="127266"/>
                  </a:moveTo>
                  <a:lnTo>
                    <a:pt x="1117530" y="0"/>
                  </a:lnTo>
                  <a:lnTo>
                    <a:pt x="812752" y="1387351"/>
                  </a:lnTo>
                  <a:lnTo>
                    <a:pt x="0" y="127266"/>
                  </a:lnTo>
                  <a:close/>
                </a:path>
              </a:pathLst>
            </a:custGeom>
            <a:solidFill>
              <a:srgbClr val="E1DBDA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1D2F18-9905-49E0-92A6-F762EFCF9915}"/>
                </a:ext>
              </a:extLst>
            </p:cNvPr>
            <p:cNvSpPr/>
            <p:nvPr/>
          </p:nvSpPr>
          <p:spPr>
            <a:xfrm rot="6300000">
              <a:off x="6652866" y="4506994"/>
              <a:ext cx="2050562" cy="2420021"/>
            </a:xfrm>
            <a:custGeom>
              <a:avLst/>
              <a:gdLst>
                <a:gd name="connsiteX0" fmla="*/ 548147 w 1625504"/>
                <a:gd name="connsiteY0" fmla="*/ 422134 h 1833430"/>
                <a:gd name="connsiteX1" fmla="*/ 1625505 w 1625504"/>
                <a:gd name="connsiteY1" fmla="*/ 0 h 1833430"/>
                <a:gd name="connsiteX2" fmla="*/ 0 w 1625504"/>
                <a:gd name="connsiteY2" fmla="*/ 1833431 h 1833430"/>
                <a:gd name="connsiteX3" fmla="*/ 548147 w 1625504"/>
                <a:gd name="connsiteY3" fmla="*/ 422134 h 1833430"/>
                <a:gd name="connsiteX0" fmla="*/ 610018 w 1625505"/>
                <a:gd name="connsiteY0" fmla="*/ 503410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610018 w 1625505"/>
                <a:gd name="connsiteY3" fmla="*/ 503410 h 1833431"/>
                <a:gd name="connsiteX0" fmla="*/ 540365 w 1625505"/>
                <a:gd name="connsiteY0" fmla="*/ 422259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540365 w 1625505"/>
                <a:gd name="connsiteY3" fmla="*/ 422259 h 1833431"/>
                <a:gd name="connsiteX0" fmla="*/ 541211 w 1625505"/>
                <a:gd name="connsiteY0" fmla="*/ 418306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541211 w 1625505"/>
                <a:gd name="connsiteY3" fmla="*/ 418306 h 1833431"/>
                <a:gd name="connsiteX0" fmla="*/ 304899 w 1625505"/>
                <a:gd name="connsiteY0" fmla="*/ 446047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304899 w 1625505"/>
                <a:gd name="connsiteY3" fmla="*/ 446047 h 183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505" h="1833431">
                  <a:moveTo>
                    <a:pt x="304899" y="446047"/>
                  </a:moveTo>
                  <a:lnTo>
                    <a:pt x="1625505" y="0"/>
                  </a:lnTo>
                  <a:lnTo>
                    <a:pt x="0" y="1833431"/>
                  </a:lnTo>
                  <a:lnTo>
                    <a:pt x="304899" y="446047"/>
                  </a:lnTo>
                  <a:close/>
                </a:path>
              </a:pathLst>
            </a:custGeom>
            <a:solidFill>
              <a:srgbClr val="6EA7DE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1681FB-3A3B-49E4-BAE9-9D1DEFF330A6}"/>
                </a:ext>
              </a:extLst>
            </p:cNvPr>
            <p:cNvSpPr/>
            <p:nvPr/>
          </p:nvSpPr>
          <p:spPr>
            <a:xfrm rot="6300000">
              <a:off x="6362727" y="4729628"/>
              <a:ext cx="2511533" cy="2420020"/>
            </a:xfrm>
            <a:custGeom>
              <a:avLst/>
              <a:gdLst>
                <a:gd name="connsiteX0" fmla="*/ 1625505 w 1990922"/>
                <a:gd name="connsiteY0" fmla="*/ 0 h 1833430"/>
                <a:gd name="connsiteX1" fmla="*/ 1990923 w 1990922"/>
                <a:gd name="connsiteY1" fmla="*/ 1058477 h 1833430"/>
                <a:gd name="connsiteX2" fmla="*/ 0 w 1990922"/>
                <a:gd name="connsiteY2" fmla="*/ 1833431 h 1833430"/>
                <a:gd name="connsiteX3" fmla="*/ 1625505 w 1990922"/>
                <a:gd name="connsiteY3" fmla="*/ 0 h 183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922" h="1833430">
                  <a:moveTo>
                    <a:pt x="1625505" y="0"/>
                  </a:moveTo>
                  <a:lnTo>
                    <a:pt x="1990923" y="1058477"/>
                  </a:lnTo>
                  <a:lnTo>
                    <a:pt x="0" y="1833431"/>
                  </a:lnTo>
                  <a:lnTo>
                    <a:pt x="1625505" y="0"/>
                  </a:lnTo>
                  <a:close/>
                </a:path>
              </a:pathLst>
            </a:custGeom>
            <a:solidFill>
              <a:srgbClr val="295883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ADBB10-D03A-4D6C-97A5-571EAB2C6EB9}"/>
                </a:ext>
              </a:extLst>
            </p:cNvPr>
            <p:cNvSpPr/>
            <p:nvPr/>
          </p:nvSpPr>
          <p:spPr>
            <a:xfrm rot="6300000">
              <a:off x="9779374" y="1230467"/>
              <a:ext cx="2232458" cy="1147772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  <a:gd name="connsiteX0" fmla="*/ 0 w 1803390"/>
                <a:gd name="connsiteY0" fmla="*/ 313869 h 900948"/>
                <a:gd name="connsiteX1" fmla="*/ 1324559 w 1803390"/>
                <a:gd name="connsiteY1" fmla="*/ 0 h 900948"/>
                <a:gd name="connsiteX2" fmla="*/ 1803391 w 1803390"/>
                <a:gd name="connsiteY2" fmla="*/ 900948 h 900948"/>
                <a:gd name="connsiteX3" fmla="*/ 0 w 1803390"/>
                <a:gd name="connsiteY3" fmla="*/ 313869 h 900948"/>
                <a:gd name="connsiteX0" fmla="*/ 0 w 1633572"/>
                <a:gd name="connsiteY0" fmla="*/ 327901 h 900948"/>
                <a:gd name="connsiteX1" fmla="*/ 1154740 w 1633572"/>
                <a:gd name="connsiteY1" fmla="*/ 0 h 900948"/>
                <a:gd name="connsiteX2" fmla="*/ 1633572 w 1633572"/>
                <a:gd name="connsiteY2" fmla="*/ 900948 h 900948"/>
                <a:gd name="connsiteX3" fmla="*/ 0 w 1633572"/>
                <a:gd name="connsiteY3" fmla="*/ 327901 h 900948"/>
                <a:gd name="connsiteX0" fmla="*/ 0 w 1806756"/>
                <a:gd name="connsiteY0" fmla="*/ 308929 h 900948"/>
                <a:gd name="connsiteX1" fmla="*/ 1327924 w 1806756"/>
                <a:gd name="connsiteY1" fmla="*/ 0 h 900948"/>
                <a:gd name="connsiteX2" fmla="*/ 1806756 w 1806756"/>
                <a:gd name="connsiteY2" fmla="*/ 900948 h 900948"/>
                <a:gd name="connsiteX3" fmla="*/ 0 w 1806756"/>
                <a:gd name="connsiteY3" fmla="*/ 308929 h 900948"/>
                <a:gd name="connsiteX0" fmla="*/ 0 w 1809121"/>
                <a:gd name="connsiteY0" fmla="*/ 307606 h 900948"/>
                <a:gd name="connsiteX1" fmla="*/ 1330289 w 1809121"/>
                <a:gd name="connsiteY1" fmla="*/ 0 h 900948"/>
                <a:gd name="connsiteX2" fmla="*/ 1809121 w 1809121"/>
                <a:gd name="connsiteY2" fmla="*/ 900948 h 900948"/>
                <a:gd name="connsiteX3" fmla="*/ 0 w 1809121"/>
                <a:gd name="connsiteY3" fmla="*/ 307606 h 900948"/>
                <a:gd name="connsiteX0" fmla="*/ 0 w 1709114"/>
                <a:gd name="connsiteY0" fmla="*/ 401786 h 900948"/>
                <a:gd name="connsiteX1" fmla="*/ 1230282 w 1709114"/>
                <a:gd name="connsiteY1" fmla="*/ 0 h 900948"/>
                <a:gd name="connsiteX2" fmla="*/ 1709114 w 1709114"/>
                <a:gd name="connsiteY2" fmla="*/ 900948 h 900948"/>
                <a:gd name="connsiteX3" fmla="*/ 0 w 1709114"/>
                <a:gd name="connsiteY3" fmla="*/ 401786 h 900948"/>
                <a:gd name="connsiteX0" fmla="*/ 0 w 1810487"/>
                <a:gd name="connsiteY0" fmla="*/ 309900 h 900948"/>
                <a:gd name="connsiteX1" fmla="*/ 1331655 w 1810487"/>
                <a:gd name="connsiteY1" fmla="*/ 0 h 900948"/>
                <a:gd name="connsiteX2" fmla="*/ 1810487 w 1810487"/>
                <a:gd name="connsiteY2" fmla="*/ 900948 h 900948"/>
                <a:gd name="connsiteX3" fmla="*/ 0 w 1810487"/>
                <a:gd name="connsiteY3" fmla="*/ 309900 h 900948"/>
                <a:gd name="connsiteX0" fmla="*/ 0 w 1810487"/>
                <a:gd name="connsiteY0" fmla="*/ 309900 h 900948"/>
                <a:gd name="connsiteX1" fmla="*/ 1331655 w 1810487"/>
                <a:gd name="connsiteY1" fmla="*/ 0 h 900948"/>
                <a:gd name="connsiteX2" fmla="*/ 1810487 w 1810487"/>
                <a:gd name="connsiteY2" fmla="*/ 900948 h 900948"/>
                <a:gd name="connsiteX3" fmla="*/ 0 w 1810487"/>
                <a:gd name="connsiteY3" fmla="*/ 309900 h 900948"/>
                <a:gd name="connsiteX0" fmla="*/ 0 w 1810487"/>
                <a:gd name="connsiteY0" fmla="*/ 311224 h 902272"/>
                <a:gd name="connsiteX1" fmla="*/ 1329290 w 1810487"/>
                <a:gd name="connsiteY1" fmla="*/ 0 h 902272"/>
                <a:gd name="connsiteX2" fmla="*/ 1810487 w 1810487"/>
                <a:gd name="connsiteY2" fmla="*/ 902272 h 902272"/>
                <a:gd name="connsiteX3" fmla="*/ 0 w 1810487"/>
                <a:gd name="connsiteY3" fmla="*/ 311224 h 90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487" h="902272">
                  <a:moveTo>
                    <a:pt x="0" y="311224"/>
                  </a:moveTo>
                  <a:lnTo>
                    <a:pt x="1329290" y="0"/>
                  </a:lnTo>
                  <a:lnTo>
                    <a:pt x="1810487" y="902272"/>
                  </a:lnTo>
                  <a:lnTo>
                    <a:pt x="0" y="311224"/>
                  </a:lnTo>
                  <a:close/>
                </a:path>
              </a:pathLst>
            </a:custGeom>
            <a:solidFill>
              <a:srgbClr val="E79C00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71E85F-919E-4929-9A26-36E0781DF755}"/>
                </a:ext>
              </a:extLst>
            </p:cNvPr>
            <p:cNvSpPr/>
            <p:nvPr/>
          </p:nvSpPr>
          <p:spPr>
            <a:xfrm rot="6300000">
              <a:off x="10378581" y="4438386"/>
              <a:ext cx="1333642" cy="2048410"/>
            </a:xfrm>
            <a:custGeom>
              <a:avLst/>
              <a:gdLst>
                <a:gd name="connsiteX0" fmla="*/ 56697 w 1064758"/>
                <a:gd name="connsiteY0" fmla="*/ 0 h 1612904"/>
                <a:gd name="connsiteX1" fmla="*/ 0 w 1064758"/>
                <a:gd name="connsiteY1" fmla="*/ 1612905 h 1612904"/>
                <a:gd name="connsiteX2" fmla="*/ 1064758 w 1064758"/>
                <a:gd name="connsiteY2" fmla="*/ 1272685 h 1612904"/>
                <a:gd name="connsiteX3" fmla="*/ 56697 w 1064758"/>
                <a:gd name="connsiteY3" fmla="*/ 0 h 1612904"/>
                <a:gd name="connsiteX0" fmla="*/ 4311 w 1012372"/>
                <a:gd name="connsiteY0" fmla="*/ 0 h 1546856"/>
                <a:gd name="connsiteX1" fmla="*/ 0 w 1012372"/>
                <a:gd name="connsiteY1" fmla="*/ 1546856 h 1546856"/>
                <a:gd name="connsiteX2" fmla="*/ 1012372 w 1012372"/>
                <a:gd name="connsiteY2" fmla="*/ 1272685 h 1546856"/>
                <a:gd name="connsiteX3" fmla="*/ 4311 w 1012372"/>
                <a:gd name="connsiteY3" fmla="*/ 0 h 1546856"/>
                <a:gd name="connsiteX0" fmla="*/ 55978 w 1064039"/>
                <a:gd name="connsiteY0" fmla="*/ 0 h 1601437"/>
                <a:gd name="connsiteX1" fmla="*/ 0 w 1064039"/>
                <a:gd name="connsiteY1" fmla="*/ 1601437 h 1601437"/>
                <a:gd name="connsiteX2" fmla="*/ 1064039 w 1064039"/>
                <a:gd name="connsiteY2" fmla="*/ 1272685 h 1601437"/>
                <a:gd name="connsiteX3" fmla="*/ 55978 w 1064039"/>
                <a:gd name="connsiteY3" fmla="*/ 0 h 1601437"/>
                <a:gd name="connsiteX0" fmla="*/ 57816 w 1065877"/>
                <a:gd name="connsiteY0" fmla="*/ 0 h 1601907"/>
                <a:gd name="connsiteX1" fmla="*/ 0 w 1065877"/>
                <a:gd name="connsiteY1" fmla="*/ 1601907 h 1601907"/>
                <a:gd name="connsiteX2" fmla="*/ 1065877 w 1065877"/>
                <a:gd name="connsiteY2" fmla="*/ 1272685 h 1601907"/>
                <a:gd name="connsiteX3" fmla="*/ 57816 w 1065877"/>
                <a:gd name="connsiteY3" fmla="*/ 0 h 1601907"/>
                <a:gd name="connsiteX0" fmla="*/ 43276 w 1065877"/>
                <a:gd name="connsiteY0" fmla="*/ 0 h 1562462"/>
                <a:gd name="connsiteX1" fmla="*/ 0 w 1065877"/>
                <a:gd name="connsiteY1" fmla="*/ 1562462 h 1562462"/>
                <a:gd name="connsiteX2" fmla="*/ 1065877 w 1065877"/>
                <a:gd name="connsiteY2" fmla="*/ 1233240 h 1562462"/>
                <a:gd name="connsiteX3" fmla="*/ 43276 w 1065877"/>
                <a:gd name="connsiteY3" fmla="*/ 0 h 156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77" h="1562462">
                  <a:moveTo>
                    <a:pt x="43276" y="0"/>
                  </a:moveTo>
                  <a:lnTo>
                    <a:pt x="0" y="1562462"/>
                  </a:lnTo>
                  <a:lnTo>
                    <a:pt x="1065877" y="1233240"/>
                  </a:lnTo>
                  <a:lnTo>
                    <a:pt x="43276" y="0"/>
                  </a:lnTo>
                  <a:close/>
                </a:path>
              </a:pathLst>
            </a:custGeom>
            <a:solidFill>
              <a:srgbClr val="443C38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CAEBB-5170-40FB-8F31-8A4B16416040}"/>
                </a:ext>
              </a:extLst>
            </p:cNvPr>
            <p:cNvSpPr/>
            <p:nvPr/>
          </p:nvSpPr>
          <p:spPr>
            <a:xfrm rot="6300000">
              <a:off x="10906278" y="4503431"/>
              <a:ext cx="1282172" cy="2239175"/>
            </a:xfrm>
            <a:custGeom>
              <a:avLst/>
              <a:gdLst>
                <a:gd name="connsiteX0" fmla="*/ 0 w 1008061"/>
                <a:gd name="connsiteY0" fmla="*/ 245707 h 1518391"/>
                <a:gd name="connsiteX1" fmla="*/ 995462 w 1008061"/>
                <a:gd name="connsiteY1" fmla="*/ 0 h 1518391"/>
                <a:gd name="connsiteX2" fmla="*/ 1008061 w 1008061"/>
                <a:gd name="connsiteY2" fmla="*/ 1518391 h 1518391"/>
                <a:gd name="connsiteX3" fmla="*/ 0 w 1008061"/>
                <a:gd name="connsiteY3" fmla="*/ 245707 h 1518391"/>
                <a:gd name="connsiteX0" fmla="*/ 0 w 947044"/>
                <a:gd name="connsiteY0" fmla="*/ 226346 h 1518391"/>
                <a:gd name="connsiteX1" fmla="*/ 934445 w 947044"/>
                <a:gd name="connsiteY1" fmla="*/ 0 h 1518391"/>
                <a:gd name="connsiteX2" fmla="*/ 947044 w 947044"/>
                <a:gd name="connsiteY2" fmla="*/ 1518391 h 1518391"/>
                <a:gd name="connsiteX3" fmla="*/ 0 w 947044"/>
                <a:gd name="connsiteY3" fmla="*/ 226346 h 1518391"/>
                <a:gd name="connsiteX0" fmla="*/ 0 w 993700"/>
                <a:gd name="connsiteY0" fmla="*/ 255103 h 1518391"/>
                <a:gd name="connsiteX1" fmla="*/ 981101 w 993700"/>
                <a:gd name="connsiteY1" fmla="*/ 0 h 1518391"/>
                <a:gd name="connsiteX2" fmla="*/ 993700 w 993700"/>
                <a:gd name="connsiteY2" fmla="*/ 1518391 h 1518391"/>
                <a:gd name="connsiteX3" fmla="*/ 0 w 993700"/>
                <a:gd name="connsiteY3" fmla="*/ 255103 h 1518391"/>
                <a:gd name="connsiteX0" fmla="*/ 0 w 1011768"/>
                <a:gd name="connsiteY0" fmla="*/ 295215 h 1518391"/>
                <a:gd name="connsiteX1" fmla="*/ 999169 w 1011768"/>
                <a:gd name="connsiteY1" fmla="*/ 0 h 1518391"/>
                <a:gd name="connsiteX2" fmla="*/ 1011768 w 1011768"/>
                <a:gd name="connsiteY2" fmla="*/ 1518391 h 1518391"/>
                <a:gd name="connsiteX3" fmla="*/ 0 w 1011768"/>
                <a:gd name="connsiteY3" fmla="*/ 295215 h 1518391"/>
                <a:gd name="connsiteX0" fmla="*/ 0 w 1062883"/>
                <a:gd name="connsiteY0" fmla="*/ 295215 h 1456742"/>
                <a:gd name="connsiteX1" fmla="*/ 999169 w 1062883"/>
                <a:gd name="connsiteY1" fmla="*/ 0 h 1456742"/>
                <a:gd name="connsiteX2" fmla="*/ 1062883 w 1062883"/>
                <a:gd name="connsiteY2" fmla="*/ 1456742 h 1456742"/>
                <a:gd name="connsiteX3" fmla="*/ 0 w 1062883"/>
                <a:gd name="connsiteY3" fmla="*/ 295215 h 1456742"/>
                <a:gd name="connsiteX0" fmla="*/ 0 w 1016393"/>
                <a:gd name="connsiteY0" fmla="*/ 295215 h 1520944"/>
                <a:gd name="connsiteX1" fmla="*/ 999169 w 1016393"/>
                <a:gd name="connsiteY1" fmla="*/ 0 h 1520944"/>
                <a:gd name="connsiteX2" fmla="*/ 1016393 w 1016393"/>
                <a:gd name="connsiteY2" fmla="*/ 1520944 h 1520944"/>
                <a:gd name="connsiteX3" fmla="*/ 0 w 1016393"/>
                <a:gd name="connsiteY3" fmla="*/ 295215 h 1520944"/>
                <a:gd name="connsiteX0" fmla="*/ 0 w 1016393"/>
                <a:gd name="connsiteY0" fmla="*/ 468948 h 1694677"/>
                <a:gd name="connsiteX1" fmla="*/ 999316 w 1016393"/>
                <a:gd name="connsiteY1" fmla="*/ 0 h 1694677"/>
                <a:gd name="connsiteX2" fmla="*/ 1016393 w 1016393"/>
                <a:gd name="connsiteY2" fmla="*/ 1694677 h 1694677"/>
                <a:gd name="connsiteX3" fmla="*/ 0 w 1016393"/>
                <a:gd name="connsiteY3" fmla="*/ 468948 h 1694677"/>
                <a:gd name="connsiteX0" fmla="*/ 0 w 1016393"/>
                <a:gd name="connsiteY0" fmla="*/ 470691 h 1696420"/>
                <a:gd name="connsiteX1" fmla="*/ 998828 w 1016393"/>
                <a:gd name="connsiteY1" fmla="*/ 0 h 1696420"/>
                <a:gd name="connsiteX2" fmla="*/ 1016393 w 1016393"/>
                <a:gd name="connsiteY2" fmla="*/ 1696420 h 1696420"/>
                <a:gd name="connsiteX3" fmla="*/ 0 w 1016393"/>
                <a:gd name="connsiteY3" fmla="*/ 470691 h 16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393" h="1696420">
                  <a:moveTo>
                    <a:pt x="0" y="470691"/>
                  </a:moveTo>
                  <a:lnTo>
                    <a:pt x="998828" y="0"/>
                  </a:lnTo>
                  <a:lnTo>
                    <a:pt x="1016393" y="1696420"/>
                  </a:lnTo>
                  <a:lnTo>
                    <a:pt x="0" y="470691"/>
                  </a:lnTo>
                  <a:close/>
                </a:path>
              </a:pathLst>
            </a:custGeom>
            <a:solidFill>
              <a:srgbClr val="230E0C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ACC864-B2CC-4C63-BA84-F3DF879CAB98}"/>
                </a:ext>
              </a:extLst>
            </p:cNvPr>
            <p:cNvSpPr/>
            <p:nvPr/>
          </p:nvSpPr>
          <p:spPr>
            <a:xfrm rot="6250720">
              <a:off x="9473380" y="1206141"/>
              <a:ext cx="2218092" cy="1033468"/>
            </a:xfrm>
            <a:custGeom>
              <a:avLst/>
              <a:gdLst>
                <a:gd name="connsiteX0" fmla="*/ 6300 w 1827112"/>
                <a:gd name="connsiteY0" fmla="*/ 0 h 812752"/>
                <a:gd name="connsiteX1" fmla="*/ 0 w 1827112"/>
                <a:gd name="connsiteY1" fmla="*/ 812752 h 812752"/>
                <a:gd name="connsiteX2" fmla="*/ 1827113 w 1827112"/>
                <a:gd name="connsiteY2" fmla="*/ 592244 h 812752"/>
                <a:gd name="connsiteX3" fmla="*/ 6300 w 1827112"/>
                <a:gd name="connsiteY3" fmla="*/ 0 h 812752"/>
                <a:gd name="connsiteX0" fmla="*/ 6300 w 1840841"/>
                <a:gd name="connsiteY0" fmla="*/ 0 h 812752"/>
                <a:gd name="connsiteX1" fmla="*/ 0 w 1840841"/>
                <a:gd name="connsiteY1" fmla="*/ 812752 h 812752"/>
                <a:gd name="connsiteX2" fmla="*/ 1840841 w 1840841"/>
                <a:gd name="connsiteY2" fmla="*/ 626170 h 812752"/>
                <a:gd name="connsiteX3" fmla="*/ 6300 w 1840841"/>
                <a:gd name="connsiteY3" fmla="*/ 0 h 812752"/>
                <a:gd name="connsiteX0" fmla="*/ 1756 w 1836297"/>
                <a:gd name="connsiteY0" fmla="*/ 0 h 811646"/>
                <a:gd name="connsiteX1" fmla="*/ 0 w 1836297"/>
                <a:gd name="connsiteY1" fmla="*/ 811646 h 811646"/>
                <a:gd name="connsiteX2" fmla="*/ 1836297 w 1836297"/>
                <a:gd name="connsiteY2" fmla="*/ 626170 h 811646"/>
                <a:gd name="connsiteX3" fmla="*/ 1756 w 1836297"/>
                <a:gd name="connsiteY3" fmla="*/ 0 h 811646"/>
                <a:gd name="connsiteX0" fmla="*/ 1756 w 1839307"/>
                <a:gd name="connsiteY0" fmla="*/ 0 h 811646"/>
                <a:gd name="connsiteX1" fmla="*/ 0 w 1839307"/>
                <a:gd name="connsiteY1" fmla="*/ 811646 h 811646"/>
                <a:gd name="connsiteX2" fmla="*/ 1839307 w 1839307"/>
                <a:gd name="connsiteY2" fmla="*/ 625437 h 811646"/>
                <a:gd name="connsiteX3" fmla="*/ 1756 w 1839307"/>
                <a:gd name="connsiteY3" fmla="*/ 0 h 811646"/>
                <a:gd name="connsiteX0" fmla="*/ 1756 w 1807650"/>
                <a:gd name="connsiteY0" fmla="*/ 0 h 811646"/>
                <a:gd name="connsiteX1" fmla="*/ 0 w 1807650"/>
                <a:gd name="connsiteY1" fmla="*/ 811646 h 811646"/>
                <a:gd name="connsiteX2" fmla="*/ 1807650 w 1807650"/>
                <a:gd name="connsiteY2" fmla="*/ 614627 h 811646"/>
                <a:gd name="connsiteX3" fmla="*/ 1756 w 1807650"/>
                <a:gd name="connsiteY3" fmla="*/ 0 h 81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650" h="811646">
                  <a:moveTo>
                    <a:pt x="1756" y="0"/>
                  </a:moveTo>
                  <a:cubicBezTo>
                    <a:pt x="1171" y="270549"/>
                    <a:pt x="585" y="541097"/>
                    <a:pt x="0" y="811646"/>
                  </a:cubicBezTo>
                  <a:lnTo>
                    <a:pt x="1807650" y="614627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D7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40270A-440E-4010-B16A-1ABFECD067B1}"/>
                </a:ext>
              </a:extLst>
            </p:cNvPr>
            <p:cNvSpPr/>
            <p:nvPr/>
          </p:nvSpPr>
          <p:spPr>
            <a:xfrm rot="6300000">
              <a:off x="8078867" y="1158570"/>
              <a:ext cx="1705070" cy="2363247"/>
            </a:xfrm>
            <a:custGeom>
              <a:avLst/>
              <a:gdLst>
                <a:gd name="connsiteX0" fmla="*/ 743437 w 1335681"/>
                <a:gd name="connsiteY0" fmla="*/ 0 h 1732617"/>
                <a:gd name="connsiteX1" fmla="*/ 0 w 1335681"/>
                <a:gd name="connsiteY1" fmla="*/ 1732617 h 1732617"/>
                <a:gd name="connsiteX2" fmla="*/ 1335681 w 1335681"/>
                <a:gd name="connsiteY2" fmla="*/ 1253786 h 1732617"/>
                <a:gd name="connsiteX3" fmla="*/ 743437 w 1335681"/>
                <a:gd name="connsiteY3" fmla="*/ 0 h 1732617"/>
                <a:gd name="connsiteX0" fmla="*/ 740554 w 1335681"/>
                <a:gd name="connsiteY0" fmla="*/ 0 h 1731898"/>
                <a:gd name="connsiteX1" fmla="*/ 0 w 1335681"/>
                <a:gd name="connsiteY1" fmla="*/ 1731898 h 1731898"/>
                <a:gd name="connsiteX2" fmla="*/ 1335681 w 1335681"/>
                <a:gd name="connsiteY2" fmla="*/ 1253067 h 1731898"/>
                <a:gd name="connsiteX3" fmla="*/ 740554 w 1335681"/>
                <a:gd name="connsiteY3" fmla="*/ 0 h 1731898"/>
                <a:gd name="connsiteX0" fmla="*/ 737079 w 1335681"/>
                <a:gd name="connsiteY0" fmla="*/ 0 h 1723838"/>
                <a:gd name="connsiteX1" fmla="*/ 0 w 1335681"/>
                <a:gd name="connsiteY1" fmla="*/ 1723838 h 1723838"/>
                <a:gd name="connsiteX2" fmla="*/ 1335681 w 1335681"/>
                <a:gd name="connsiteY2" fmla="*/ 1245007 h 1723838"/>
                <a:gd name="connsiteX3" fmla="*/ 737079 w 1335681"/>
                <a:gd name="connsiteY3" fmla="*/ 0 h 17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681" h="1723838">
                  <a:moveTo>
                    <a:pt x="737079" y="0"/>
                  </a:moveTo>
                  <a:lnTo>
                    <a:pt x="0" y="1723838"/>
                  </a:lnTo>
                  <a:lnTo>
                    <a:pt x="1335681" y="1245007"/>
                  </a:lnTo>
                  <a:lnTo>
                    <a:pt x="737079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73C573-6A09-4806-B8B9-162D789E874E}"/>
                </a:ext>
              </a:extLst>
            </p:cNvPr>
            <p:cNvSpPr/>
            <p:nvPr userDrawn="1"/>
          </p:nvSpPr>
          <p:spPr>
            <a:xfrm>
              <a:off x="9248266" y="1924338"/>
              <a:ext cx="1610192" cy="1610189"/>
            </a:xfrm>
            <a:custGeom>
              <a:avLst/>
              <a:gdLst>
                <a:gd name="connsiteX0" fmla="*/ 709613 w 1419225"/>
                <a:gd name="connsiteY0" fmla="*/ 0 h 1419225"/>
                <a:gd name="connsiteX1" fmla="*/ 0 w 1419225"/>
                <a:gd name="connsiteY1" fmla="*/ 709613 h 1419225"/>
                <a:gd name="connsiteX2" fmla="*/ 709613 w 1419225"/>
                <a:gd name="connsiteY2" fmla="*/ 1419225 h 1419225"/>
                <a:gd name="connsiteX3" fmla="*/ 1419225 w 1419225"/>
                <a:gd name="connsiteY3" fmla="*/ 709613 h 1419225"/>
                <a:gd name="connsiteX4" fmla="*/ 709613 w 1419225"/>
                <a:gd name="connsiteY4" fmla="*/ 0 h 1419225"/>
                <a:gd name="connsiteX5" fmla="*/ 709613 w 1419225"/>
                <a:gd name="connsiteY5" fmla="*/ 78867 h 1419225"/>
                <a:gd name="connsiteX6" fmla="*/ 78867 w 1419225"/>
                <a:gd name="connsiteY6" fmla="*/ 709613 h 1419225"/>
                <a:gd name="connsiteX7" fmla="*/ 709613 w 1419225"/>
                <a:gd name="connsiteY7" fmla="*/ 1340358 h 1419225"/>
                <a:gd name="connsiteX8" fmla="*/ 1340358 w 1419225"/>
                <a:gd name="connsiteY8" fmla="*/ 709613 h 1419225"/>
                <a:gd name="connsiteX9" fmla="*/ 709613 w 1419225"/>
                <a:gd name="connsiteY9" fmla="*/ 78867 h 1419225"/>
                <a:gd name="connsiteX10" fmla="*/ 709613 w 1419225"/>
                <a:gd name="connsiteY10" fmla="*/ 157734 h 1419225"/>
                <a:gd name="connsiteX11" fmla="*/ 157734 w 1419225"/>
                <a:gd name="connsiteY11" fmla="*/ 709613 h 1419225"/>
                <a:gd name="connsiteX12" fmla="*/ 709613 w 1419225"/>
                <a:gd name="connsiteY12" fmla="*/ 1261491 h 1419225"/>
                <a:gd name="connsiteX13" fmla="*/ 1261491 w 1419225"/>
                <a:gd name="connsiteY13" fmla="*/ 709613 h 1419225"/>
                <a:gd name="connsiteX14" fmla="*/ 709613 w 1419225"/>
                <a:gd name="connsiteY14" fmla="*/ 157734 h 1419225"/>
                <a:gd name="connsiteX15" fmla="*/ 709613 w 1419225"/>
                <a:gd name="connsiteY15" fmla="*/ 236506 h 1419225"/>
                <a:gd name="connsiteX16" fmla="*/ 236506 w 1419225"/>
                <a:gd name="connsiteY16" fmla="*/ 709613 h 1419225"/>
                <a:gd name="connsiteX17" fmla="*/ 709613 w 1419225"/>
                <a:gd name="connsiteY17" fmla="*/ 1182719 h 1419225"/>
                <a:gd name="connsiteX18" fmla="*/ 1182719 w 1419225"/>
                <a:gd name="connsiteY18" fmla="*/ 709613 h 1419225"/>
                <a:gd name="connsiteX19" fmla="*/ 709613 w 1419225"/>
                <a:gd name="connsiteY19" fmla="*/ 236506 h 1419225"/>
                <a:gd name="connsiteX20" fmla="*/ 709613 w 1419225"/>
                <a:gd name="connsiteY20" fmla="*/ 315373 h 1419225"/>
                <a:gd name="connsiteX21" fmla="*/ 315373 w 1419225"/>
                <a:gd name="connsiteY21" fmla="*/ 709613 h 1419225"/>
                <a:gd name="connsiteX22" fmla="*/ 709613 w 1419225"/>
                <a:gd name="connsiteY22" fmla="*/ 1103852 h 1419225"/>
                <a:gd name="connsiteX23" fmla="*/ 1103852 w 1419225"/>
                <a:gd name="connsiteY23" fmla="*/ 709613 h 1419225"/>
                <a:gd name="connsiteX24" fmla="*/ 709613 w 1419225"/>
                <a:gd name="connsiteY24" fmla="*/ 315373 h 1419225"/>
                <a:gd name="connsiteX25" fmla="*/ 709613 w 1419225"/>
                <a:gd name="connsiteY25" fmla="*/ 394240 h 1419225"/>
                <a:gd name="connsiteX26" fmla="*/ 394240 w 1419225"/>
                <a:gd name="connsiteY26" fmla="*/ 709613 h 1419225"/>
                <a:gd name="connsiteX27" fmla="*/ 709613 w 1419225"/>
                <a:gd name="connsiteY27" fmla="*/ 1024985 h 1419225"/>
                <a:gd name="connsiteX28" fmla="*/ 1024985 w 1419225"/>
                <a:gd name="connsiteY28" fmla="*/ 709613 h 1419225"/>
                <a:gd name="connsiteX29" fmla="*/ 709613 w 1419225"/>
                <a:gd name="connsiteY29" fmla="*/ 394240 h 1419225"/>
                <a:gd name="connsiteX30" fmla="*/ 709613 w 1419225"/>
                <a:gd name="connsiteY30" fmla="*/ 473107 h 1419225"/>
                <a:gd name="connsiteX31" fmla="*/ 473107 w 1419225"/>
                <a:gd name="connsiteY31" fmla="*/ 709613 h 1419225"/>
                <a:gd name="connsiteX32" fmla="*/ 709613 w 1419225"/>
                <a:gd name="connsiteY32" fmla="*/ 946118 h 1419225"/>
                <a:gd name="connsiteX33" fmla="*/ 946118 w 1419225"/>
                <a:gd name="connsiteY33" fmla="*/ 709613 h 1419225"/>
                <a:gd name="connsiteX34" fmla="*/ 709613 w 1419225"/>
                <a:gd name="connsiteY34" fmla="*/ 473107 h 1419225"/>
                <a:gd name="connsiteX35" fmla="*/ 709613 w 1419225"/>
                <a:gd name="connsiteY35" fmla="*/ 551879 h 1419225"/>
                <a:gd name="connsiteX36" fmla="*/ 551879 w 1419225"/>
                <a:gd name="connsiteY36" fmla="*/ 709613 h 1419225"/>
                <a:gd name="connsiteX37" fmla="*/ 709613 w 1419225"/>
                <a:gd name="connsiteY37" fmla="*/ 867347 h 1419225"/>
                <a:gd name="connsiteX38" fmla="*/ 867347 w 1419225"/>
                <a:gd name="connsiteY38" fmla="*/ 709613 h 1419225"/>
                <a:gd name="connsiteX39" fmla="*/ 709613 w 1419225"/>
                <a:gd name="connsiteY39" fmla="*/ 551879 h 1419225"/>
                <a:gd name="connsiteX40" fmla="*/ 709613 w 1419225"/>
                <a:gd name="connsiteY40" fmla="*/ 630746 h 1419225"/>
                <a:gd name="connsiteX41" fmla="*/ 630745 w 1419225"/>
                <a:gd name="connsiteY41" fmla="*/ 709613 h 1419225"/>
                <a:gd name="connsiteX42" fmla="*/ 709613 w 1419225"/>
                <a:gd name="connsiteY42" fmla="*/ 788480 h 1419225"/>
                <a:gd name="connsiteX43" fmla="*/ 788480 w 1419225"/>
                <a:gd name="connsiteY43" fmla="*/ 709613 h 1419225"/>
                <a:gd name="connsiteX44" fmla="*/ 709613 w 1419225"/>
                <a:gd name="connsiteY44" fmla="*/ 630746 h 1419225"/>
                <a:gd name="connsiteX45" fmla="*/ 709613 w 1419225"/>
                <a:gd name="connsiteY45" fmla="*/ 709613 h 1419225"/>
                <a:gd name="connsiteX46" fmla="*/ 709613 w 1419225"/>
                <a:gd name="connsiteY46" fmla="*/ 709613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19225" h="1419225">
                  <a:moveTo>
                    <a:pt x="709613" y="0"/>
                  </a:moveTo>
                  <a:cubicBezTo>
                    <a:pt x="317659" y="0"/>
                    <a:pt x="0" y="317754"/>
                    <a:pt x="0" y="709613"/>
                  </a:cubicBezTo>
                  <a:cubicBezTo>
                    <a:pt x="0" y="1101471"/>
                    <a:pt x="317659" y="1419225"/>
                    <a:pt x="709613" y="1419225"/>
                  </a:cubicBezTo>
                  <a:cubicBezTo>
                    <a:pt x="1101471" y="1419225"/>
                    <a:pt x="1419225" y="1101566"/>
                    <a:pt x="1419225" y="709613"/>
                  </a:cubicBezTo>
                  <a:cubicBezTo>
                    <a:pt x="1419225" y="317659"/>
                    <a:pt x="1101567" y="0"/>
                    <a:pt x="709613" y="0"/>
                  </a:cubicBezTo>
                  <a:close/>
                  <a:moveTo>
                    <a:pt x="709613" y="78867"/>
                  </a:moveTo>
                  <a:cubicBezTo>
                    <a:pt x="361283" y="78867"/>
                    <a:pt x="78867" y="361283"/>
                    <a:pt x="78867" y="709613"/>
                  </a:cubicBezTo>
                  <a:cubicBezTo>
                    <a:pt x="78867" y="1057942"/>
                    <a:pt x="361283" y="1340358"/>
                    <a:pt x="709613" y="1340358"/>
                  </a:cubicBezTo>
                  <a:cubicBezTo>
                    <a:pt x="1057942" y="1340358"/>
                    <a:pt x="1340358" y="1057942"/>
                    <a:pt x="1340358" y="709613"/>
                  </a:cubicBezTo>
                  <a:cubicBezTo>
                    <a:pt x="1340453" y="361283"/>
                    <a:pt x="1058037" y="78867"/>
                    <a:pt x="709613" y="78867"/>
                  </a:cubicBezTo>
                  <a:close/>
                  <a:moveTo>
                    <a:pt x="709613" y="157734"/>
                  </a:moveTo>
                  <a:cubicBezTo>
                    <a:pt x="404813" y="157734"/>
                    <a:pt x="157734" y="404813"/>
                    <a:pt x="157734" y="709613"/>
                  </a:cubicBezTo>
                  <a:cubicBezTo>
                    <a:pt x="157734" y="1014413"/>
                    <a:pt x="404813" y="1261491"/>
                    <a:pt x="709613" y="1261491"/>
                  </a:cubicBezTo>
                  <a:cubicBezTo>
                    <a:pt x="1014413" y="1261491"/>
                    <a:pt x="1261491" y="1014413"/>
                    <a:pt x="1261491" y="709613"/>
                  </a:cubicBezTo>
                  <a:cubicBezTo>
                    <a:pt x="1261491" y="404813"/>
                    <a:pt x="1014508" y="157734"/>
                    <a:pt x="709613" y="157734"/>
                  </a:cubicBezTo>
                  <a:close/>
                  <a:moveTo>
                    <a:pt x="709613" y="236506"/>
                  </a:moveTo>
                  <a:cubicBezTo>
                    <a:pt x="448342" y="236506"/>
                    <a:pt x="236506" y="448342"/>
                    <a:pt x="236506" y="709613"/>
                  </a:cubicBezTo>
                  <a:cubicBezTo>
                    <a:pt x="236506" y="970883"/>
                    <a:pt x="448342" y="1182719"/>
                    <a:pt x="709613" y="1182719"/>
                  </a:cubicBezTo>
                  <a:cubicBezTo>
                    <a:pt x="970883" y="1182719"/>
                    <a:pt x="1182719" y="970883"/>
                    <a:pt x="1182719" y="709613"/>
                  </a:cubicBezTo>
                  <a:cubicBezTo>
                    <a:pt x="1182719" y="448342"/>
                    <a:pt x="970883" y="236506"/>
                    <a:pt x="709613" y="236506"/>
                  </a:cubicBezTo>
                  <a:close/>
                  <a:moveTo>
                    <a:pt x="709613" y="315373"/>
                  </a:moveTo>
                  <a:cubicBezTo>
                    <a:pt x="491871" y="315373"/>
                    <a:pt x="315373" y="491871"/>
                    <a:pt x="315373" y="709613"/>
                  </a:cubicBezTo>
                  <a:cubicBezTo>
                    <a:pt x="315373" y="927354"/>
                    <a:pt x="491871" y="1103852"/>
                    <a:pt x="709613" y="1103852"/>
                  </a:cubicBezTo>
                  <a:cubicBezTo>
                    <a:pt x="927354" y="1103852"/>
                    <a:pt x="1103852" y="927354"/>
                    <a:pt x="1103852" y="709613"/>
                  </a:cubicBezTo>
                  <a:cubicBezTo>
                    <a:pt x="1103852" y="491871"/>
                    <a:pt x="927354" y="315373"/>
                    <a:pt x="709613" y="315373"/>
                  </a:cubicBezTo>
                  <a:close/>
                  <a:moveTo>
                    <a:pt x="709613" y="394240"/>
                  </a:moveTo>
                  <a:cubicBezTo>
                    <a:pt x="535400" y="394240"/>
                    <a:pt x="394240" y="535400"/>
                    <a:pt x="394240" y="709613"/>
                  </a:cubicBezTo>
                  <a:cubicBezTo>
                    <a:pt x="394240" y="883825"/>
                    <a:pt x="535400" y="1024985"/>
                    <a:pt x="709613" y="1024985"/>
                  </a:cubicBezTo>
                  <a:cubicBezTo>
                    <a:pt x="883825" y="1024985"/>
                    <a:pt x="1024985" y="883825"/>
                    <a:pt x="1024985" y="709613"/>
                  </a:cubicBezTo>
                  <a:cubicBezTo>
                    <a:pt x="1024985" y="535400"/>
                    <a:pt x="883825" y="394240"/>
                    <a:pt x="709613" y="394240"/>
                  </a:cubicBezTo>
                  <a:close/>
                  <a:moveTo>
                    <a:pt x="709613" y="473107"/>
                  </a:moveTo>
                  <a:cubicBezTo>
                    <a:pt x="578930" y="473107"/>
                    <a:pt x="473107" y="579025"/>
                    <a:pt x="473107" y="709613"/>
                  </a:cubicBezTo>
                  <a:cubicBezTo>
                    <a:pt x="473107" y="840296"/>
                    <a:pt x="579025" y="946118"/>
                    <a:pt x="709613" y="946118"/>
                  </a:cubicBezTo>
                  <a:cubicBezTo>
                    <a:pt x="840200" y="946118"/>
                    <a:pt x="946118" y="840200"/>
                    <a:pt x="946118" y="709613"/>
                  </a:cubicBezTo>
                  <a:cubicBezTo>
                    <a:pt x="946214" y="579025"/>
                    <a:pt x="840295" y="473107"/>
                    <a:pt x="709613" y="473107"/>
                  </a:cubicBezTo>
                  <a:close/>
                  <a:moveTo>
                    <a:pt x="709613" y="551879"/>
                  </a:moveTo>
                  <a:cubicBezTo>
                    <a:pt x="622554" y="551879"/>
                    <a:pt x="551879" y="622459"/>
                    <a:pt x="551879" y="709613"/>
                  </a:cubicBezTo>
                  <a:cubicBezTo>
                    <a:pt x="551879" y="796671"/>
                    <a:pt x="622459" y="867347"/>
                    <a:pt x="709613" y="867347"/>
                  </a:cubicBezTo>
                  <a:cubicBezTo>
                    <a:pt x="796671" y="867347"/>
                    <a:pt x="867347" y="796766"/>
                    <a:pt x="867347" y="709613"/>
                  </a:cubicBezTo>
                  <a:cubicBezTo>
                    <a:pt x="867347" y="622554"/>
                    <a:pt x="796767" y="551879"/>
                    <a:pt x="709613" y="551879"/>
                  </a:cubicBezTo>
                  <a:close/>
                  <a:moveTo>
                    <a:pt x="709613" y="630746"/>
                  </a:moveTo>
                  <a:cubicBezTo>
                    <a:pt x="666083" y="630746"/>
                    <a:pt x="630745" y="666083"/>
                    <a:pt x="630745" y="709613"/>
                  </a:cubicBezTo>
                  <a:cubicBezTo>
                    <a:pt x="630745" y="753142"/>
                    <a:pt x="666083" y="788480"/>
                    <a:pt x="709613" y="788480"/>
                  </a:cubicBezTo>
                  <a:cubicBezTo>
                    <a:pt x="753142" y="788480"/>
                    <a:pt x="788480" y="753142"/>
                    <a:pt x="788480" y="709613"/>
                  </a:cubicBezTo>
                  <a:cubicBezTo>
                    <a:pt x="788480" y="666083"/>
                    <a:pt x="753237" y="630746"/>
                    <a:pt x="709613" y="630746"/>
                  </a:cubicBezTo>
                  <a:close/>
                  <a:moveTo>
                    <a:pt x="709613" y="709613"/>
                  </a:moveTo>
                  <a:lnTo>
                    <a:pt x="709613" y="709613"/>
                  </a:lnTo>
                  <a:close/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E26026-446C-45D0-986B-E4CDA81A03DB}"/>
                </a:ext>
              </a:extLst>
            </p:cNvPr>
            <p:cNvSpPr/>
            <p:nvPr userDrawn="1"/>
          </p:nvSpPr>
          <p:spPr>
            <a:xfrm>
              <a:off x="6421919" y="4061801"/>
              <a:ext cx="704346" cy="704264"/>
            </a:xfrm>
            <a:custGeom>
              <a:avLst/>
              <a:gdLst>
                <a:gd name="connsiteX0" fmla="*/ 427006 w 854011"/>
                <a:gd name="connsiteY0" fmla="*/ 0 h 853916"/>
                <a:gd name="connsiteX1" fmla="*/ 0 w 854011"/>
                <a:gd name="connsiteY1" fmla="*/ 426911 h 853916"/>
                <a:gd name="connsiteX2" fmla="*/ 427006 w 854011"/>
                <a:gd name="connsiteY2" fmla="*/ 853917 h 853916"/>
                <a:gd name="connsiteX3" fmla="*/ 854012 w 854011"/>
                <a:gd name="connsiteY3" fmla="*/ 426911 h 853916"/>
                <a:gd name="connsiteX4" fmla="*/ 427006 w 854011"/>
                <a:gd name="connsiteY4" fmla="*/ 0 h 853916"/>
                <a:gd name="connsiteX5" fmla="*/ 427006 w 854011"/>
                <a:gd name="connsiteY5" fmla="*/ 106775 h 853916"/>
                <a:gd name="connsiteX6" fmla="*/ 106775 w 854011"/>
                <a:gd name="connsiteY6" fmla="*/ 427006 h 853916"/>
                <a:gd name="connsiteX7" fmla="*/ 427006 w 854011"/>
                <a:gd name="connsiteY7" fmla="*/ 747236 h 853916"/>
                <a:gd name="connsiteX8" fmla="*/ 747236 w 854011"/>
                <a:gd name="connsiteY8" fmla="*/ 427006 h 853916"/>
                <a:gd name="connsiteX9" fmla="*/ 427006 w 854011"/>
                <a:gd name="connsiteY9" fmla="*/ 106775 h 853916"/>
                <a:gd name="connsiteX10" fmla="*/ 427006 w 854011"/>
                <a:gd name="connsiteY10" fmla="*/ 213455 h 853916"/>
                <a:gd name="connsiteX11" fmla="*/ 213551 w 854011"/>
                <a:gd name="connsiteY11" fmla="*/ 426911 h 853916"/>
                <a:gd name="connsiteX12" fmla="*/ 427006 w 854011"/>
                <a:gd name="connsiteY12" fmla="*/ 640366 h 853916"/>
                <a:gd name="connsiteX13" fmla="*/ 640461 w 854011"/>
                <a:gd name="connsiteY13" fmla="*/ 426911 h 853916"/>
                <a:gd name="connsiteX14" fmla="*/ 427006 w 854011"/>
                <a:gd name="connsiteY14" fmla="*/ 213455 h 853916"/>
                <a:gd name="connsiteX15" fmla="*/ 427006 w 854011"/>
                <a:gd name="connsiteY15" fmla="*/ 320231 h 853916"/>
                <a:gd name="connsiteX16" fmla="*/ 320231 w 854011"/>
                <a:gd name="connsiteY16" fmla="*/ 427006 h 853916"/>
                <a:gd name="connsiteX17" fmla="*/ 427006 w 854011"/>
                <a:gd name="connsiteY17" fmla="*/ 533781 h 853916"/>
                <a:gd name="connsiteX18" fmla="*/ 533781 w 854011"/>
                <a:gd name="connsiteY18" fmla="*/ 427006 h 853916"/>
                <a:gd name="connsiteX19" fmla="*/ 427006 w 854011"/>
                <a:gd name="connsiteY19" fmla="*/ 320231 h 853916"/>
                <a:gd name="connsiteX20" fmla="*/ 427006 w 854011"/>
                <a:gd name="connsiteY20" fmla="*/ 426911 h 853916"/>
                <a:gd name="connsiteX21" fmla="*/ 427006 w 854011"/>
                <a:gd name="connsiteY21" fmla="*/ 426911 h 85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4011" h="853916">
                  <a:moveTo>
                    <a:pt x="427006" y="0"/>
                  </a:moveTo>
                  <a:cubicBezTo>
                    <a:pt x="191167" y="0"/>
                    <a:pt x="0" y="191167"/>
                    <a:pt x="0" y="426911"/>
                  </a:cubicBezTo>
                  <a:cubicBezTo>
                    <a:pt x="0" y="662750"/>
                    <a:pt x="191167" y="853917"/>
                    <a:pt x="427006" y="853917"/>
                  </a:cubicBezTo>
                  <a:cubicBezTo>
                    <a:pt x="662845" y="853917"/>
                    <a:pt x="854012" y="662750"/>
                    <a:pt x="854012" y="426911"/>
                  </a:cubicBezTo>
                  <a:cubicBezTo>
                    <a:pt x="853916" y="191167"/>
                    <a:pt x="662750" y="0"/>
                    <a:pt x="427006" y="0"/>
                  </a:cubicBezTo>
                  <a:close/>
                  <a:moveTo>
                    <a:pt x="427006" y="106775"/>
                  </a:moveTo>
                  <a:cubicBezTo>
                    <a:pt x="250127" y="106775"/>
                    <a:pt x="106775" y="250127"/>
                    <a:pt x="106775" y="427006"/>
                  </a:cubicBezTo>
                  <a:cubicBezTo>
                    <a:pt x="106775" y="603885"/>
                    <a:pt x="250127" y="747236"/>
                    <a:pt x="427006" y="747236"/>
                  </a:cubicBezTo>
                  <a:cubicBezTo>
                    <a:pt x="603885" y="747236"/>
                    <a:pt x="747236" y="603885"/>
                    <a:pt x="747236" y="427006"/>
                  </a:cubicBezTo>
                  <a:cubicBezTo>
                    <a:pt x="747236" y="250127"/>
                    <a:pt x="603790" y="106775"/>
                    <a:pt x="427006" y="106775"/>
                  </a:cubicBezTo>
                  <a:close/>
                  <a:moveTo>
                    <a:pt x="427006" y="213455"/>
                  </a:moveTo>
                  <a:cubicBezTo>
                    <a:pt x="309086" y="213455"/>
                    <a:pt x="213551" y="309086"/>
                    <a:pt x="213551" y="426911"/>
                  </a:cubicBezTo>
                  <a:cubicBezTo>
                    <a:pt x="213551" y="544735"/>
                    <a:pt x="309086" y="640366"/>
                    <a:pt x="427006" y="640366"/>
                  </a:cubicBezTo>
                  <a:cubicBezTo>
                    <a:pt x="544925" y="640366"/>
                    <a:pt x="640461" y="544735"/>
                    <a:pt x="640461" y="426911"/>
                  </a:cubicBezTo>
                  <a:cubicBezTo>
                    <a:pt x="640461" y="309086"/>
                    <a:pt x="544830" y="213455"/>
                    <a:pt x="427006" y="213455"/>
                  </a:cubicBezTo>
                  <a:close/>
                  <a:moveTo>
                    <a:pt x="427006" y="320231"/>
                  </a:moveTo>
                  <a:cubicBezTo>
                    <a:pt x="368046" y="320231"/>
                    <a:pt x="320231" y="368046"/>
                    <a:pt x="320231" y="427006"/>
                  </a:cubicBezTo>
                  <a:cubicBezTo>
                    <a:pt x="320231" y="485966"/>
                    <a:pt x="368046" y="533781"/>
                    <a:pt x="427006" y="533781"/>
                  </a:cubicBezTo>
                  <a:cubicBezTo>
                    <a:pt x="485966" y="533781"/>
                    <a:pt x="533781" y="485966"/>
                    <a:pt x="533781" y="427006"/>
                  </a:cubicBezTo>
                  <a:cubicBezTo>
                    <a:pt x="533781" y="368046"/>
                    <a:pt x="485870" y="320231"/>
                    <a:pt x="427006" y="320231"/>
                  </a:cubicBezTo>
                  <a:close/>
                  <a:moveTo>
                    <a:pt x="427006" y="426911"/>
                  </a:moveTo>
                  <a:lnTo>
                    <a:pt x="427006" y="426911"/>
                  </a:lnTo>
                  <a:close/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0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7865309-19AA-4FCD-A871-66914821D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785" y="2764929"/>
            <a:ext cx="5275951" cy="2187311"/>
          </a:xfrm>
        </p:spPr>
        <p:txBody>
          <a:bodyPr anchor="t" anchorCtr="0"/>
          <a:lstStyle>
            <a:lvl1pPr>
              <a:defRPr sz="6000">
                <a:solidFill>
                  <a:srgbClr val="69B6C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95D15C7-AF68-4FC1-B759-59490AF2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666" t="15110" r="1177" b="-4670"/>
          <a:stretch/>
        </p:blipFill>
        <p:spPr>
          <a:xfrm>
            <a:off x="7153743" y="2259357"/>
            <a:ext cx="5430222" cy="350628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63AA2-9CC2-402A-9CAE-BA515A42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FFB-564C-46D3-BD4C-CF7CA990A273}" type="datetime1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8F222-51D9-4CC7-AE76-4C553283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048F-1E98-4CD2-B9A9-893D3AEC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D827FC-6D41-4B75-BA0B-94BF9F0B3A3B}"/>
              </a:ext>
            </a:extLst>
          </p:cNvPr>
          <p:cNvSpPr/>
          <p:nvPr/>
        </p:nvSpPr>
        <p:spPr>
          <a:xfrm>
            <a:off x="8629446" y="1571175"/>
            <a:ext cx="1994640" cy="1388144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77022"/>
              <a:gd name="connsiteY0" fmla="*/ 0 h 1767874"/>
              <a:gd name="connsiteX1" fmla="*/ 2377022 w 2377022"/>
              <a:gd name="connsiteY1" fmla="*/ 1383932 h 1767874"/>
              <a:gd name="connsiteX2" fmla="*/ 0 w 2377022"/>
              <a:gd name="connsiteY2" fmla="*/ 1767874 h 1767874"/>
              <a:gd name="connsiteX3" fmla="*/ 1857956 w 2377022"/>
              <a:gd name="connsiteY3" fmla="*/ 0 h 1767874"/>
              <a:gd name="connsiteX0" fmla="*/ 2038931 w 2557997"/>
              <a:gd name="connsiteY0" fmla="*/ 0 h 1739299"/>
              <a:gd name="connsiteX1" fmla="*/ 2557997 w 2557997"/>
              <a:gd name="connsiteY1" fmla="*/ 1383932 h 1739299"/>
              <a:gd name="connsiteX2" fmla="*/ 0 w 2557997"/>
              <a:gd name="connsiteY2" fmla="*/ 1739299 h 1739299"/>
              <a:gd name="connsiteX3" fmla="*/ 2038931 w 2557997"/>
              <a:gd name="connsiteY3" fmla="*/ 0 h 1739299"/>
              <a:gd name="connsiteX0" fmla="*/ 1665075 w 2184141"/>
              <a:gd name="connsiteY0" fmla="*/ 0 h 1605949"/>
              <a:gd name="connsiteX1" fmla="*/ 2184141 w 2184141"/>
              <a:gd name="connsiteY1" fmla="*/ 1383932 h 1605949"/>
              <a:gd name="connsiteX2" fmla="*/ 0 w 2184141"/>
              <a:gd name="connsiteY2" fmla="*/ 1605949 h 1605949"/>
              <a:gd name="connsiteX3" fmla="*/ 1665075 w 2184141"/>
              <a:gd name="connsiteY3" fmla="*/ 0 h 1605949"/>
              <a:gd name="connsiteX0" fmla="*/ 2017500 w 2536566"/>
              <a:gd name="connsiteY0" fmla="*/ 0 h 1748824"/>
              <a:gd name="connsiteX1" fmla="*/ 2536566 w 2536566"/>
              <a:gd name="connsiteY1" fmla="*/ 1383932 h 1748824"/>
              <a:gd name="connsiteX2" fmla="*/ 0 w 2536566"/>
              <a:gd name="connsiteY2" fmla="*/ 1748824 h 1748824"/>
              <a:gd name="connsiteX3" fmla="*/ 2017500 w 2536566"/>
              <a:gd name="connsiteY3" fmla="*/ 0 h 1748824"/>
              <a:gd name="connsiteX0" fmla="*/ 2017500 w 2017500"/>
              <a:gd name="connsiteY0" fmla="*/ 0 h 1748824"/>
              <a:gd name="connsiteX1" fmla="*/ 1921886 w 2017500"/>
              <a:gd name="connsiteY1" fmla="*/ 1472832 h 1748824"/>
              <a:gd name="connsiteX2" fmla="*/ 0 w 2017500"/>
              <a:gd name="connsiteY2" fmla="*/ 1748824 h 1748824"/>
              <a:gd name="connsiteX3" fmla="*/ 2017500 w 2017500"/>
              <a:gd name="connsiteY3" fmla="*/ 0 h 1748824"/>
              <a:gd name="connsiteX0" fmla="*/ 1989560 w 1989560"/>
              <a:gd name="connsiteY0" fmla="*/ 0 h 1372904"/>
              <a:gd name="connsiteX1" fmla="*/ 1921886 w 1989560"/>
              <a:gd name="connsiteY1" fmla="*/ 1096912 h 1372904"/>
              <a:gd name="connsiteX2" fmla="*/ 0 w 1989560"/>
              <a:gd name="connsiteY2" fmla="*/ 1372904 h 1372904"/>
              <a:gd name="connsiteX3" fmla="*/ 1989560 w 1989560"/>
              <a:gd name="connsiteY3" fmla="*/ 0 h 1372904"/>
              <a:gd name="connsiteX0" fmla="*/ 1992100 w 1992100"/>
              <a:gd name="connsiteY0" fmla="*/ 0 h 1380524"/>
              <a:gd name="connsiteX1" fmla="*/ 1921886 w 1992100"/>
              <a:gd name="connsiteY1" fmla="*/ 1104532 h 1380524"/>
              <a:gd name="connsiteX2" fmla="*/ 0 w 1992100"/>
              <a:gd name="connsiteY2" fmla="*/ 1380524 h 1380524"/>
              <a:gd name="connsiteX3" fmla="*/ 1992100 w 1992100"/>
              <a:gd name="connsiteY3" fmla="*/ 0 h 1380524"/>
              <a:gd name="connsiteX0" fmla="*/ 1951460 w 1951460"/>
              <a:gd name="connsiteY0" fmla="*/ 0 h 1405924"/>
              <a:gd name="connsiteX1" fmla="*/ 1921886 w 1951460"/>
              <a:gd name="connsiteY1" fmla="*/ 1129932 h 1405924"/>
              <a:gd name="connsiteX2" fmla="*/ 0 w 1951460"/>
              <a:gd name="connsiteY2" fmla="*/ 1405924 h 1405924"/>
              <a:gd name="connsiteX3" fmla="*/ 1951460 w 1951460"/>
              <a:gd name="connsiteY3" fmla="*/ 0 h 1405924"/>
              <a:gd name="connsiteX0" fmla="*/ 1994640 w 1994640"/>
              <a:gd name="connsiteY0" fmla="*/ 0 h 1388144"/>
              <a:gd name="connsiteX1" fmla="*/ 1921886 w 1994640"/>
              <a:gd name="connsiteY1" fmla="*/ 1112152 h 1388144"/>
              <a:gd name="connsiteX2" fmla="*/ 0 w 1994640"/>
              <a:gd name="connsiteY2" fmla="*/ 1388144 h 1388144"/>
              <a:gd name="connsiteX3" fmla="*/ 1994640 w 1994640"/>
              <a:gd name="connsiteY3" fmla="*/ 0 h 1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640" h="1388144">
                <a:moveTo>
                  <a:pt x="1994640" y="0"/>
                </a:moveTo>
                <a:lnTo>
                  <a:pt x="1921886" y="1112152"/>
                </a:lnTo>
                <a:lnTo>
                  <a:pt x="0" y="1388144"/>
                </a:lnTo>
                <a:lnTo>
                  <a:pt x="1994640" y="0"/>
                </a:lnTo>
                <a:close/>
              </a:path>
            </a:pathLst>
          </a:custGeom>
          <a:solidFill>
            <a:srgbClr val="D6E8E5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F2B78-D5BE-4A2A-8690-FE80DB973C44}"/>
              </a:ext>
            </a:extLst>
          </p:cNvPr>
          <p:cNvSpPr/>
          <p:nvPr/>
        </p:nvSpPr>
        <p:spPr>
          <a:xfrm>
            <a:off x="10551489" y="1571174"/>
            <a:ext cx="2799029" cy="2372893"/>
          </a:xfrm>
          <a:custGeom>
            <a:avLst/>
            <a:gdLst>
              <a:gd name="connsiteX0" fmla="*/ 0 w 2725002"/>
              <a:gd name="connsiteY0" fmla="*/ 0 h 2713742"/>
              <a:gd name="connsiteX1" fmla="*/ 540496 w 2725002"/>
              <a:gd name="connsiteY1" fmla="*/ 1362501 h 2713742"/>
              <a:gd name="connsiteX2" fmla="*/ 2725003 w 2725002"/>
              <a:gd name="connsiteY2" fmla="*/ 2713742 h 2713742"/>
              <a:gd name="connsiteX3" fmla="*/ 0 w 2725002"/>
              <a:gd name="connsiteY3" fmla="*/ 0 h 2713742"/>
              <a:gd name="connsiteX0" fmla="*/ 0 w 2725003"/>
              <a:gd name="connsiteY0" fmla="*/ 0 h 2713742"/>
              <a:gd name="connsiteX1" fmla="*/ 516683 w 2725003"/>
              <a:gd name="connsiteY1" fmla="*/ 1374259 h 2713742"/>
              <a:gd name="connsiteX2" fmla="*/ 2725003 w 2725003"/>
              <a:gd name="connsiteY2" fmla="*/ 2713742 h 2713742"/>
              <a:gd name="connsiteX3" fmla="*/ 0 w 2725003"/>
              <a:gd name="connsiteY3" fmla="*/ 0 h 2713742"/>
              <a:gd name="connsiteX0" fmla="*/ 0 w 2510691"/>
              <a:gd name="connsiteY0" fmla="*/ 0 h 2532663"/>
              <a:gd name="connsiteX1" fmla="*/ 516683 w 2510691"/>
              <a:gd name="connsiteY1" fmla="*/ 1374259 h 2532663"/>
              <a:gd name="connsiteX2" fmla="*/ 2510691 w 2510691"/>
              <a:gd name="connsiteY2" fmla="*/ 2532663 h 2532663"/>
              <a:gd name="connsiteX3" fmla="*/ 0 w 2510691"/>
              <a:gd name="connsiteY3" fmla="*/ 0 h 2532663"/>
              <a:gd name="connsiteX0" fmla="*/ 0 w 2713097"/>
              <a:gd name="connsiteY0" fmla="*/ 0 h 2704336"/>
              <a:gd name="connsiteX1" fmla="*/ 516683 w 2713097"/>
              <a:gd name="connsiteY1" fmla="*/ 1374259 h 2704336"/>
              <a:gd name="connsiteX2" fmla="*/ 2713097 w 2713097"/>
              <a:gd name="connsiteY2" fmla="*/ 2704336 h 2704336"/>
              <a:gd name="connsiteX3" fmla="*/ 0 w 2713097"/>
              <a:gd name="connsiteY3" fmla="*/ 0 h 2704336"/>
              <a:gd name="connsiteX0" fmla="*/ 0 w 2703572"/>
              <a:gd name="connsiteY0" fmla="*/ 0 h 2699632"/>
              <a:gd name="connsiteX1" fmla="*/ 516683 w 2703572"/>
              <a:gd name="connsiteY1" fmla="*/ 1374259 h 2699632"/>
              <a:gd name="connsiteX2" fmla="*/ 2703572 w 2703572"/>
              <a:gd name="connsiteY2" fmla="*/ 2699632 h 2699632"/>
              <a:gd name="connsiteX3" fmla="*/ 0 w 2703572"/>
              <a:gd name="connsiteY3" fmla="*/ 0 h 2699632"/>
              <a:gd name="connsiteX0" fmla="*/ 95457 w 2799029"/>
              <a:gd name="connsiteY0" fmla="*/ 0 h 2699632"/>
              <a:gd name="connsiteX1" fmla="*/ 0 w 2799029"/>
              <a:gd name="connsiteY1" fmla="*/ 1452022 h 2699632"/>
              <a:gd name="connsiteX2" fmla="*/ 2799029 w 2799029"/>
              <a:gd name="connsiteY2" fmla="*/ 2699632 h 2699632"/>
              <a:gd name="connsiteX3" fmla="*/ 95457 w 2799029"/>
              <a:gd name="connsiteY3" fmla="*/ 0 h 2699632"/>
              <a:gd name="connsiteX0" fmla="*/ 72597 w 2799029"/>
              <a:gd name="connsiteY0" fmla="*/ 0 h 2343430"/>
              <a:gd name="connsiteX1" fmla="*/ 0 w 2799029"/>
              <a:gd name="connsiteY1" fmla="*/ 1095820 h 2343430"/>
              <a:gd name="connsiteX2" fmla="*/ 2799029 w 2799029"/>
              <a:gd name="connsiteY2" fmla="*/ 2343430 h 2343430"/>
              <a:gd name="connsiteX3" fmla="*/ 72597 w 2799029"/>
              <a:gd name="connsiteY3" fmla="*/ 0 h 234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9029" h="2343430">
                <a:moveTo>
                  <a:pt x="72597" y="0"/>
                </a:moveTo>
                <a:lnTo>
                  <a:pt x="0" y="1095820"/>
                </a:lnTo>
                <a:lnTo>
                  <a:pt x="2799029" y="2343430"/>
                </a:lnTo>
                <a:lnTo>
                  <a:pt x="72597" y="0"/>
                </a:lnTo>
                <a:close/>
              </a:path>
            </a:pathLst>
          </a:custGeom>
          <a:solidFill>
            <a:srgbClr val="9DAF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08BDEA-8A72-4601-91DE-3628FA8156F8}"/>
              </a:ext>
            </a:extLst>
          </p:cNvPr>
          <p:cNvSpPr/>
          <p:nvPr/>
        </p:nvSpPr>
        <p:spPr>
          <a:xfrm>
            <a:off x="10620162" y="1573572"/>
            <a:ext cx="3078226" cy="2370493"/>
          </a:xfrm>
          <a:custGeom>
            <a:avLst/>
            <a:gdLst>
              <a:gd name="connsiteX0" fmla="*/ 0 w 3062812"/>
              <a:gd name="connsiteY0" fmla="*/ 0 h 2713742"/>
              <a:gd name="connsiteX1" fmla="*/ 3062813 w 3062812"/>
              <a:gd name="connsiteY1" fmla="*/ 484195 h 2713742"/>
              <a:gd name="connsiteX2" fmla="*/ 2725003 w 3062812"/>
              <a:gd name="connsiteY2" fmla="*/ 2713742 h 2713742"/>
              <a:gd name="connsiteX3" fmla="*/ 0 w 3062812"/>
              <a:gd name="connsiteY3" fmla="*/ 0 h 2713742"/>
              <a:gd name="connsiteX0" fmla="*/ 0 w 3050523"/>
              <a:gd name="connsiteY0" fmla="*/ 0 h 2743239"/>
              <a:gd name="connsiteX1" fmla="*/ 3050523 w 3050523"/>
              <a:gd name="connsiteY1" fmla="*/ 513692 h 2743239"/>
              <a:gd name="connsiteX2" fmla="*/ 2712713 w 3050523"/>
              <a:gd name="connsiteY2" fmla="*/ 2743239 h 2743239"/>
              <a:gd name="connsiteX3" fmla="*/ 0 w 3050523"/>
              <a:gd name="connsiteY3" fmla="*/ 0 h 2743239"/>
              <a:gd name="connsiteX0" fmla="*/ 0 w 3080020"/>
              <a:gd name="connsiteY0" fmla="*/ 0 h 2654749"/>
              <a:gd name="connsiteX1" fmla="*/ 3080020 w 3080020"/>
              <a:gd name="connsiteY1" fmla="*/ 425202 h 2654749"/>
              <a:gd name="connsiteX2" fmla="*/ 2742210 w 3080020"/>
              <a:gd name="connsiteY2" fmla="*/ 2654749 h 2654749"/>
              <a:gd name="connsiteX3" fmla="*/ 0 w 3080020"/>
              <a:gd name="connsiteY3" fmla="*/ 0 h 2654749"/>
              <a:gd name="connsiteX0" fmla="*/ 0 w 3048065"/>
              <a:gd name="connsiteY0" fmla="*/ 0 h 2748155"/>
              <a:gd name="connsiteX1" fmla="*/ 3048065 w 3048065"/>
              <a:gd name="connsiteY1" fmla="*/ 518608 h 2748155"/>
              <a:gd name="connsiteX2" fmla="*/ 2710255 w 3048065"/>
              <a:gd name="connsiteY2" fmla="*/ 2748155 h 2748155"/>
              <a:gd name="connsiteX3" fmla="*/ 0 w 3048065"/>
              <a:gd name="connsiteY3" fmla="*/ 0 h 2748155"/>
              <a:gd name="connsiteX0" fmla="*/ 0 w 3052981"/>
              <a:gd name="connsiteY0" fmla="*/ 0 h 2750613"/>
              <a:gd name="connsiteX1" fmla="*/ 3052981 w 3052981"/>
              <a:gd name="connsiteY1" fmla="*/ 521066 h 2750613"/>
              <a:gd name="connsiteX2" fmla="*/ 2715171 w 3052981"/>
              <a:gd name="connsiteY2" fmla="*/ 2750613 h 2750613"/>
              <a:gd name="connsiteX3" fmla="*/ 0 w 3052981"/>
              <a:gd name="connsiteY3" fmla="*/ 0 h 2750613"/>
              <a:gd name="connsiteX0" fmla="*/ 0 w 3052981"/>
              <a:gd name="connsiteY0" fmla="*/ 0 h 2745697"/>
              <a:gd name="connsiteX1" fmla="*/ 3052981 w 3052981"/>
              <a:gd name="connsiteY1" fmla="*/ 516150 h 2745697"/>
              <a:gd name="connsiteX2" fmla="*/ 2715171 w 3052981"/>
              <a:gd name="connsiteY2" fmla="*/ 2745697 h 2745697"/>
              <a:gd name="connsiteX3" fmla="*/ 0 w 3052981"/>
              <a:gd name="connsiteY3" fmla="*/ 0 h 2745697"/>
              <a:gd name="connsiteX0" fmla="*/ 0 w 3048064"/>
              <a:gd name="connsiteY0" fmla="*/ 0 h 2743239"/>
              <a:gd name="connsiteX1" fmla="*/ 3048064 w 3048064"/>
              <a:gd name="connsiteY1" fmla="*/ 513692 h 2743239"/>
              <a:gd name="connsiteX2" fmla="*/ 2710254 w 3048064"/>
              <a:gd name="connsiteY2" fmla="*/ 2743239 h 2743239"/>
              <a:gd name="connsiteX3" fmla="*/ 0 w 3048064"/>
              <a:gd name="connsiteY3" fmla="*/ 0 h 2743239"/>
              <a:gd name="connsiteX0" fmla="*/ 0 w 3098070"/>
              <a:gd name="connsiteY0" fmla="*/ 0 h 2602745"/>
              <a:gd name="connsiteX1" fmla="*/ 3098070 w 3098070"/>
              <a:gd name="connsiteY1" fmla="*/ 373198 h 2602745"/>
              <a:gd name="connsiteX2" fmla="*/ 2760260 w 3098070"/>
              <a:gd name="connsiteY2" fmla="*/ 2602745 h 2602745"/>
              <a:gd name="connsiteX3" fmla="*/ 0 w 3098070"/>
              <a:gd name="connsiteY3" fmla="*/ 0 h 2602745"/>
              <a:gd name="connsiteX0" fmla="*/ 0 w 3052826"/>
              <a:gd name="connsiteY0" fmla="*/ 0 h 2748001"/>
              <a:gd name="connsiteX1" fmla="*/ 3052826 w 3052826"/>
              <a:gd name="connsiteY1" fmla="*/ 518454 h 2748001"/>
              <a:gd name="connsiteX2" fmla="*/ 2715016 w 3052826"/>
              <a:gd name="connsiteY2" fmla="*/ 2748001 h 2748001"/>
              <a:gd name="connsiteX3" fmla="*/ 0 w 3052826"/>
              <a:gd name="connsiteY3" fmla="*/ 0 h 2748001"/>
              <a:gd name="connsiteX0" fmla="*/ 0 w 3052826"/>
              <a:gd name="connsiteY0" fmla="*/ 0 h 2631320"/>
              <a:gd name="connsiteX1" fmla="*/ 3052826 w 3052826"/>
              <a:gd name="connsiteY1" fmla="*/ 518454 h 2631320"/>
              <a:gd name="connsiteX2" fmla="*/ 2729303 w 3052826"/>
              <a:gd name="connsiteY2" fmla="*/ 2631320 h 2631320"/>
              <a:gd name="connsiteX3" fmla="*/ 0 w 3052826"/>
              <a:gd name="connsiteY3" fmla="*/ 0 h 2631320"/>
              <a:gd name="connsiteX0" fmla="*/ 0 w 3052826"/>
              <a:gd name="connsiteY0" fmla="*/ 0 h 2738476"/>
              <a:gd name="connsiteX1" fmla="*/ 3052826 w 3052826"/>
              <a:gd name="connsiteY1" fmla="*/ 518454 h 2738476"/>
              <a:gd name="connsiteX2" fmla="*/ 2710253 w 3052826"/>
              <a:gd name="connsiteY2" fmla="*/ 2738476 h 2738476"/>
              <a:gd name="connsiteX3" fmla="*/ 0 w 3052826"/>
              <a:gd name="connsiteY3" fmla="*/ 0 h 2738476"/>
              <a:gd name="connsiteX0" fmla="*/ 0 w 3052826"/>
              <a:gd name="connsiteY0" fmla="*/ 0 h 2733713"/>
              <a:gd name="connsiteX1" fmla="*/ 3052826 w 3052826"/>
              <a:gd name="connsiteY1" fmla="*/ 518454 h 2733713"/>
              <a:gd name="connsiteX2" fmla="*/ 2703109 w 3052826"/>
              <a:gd name="connsiteY2" fmla="*/ 2733713 h 2733713"/>
              <a:gd name="connsiteX3" fmla="*/ 0 w 3052826"/>
              <a:gd name="connsiteY3" fmla="*/ 0 h 2733713"/>
              <a:gd name="connsiteX0" fmla="*/ 0 w 3075686"/>
              <a:gd name="connsiteY0" fmla="*/ 0 h 2367953"/>
              <a:gd name="connsiteX1" fmla="*/ 3075686 w 3075686"/>
              <a:gd name="connsiteY1" fmla="*/ 152694 h 2367953"/>
              <a:gd name="connsiteX2" fmla="*/ 2725969 w 3075686"/>
              <a:gd name="connsiteY2" fmla="*/ 2367953 h 2367953"/>
              <a:gd name="connsiteX3" fmla="*/ 0 w 3075686"/>
              <a:gd name="connsiteY3" fmla="*/ 0 h 2367953"/>
              <a:gd name="connsiteX0" fmla="*/ 0 w 2857246"/>
              <a:gd name="connsiteY0" fmla="*/ 0 h 2505113"/>
              <a:gd name="connsiteX1" fmla="*/ 2857246 w 2857246"/>
              <a:gd name="connsiteY1" fmla="*/ 289854 h 2505113"/>
              <a:gd name="connsiteX2" fmla="*/ 2507529 w 2857246"/>
              <a:gd name="connsiteY2" fmla="*/ 2505113 h 2505113"/>
              <a:gd name="connsiteX3" fmla="*/ 0 w 2857246"/>
              <a:gd name="connsiteY3" fmla="*/ 0 h 2505113"/>
              <a:gd name="connsiteX0" fmla="*/ 0 w 3078226"/>
              <a:gd name="connsiteY0" fmla="*/ 0 h 2370493"/>
              <a:gd name="connsiteX1" fmla="*/ 3078226 w 3078226"/>
              <a:gd name="connsiteY1" fmla="*/ 155234 h 2370493"/>
              <a:gd name="connsiteX2" fmla="*/ 2728509 w 3078226"/>
              <a:gd name="connsiteY2" fmla="*/ 2370493 h 2370493"/>
              <a:gd name="connsiteX3" fmla="*/ 0 w 3078226"/>
              <a:gd name="connsiteY3" fmla="*/ 0 h 237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226" h="2370493">
                <a:moveTo>
                  <a:pt x="0" y="0"/>
                </a:moveTo>
                <a:lnTo>
                  <a:pt x="3078226" y="155234"/>
                </a:lnTo>
                <a:lnTo>
                  <a:pt x="2728509" y="2370493"/>
                </a:lnTo>
                <a:lnTo>
                  <a:pt x="0" y="0"/>
                </a:lnTo>
                <a:close/>
              </a:path>
            </a:pathLst>
          </a:custGeom>
          <a:solidFill>
            <a:srgbClr val="9FD3F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4F4D63-2A5D-4E37-BE9B-098DA75CC5C1}"/>
              </a:ext>
            </a:extLst>
          </p:cNvPr>
          <p:cNvSpPr/>
          <p:nvPr/>
        </p:nvSpPr>
        <p:spPr>
          <a:xfrm>
            <a:off x="5681138" y="2252707"/>
            <a:ext cx="1773543" cy="2932687"/>
          </a:xfrm>
          <a:custGeom>
            <a:avLst/>
            <a:gdLst>
              <a:gd name="connsiteX0" fmla="*/ 686881 w 2938948"/>
              <a:gd name="connsiteY0" fmla="*/ 0 h 2567357"/>
              <a:gd name="connsiteX1" fmla="*/ 0 w 2938948"/>
              <a:gd name="connsiteY1" fmla="*/ 2567358 h 2567357"/>
              <a:gd name="connsiteX2" fmla="*/ 2938949 w 2938948"/>
              <a:gd name="connsiteY2" fmla="*/ 2184506 h 2567357"/>
              <a:gd name="connsiteX3" fmla="*/ 686881 w 2938948"/>
              <a:gd name="connsiteY3" fmla="*/ 0 h 2567357"/>
              <a:gd name="connsiteX0" fmla="*/ 972631 w 2938949"/>
              <a:gd name="connsiteY0" fmla="*/ 0 h 2598314"/>
              <a:gd name="connsiteX1" fmla="*/ 0 w 2938949"/>
              <a:gd name="connsiteY1" fmla="*/ 2598314 h 2598314"/>
              <a:gd name="connsiteX2" fmla="*/ 2938949 w 2938949"/>
              <a:gd name="connsiteY2" fmla="*/ 2215462 h 2598314"/>
              <a:gd name="connsiteX3" fmla="*/ 972631 w 2938949"/>
              <a:gd name="connsiteY3" fmla="*/ 0 h 2598314"/>
              <a:gd name="connsiteX0" fmla="*/ 965487 w 2938949"/>
              <a:gd name="connsiteY0" fmla="*/ 0 h 2603077"/>
              <a:gd name="connsiteX1" fmla="*/ 0 w 2938949"/>
              <a:gd name="connsiteY1" fmla="*/ 2603077 h 2603077"/>
              <a:gd name="connsiteX2" fmla="*/ 2938949 w 2938949"/>
              <a:gd name="connsiteY2" fmla="*/ 2220225 h 2603077"/>
              <a:gd name="connsiteX3" fmla="*/ 965487 w 2938949"/>
              <a:gd name="connsiteY3" fmla="*/ 0 h 2603077"/>
              <a:gd name="connsiteX0" fmla="*/ 965487 w 2946093"/>
              <a:gd name="connsiteY0" fmla="*/ 0 h 2603077"/>
              <a:gd name="connsiteX1" fmla="*/ 0 w 2946093"/>
              <a:gd name="connsiteY1" fmla="*/ 2603077 h 2603077"/>
              <a:gd name="connsiteX2" fmla="*/ 2946093 w 2946093"/>
              <a:gd name="connsiteY2" fmla="*/ 2263088 h 2603077"/>
              <a:gd name="connsiteX3" fmla="*/ 965487 w 2946093"/>
              <a:gd name="connsiteY3" fmla="*/ 0 h 2603077"/>
              <a:gd name="connsiteX0" fmla="*/ 965487 w 2946093"/>
              <a:gd name="connsiteY0" fmla="*/ 0 h 2603077"/>
              <a:gd name="connsiteX1" fmla="*/ 0 w 2946093"/>
              <a:gd name="connsiteY1" fmla="*/ 2603077 h 2603077"/>
              <a:gd name="connsiteX2" fmla="*/ 2946093 w 2946093"/>
              <a:gd name="connsiteY2" fmla="*/ 2260707 h 2603077"/>
              <a:gd name="connsiteX3" fmla="*/ 965487 w 2946093"/>
              <a:gd name="connsiteY3" fmla="*/ 0 h 2603077"/>
              <a:gd name="connsiteX0" fmla="*/ 965487 w 2948474"/>
              <a:gd name="connsiteY0" fmla="*/ 0 h 2603077"/>
              <a:gd name="connsiteX1" fmla="*/ 0 w 2948474"/>
              <a:gd name="connsiteY1" fmla="*/ 2603077 h 2603077"/>
              <a:gd name="connsiteX2" fmla="*/ 2948474 w 2948474"/>
              <a:gd name="connsiteY2" fmla="*/ 2265470 h 2603077"/>
              <a:gd name="connsiteX3" fmla="*/ 965487 w 2948474"/>
              <a:gd name="connsiteY3" fmla="*/ 0 h 2603077"/>
              <a:gd name="connsiteX0" fmla="*/ 1474278 w 2948474"/>
              <a:gd name="connsiteY0" fmla="*/ 0 h 2933969"/>
              <a:gd name="connsiteX1" fmla="*/ 0 w 2948474"/>
              <a:gd name="connsiteY1" fmla="*/ 2933969 h 2933969"/>
              <a:gd name="connsiteX2" fmla="*/ 2948474 w 2948474"/>
              <a:gd name="connsiteY2" fmla="*/ 2596362 h 2933969"/>
              <a:gd name="connsiteX3" fmla="*/ 1474278 w 2948474"/>
              <a:gd name="connsiteY3" fmla="*/ 0 h 2933969"/>
              <a:gd name="connsiteX0" fmla="*/ 1221662 w 2948474"/>
              <a:gd name="connsiteY0" fmla="*/ 0 h 2891273"/>
              <a:gd name="connsiteX1" fmla="*/ 0 w 2948474"/>
              <a:gd name="connsiteY1" fmla="*/ 2891273 h 2891273"/>
              <a:gd name="connsiteX2" fmla="*/ 2948474 w 2948474"/>
              <a:gd name="connsiteY2" fmla="*/ 2553666 h 2891273"/>
              <a:gd name="connsiteX3" fmla="*/ 1221662 w 2948474"/>
              <a:gd name="connsiteY3" fmla="*/ 0 h 2891273"/>
              <a:gd name="connsiteX0" fmla="*/ 1463604 w 2948474"/>
              <a:gd name="connsiteY0" fmla="*/ 0 h 2937527"/>
              <a:gd name="connsiteX1" fmla="*/ 0 w 2948474"/>
              <a:gd name="connsiteY1" fmla="*/ 2937527 h 2937527"/>
              <a:gd name="connsiteX2" fmla="*/ 2948474 w 2948474"/>
              <a:gd name="connsiteY2" fmla="*/ 2599920 h 2937527"/>
              <a:gd name="connsiteX3" fmla="*/ 1463604 w 2948474"/>
              <a:gd name="connsiteY3" fmla="*/ 0 h 2937527"/>
              <a:gd name="connsiteX0" fmla="*/ 1463604 w 1463604"/>
              <a:gd name="connsiteY0" fmla="*/ 0 h 2937527"/>
              <a:gd name="connsiteX1" fmla="*/ 0 w 1463604"/>
              <a:gd name="connsiteY1" fmla="*/ 2937527 h 2937527"/>
              <a:gd name="connsiteX2" fmla="*/ 1198052 w 1463604"/>
              <a:gd name="connsiteY2" fmla="*/ 2691360 h 2937527"/>
              <a:gd name="connsiteX3" fmla="*/ 1463604 w 1463604"/>
              <a:gd name="connsiteY3" fmla="*/ 0 h 2937527"/>
              <a:gd name="connsiteX0" fmla="*/ 1463604 w 1524623"/>
              <a:gd name="connsiteY0" fmla="*/ 0 h 2937527"/>
              <a:gd name="connsiteX1" fmla="*/ 0 w 1524623"/>
              <a:gd name="connsiteY1" fmla="*/ 2937527 h 2937527"/>
              <a:gd name="connsiteX2" fmla="*/ 1524623 w 1524623"/>
              <a:gd name="connsiteY2" fmla="*/ 2769737 h 2937527"/>
              <a:gd name="connsiteX3" fmla="*/ 1463604 w 1524623"/>
              <a:gd name="connsiteY3" fmla="*/ 0 h 2937527"/>
              <a:gd name="connsiteX0" fmla="*/ 1468520 w 1524623"/>
              <a:gd name="connsiteY0" fmla="*/ 0 h 2935069"/>
              <a:gd name="connsiteX1" fmla="*/ 0 w 1524623"/>
              <a:gd name="connsiteY1" fmla="*/ 2935069 h 2935069"/>
              <a:gd name="connsiteX2" fmla="*/ 1524623 w 1524623"/>
              <a:gd name="connsiteY2" fmla="*/ 2767279 h 2935069"/>
              <a:gd name="connsiteX3" fmla="*/ 1468520 w 1524623"/>
              <a:gd name="connsiteY3" fmla="*/ 0 h 2935069"/>
              <a:gd name="connsiteX0" fmla="*/ 1473282 w 1524623"/>
              <a:gd name="connsiteY0" fmla="*/ 0 h 2932687"/>
              <a:gd name="connsiteX1" fmla="*/ 0 w 1524623"/>
              <a:gd name="connsiteY1" fmla="*/ 2932687 h 2932687"/>
              <a:gd name="connsiteX2" fmla="*/ 1524623 w 1524623"/>
              <a:gd name="connsiteY2" fmla="*/ 2764897 h 2932687"/>
              <a:gd name="connsiteX3" fmla="*/ 1473282 w 1524623"/>
              <a:gd name="connsiteY3" fmla="*/ 0 h 2932687"/>
              <a:gd name="connsiteX0" fmla="*/ 1473282 w 1773543"/>
              <a:gd name="connsiteY0" fmla="*/ 0 h 2932687"/>
              <a:gd name="connsiteX1" fmla="*/ 0 w 1773543"/>
              <a:gd name="connsiteY1" fmla="*/ 2932687 h 2932687"/>
              <a:gd name="connsiteX2" fmla="*/ 1773543 w 1773543"/>
              <a:gd name="connsiteY2" fmla="*/ 2729337 h 2932687"/>
              <a:gd name="connsiteX3" fmla="*/ 1473282 w 1773543"/>
              <a:gd name="connsiteY3" fmla="*/ 0 h 293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543" h="2932687">
                <a:moveTo>
                  <a:pt x="1473282" y="0"/>
                </a:moveTo>
                <a:lnTo>
                  <a:pt x="0" y="2932687"/>
                </a:lnTo>
                <a:lnTo>
                  <a:pt x="1773543" y="2729337"/>
                </a:lnTo>
                <a:lnTo>
                  <a:pt x="1473282" y="0"/>
                </a:lnTo>
                <a:close/>
              </a:path>
            </a:pathLst>
          </a:custGeom>
          <a:solidFill>
            <a:srgbClr val="B5E1DB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E8BF91-0BD9-40F0-A0A6-0FC6FB464415}"/>
              </a:ext>
            </a:extLst>
          </p:cNvPr>
          <p:cNvSpPr/>
          <p:nvPr/>
        </p:nvSpPr>
        <p:spPr>
          <a:xfrm>
            <a:off x="8627230" y="2959317"/>
            <a:ext cx="1796044" cy="2583296"/>
          </a:xfrm>
          <a:custGeom>
            <a:avLst/>
            <a:gdLst>
              <a:gd name="connsiteX0" fmla="*/ 168905 w 1857956"/>
              <a:gd name="connsiteY0" fmla="*/ 0 h 2995250"/>
              <a:gd name="connsiteX1" fmla="*/ 0 w 1857956"/>
              <a:gd name="connsiteY1" fmla="*/ 1824175 h 2995250"/>
              <a:gd name="connsiteX2" fmla="*/ 1857956 w 1857956"/>
              <a:gd name="connsiteY2" fmla="*/ 2995251 h 2995250"/>
              <a:gd name="connsiteX3" fmla="*/ 168905 w 1857956"/>
              <a:gd name="connsiteY3" fmla="*/ 0 h 2995250"/>
              <a:gd name="connsiteX0" fmla="*/ 168905 w 1841287"/>
              <a:gd name="connsiteY0" fmla="*/ 0 h 2895238"/>
              <a:gd name="connsiteX1" fmla="*/ 0 w 1841287"/>
              <a:gd name="connsiteY1" fmla="*/ 1824175 h 2895238"/>
              <a:gd name="connsiteX2" fmla="*/ 1841287 w 1841287"/>
              <a:gd name="connsiteY2" fmla="*/ 2895238 h 2895238"/>
              <a:gd name="connsiteX3" fmla="*/ 168905 w 1841287"/>
              <a:gd name="connsiteY3" fmla="*/ 0 h 2895238"/>
              <a:gd name="connsiteX0" fmla="*/ 14123 w 1841287"/>
              <a:gd name="connsiteY0" fmla="*/ 0 h 2890476"/>
              <a:gd name="connsiteX1" fmla="*/ 0 w 1841287"/>
              <a:gd name="connsiteY1" fmla="*/ 1819413 h 2890476"/>
              <a:gd name="connsiteX2" fmla="*/ 1841287 w 1841287"/>
              <a:gd name="connsiteY2" fmla="*/ 2890476 h 2890476"/>
              <a:gd name="connsiteX3" fmla="*/ 14123 w 1841287"/>
              <a:gd name="connsiteY3" fmla="*/ 0 h 2890476"/>
              <a:gd name="connsiteX0" fmla="*/ 0 w 1853357"/>
              <a:gd name="connsiteY0" fmla="*/ 0 h 2930957"/>
              <a:gd name="connsiteX1" fmla="*/ 12070 w 1853357"/>
              <a:gd name="connsiteY1" fmla="*/ 1859894 h 2930957"/>
              <a:gd name="connsiteX2" fmla="*/ 1853357 w 1853357"/>
              <a:gd name="connsiteY2" fmla="*/ 2930957 h 2930957"/>
              <a:gd name="connsiteX3" fmla="*/ 0 w 1853357"/>
              <a:gd name="connsiteY3" fmla="*/ 0 h 2930957"/>
              <a:gd name="connsiteX0" fmla="*/ 9970 w 1841896"/>
              <a:gd name="connsiteY0" fmla="*/ 0 h 2911907"/>
              <a:gd name="connsiteX1" fmla="*/ 609 w 1841896"/>
              <a:gd name="connsiteY1" fmla="*/ 1840844 h 2911907"/>
              <a:gd name="connsiteX2" fmla="*/ 1841896 w 1841896"/>
              <a:gd name="connsiteY2" fmla="*/ 2911907 h 2911907"/>
              <a:gd name="connsiteX3" fmla="*/ 9970 w 1841896"/>
              <a:gd name="connsiteY3" fmla="*/ 0 h 2911907"/>
              <a:gd name="connsiteX0" fmla="*/ 31085 w 1841580"/>
              <a:gd name="connsiteY0" fmla="*/ 0 h 2583295"/>
              <a:gd name="connsiteX1" fmla="*/ 293 w 1841580"/>
              <a:gd name="connsiteY1" fmla="*/ 1512232 h 2583295"/>
              <a:gd name="connsiteX2" fmla="*/ 1841580 w 1841580"/>
              <a:gd name="connsiteY2" fmla="*/ 2583295 h 2583295"/>
              <a:gd name="connsiteX3" fmla="*/ 31085 w 1841580"/>
              <a:gd name="connsiteY3" fmla="*/ 0 h 2583295"/>
              <a:gd name="connsiteX0" fmla="*/ 14613 w 1841777"/>
              <a:gd name="connsiteY0" fmla="*/ 0 h 2914289"/>
              <a:gd name="connsiteX1" fmla="*/ 490 w 1841777"/>
              <a:gd name="connsiteY1" fmla="*/ 1843226 h 2914289"/>
              <a:gd name="connsiteX2" fmla="*/ 1841777 w 1841777"/>
              <a:gd name="connsiteY2" fmla="*/ 2914289 h 2914289"/>
              <a:gd name="connsiteX3" fmla="*/ 14613 w 1841777"/>
              <a:gd name="connsiteY3" fmla="*/ 0 h 2914289"/>
              <a:gd name="connsiteX0" fmla="*/ 0 w 1827164"/>
              <a:gd name="connsiteY0" fmla="*/ 0 h 2914289"/>
              <a:gd name="connsiteX1" fmla="*/ 140658 w 1827164"/>
              <a:gd name="connsiteY1" fmla="*/ 1707495 h 2914289"/>
              <a:gd name="connsiteX2" fmla="*/ 1827164 w 1827164"/>
              <a:gd name="connsiteY2" fmla="*/ 2914289 h 2914289"/>
              <a:gd name="connsiteX3" fmla="*/ 0 w 1827164"/>
              <a:gd name="connsiteY3" fmla="*/ 0 h 2914289"/>
              <a:gd name="connsiteX0" fmla="*/ 5399 w 1832563"/>
              <a:gd name="connsiteY0" fmla="*/ 0 h 2914289"/>
              <a:gd name="connsiteX1" fmla="*/ 801 w 1832563"/>
              <a:gd name="connsiteY1" fmla="*/ 1881326 h 2914289"/>
              <a:gd name="connsiteX2" fmla="*/ 1832563 w 1832563"/>
              <a:gd name="connsiteY2" fmla="*/ 2914289 h 2914289"/>
              <a:gd name="connsiteX3" fmla="*/ 5399 w 1832563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791281"/>
              <a:gd name="connsiteY0" fmla="*/ 0 h 2583296"/>
              <a:gd name="connsiteX1" fmla="*/ 0 w 1791281"/>
              <a:gd name="connsiteY1" fmla="*/ 1881326 h 2583296"/>
              <a:gd name="connsiteX2" fmla="*/ 1791281 w 1791281"/>
              <a:gd name="connsiteY2" fmla="*/ 2583296 h 2583296"/>
              <a:gd name="connsiteX3" fmla="*/ 4598 w 1791281"/>
              <a:gd name="connsiteY3" fmla="*/ 0 h 2583296"/>
              <a:gd name="connsiteX0" fmla="*/ 4598 w 1655550"/>
              <a:gd name="connsiteY0" fmla="*/ 0 h 2642827"/>
              <a:gd name="connsiteX1" fmla="*/ 0 w 1655550"/>
              <a:gd name="connsiteY1" fmla="*/ 1881326 h 2642827"/>
              <a:gd name="connsiteX2" fmla="*/ 1655550 w 1655550"/>
              <a:gd name="connsiteY2" fmla="*/ 2642827 h 2642827"/>
              <a:gd name="connsiteX3" fmla="*/ 4598 w 1655550"/>
              <a:gd name="connsiteY3" fmla="*/ 0 h 2642827"/>
              <a:gd name="connsiteX0" fmla="*/ 4598 w 1796044"/>
              <a:gd name="connsiteY0" fmla="*/ 0 h 2583296"/>
              <a:gd name="connsiteX1" fmla="*/ 0 w 1796044"/>
              <a:gd name="connsiteY1" fmla="*/ 1881326 h 2583296"/>
              <a:gd name="connsiteX2" fmla="*/ 1796044 w 1796044"/>
              <a:gd name="connsiteY2" fmla="*/ 2583296 h 2583296"/>
              <a:gd name="connsiteX3" fmla="*/ 4598 w 1796044"/>
              <a:gd name="connsiteY3" fmla="*/ 0 h 258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044" h="2583296">
                <a:moveTo>
                  <a:pt x="4598" y="0"/>
                </a:moveTo>
                <a:cubicBezTo>
                  <a:pt x="3858" y="619965"/>
                  <a:pt x="3119" y="1289937"/>
                  <a:pt x="0" y="1881326"/>
                </a:cubicBezTo>
                <a:lnTo>
                  <a:pt x="1796044" y="2583296"/>
                </a:lnTo>
                <a:lnTo>
                  <a:pt x="4598" y="0"/>
                </a:lnTo>
                <a:close/>
              </a:path>
            </a:pathLst>
          </a:custGeom>
          <a:solidFill>
            <a:srgbClr val="69B6CF">
              <a:alpha val="90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5E992E-86A6-4905-BD5D-EAE3D038B954}"/>
              </a:ext>
            </a:extLst>
          </p:cNvPr>
          <p:cNvSpPr/>
          <p:nvPr/>
        </p:nvSpPr>
        <p:spPr>
          <a:xfrm>
            <a:off x="10422308" y="2682824"/>
            <a:ext cx="2161986" cy="2884920"/>
          </a:xfrm>
          <a:custGeom>
            <a:avLst/>
            <a:gdLst>
              <a:gd name="connsiteX0" fmla="*/ 709402 w 2161985"/>
              <a:gd name="connsiteY0" fmla="*/ 0 h 3400622"/>
              <a:gd name="connsiteX1" fmla="*/ 0 w 2161985"/>
              <a:gd name="connsiteY1" fmla="*/ 3400623 h 3400622"/>
              <a:gd name="connsiteX2" fmla="*/ 2161986 w 2161985"/>
              <a:gd name="connsiteY2" fmla="*/ 2995251 h 3400622"/>
              <a:gd name="connsiteX3" fmla="*/ 709402 w 2161985"/>
              <a:gd name="connsiteY3" fmla="*/ 0 h 3400622"/>
              <a:gd name="connsiteX0" fmla="*/ 676064 w 2161986"/>
              <a:gd name="connsiteY0" fmla="*/ 0 h 3374429"/>
              <a:gd name="connsiteX1" fmla="*/ 0 w 2161986"/>
              <a:gd name="connsiteY1" fmla="*/ 3374429 h 3374429"/>
              <a:gd name="connsiteX2" fmla="*/ 2161986 w 2161986"/>
              <a:gd name="connsiteY2" fmla="*/ 2969057 h 3374429"/>
              <a:gd name="connsiteX3" fmla="*/ 676064 w 2161986"/>
              <a:gd name="connsiteY3" fmla="*/ 0 h 3374429"/>
              <a:gd name="connsiteX0" fmla="*/ 680827 w 2161986"/>
              <a:gd name="connsiteY0" fmla="*/ 0 h 3381573"/>
              <a:gd name="connsiteX1" fmla="*/ 0 w 2161986"/>
              <a:gd name="connsiteY1" fmla="*/ 3381573 h 3381573"/>
              <a:gd name="connsiteX2" fmla="*/ 2161986 w 2161986"/>
              <a:gd name="connsiteY2" fmla="*/ 2976201 h 3381573"/>
              <a:gd name="connsiteX3" fmla="*/ 680827 w 2161986"/>
              <a:gd name="connsiteY3" fmla="*/ 0 h 3381573"/>
              <a:gd name="connsiteX0" fmla="*/ 697495 w 2178654"/>
              <a:gd name="connsiteY0" fmla="*/ 0 h 3283942"/>
              <a:gd name="connsiteX1" fmla="*/ 0 w 2178654"/>
              <a:gd name="connsiteY1" fmla="*/ 3283942 h 3283942"/>
              <a:gd name="connsiteX2" fmla="*/ 2178654 w 2178654"/>
              <a:gd name="connsiteY2" fmla="*/ 2976201 h 3283942"/>
              <a:gd name="connsiteX3" fmla="*/ 697495 w 2178654"/>
              <a:gd name="connsiteY3" fmla="*/ 0 h 3283942"/>
              <a:gd name="connsiteX0" fmla="*/ 737977 w 2219136"/>
              <a:gd name="connsiteY0" fmla="*/ 0 h 2976201"/>
              <a:gd name="connsiteX1" fmla="*/ 0 w 2219136"/>
              <a:gd name="connsiteY1" fmla="*/ 2950567 h 2976201"/>
              <a:gd name="connsiteX2" fmla="*/ 2219136 w 2219136"/>
              <a:gd name="connsiteY2" fmla="*/ 2976201 h 2976201"/>
              <a:gd name="connsiteX3" fmla="*/ 737977 w 2219136"/>
              <a:gd name="connsiteY3" fmla="*/ 0 h 2976201"/>
              <a:gd name="connsiteX0" fmla="*/ 737977 w 2161986"/>
              <a:gd name="connsiteY0" fmla="*/ 0 h 2973820"/>
              <a:gd name="connsiteX1" fmla="*/ 0 w 2161986"/>
              <a:gd name="connsiteY1" fmla="*/ 2950567 h 2973820"/>
              <a:gd name="connsiteX2" fmla="*/ 2161986 w 2161986"/>
              <a:gd name="connsiteY2" fmla="*/ 2973820 h 2973820"/>
              <a:gd name="connsiteX3" fmla="*/ 737977 w 2161986"/>
              <a:gd name="connsiteY3" fmla="*/ 0 h 2973820"/>
              <a:gd name="connsiteX0" fmla="*/ 133457 w 2161986"/>
              <a:gd name="connsiteY0" fmla="*/ 0 h 2882380"/>
              <a:gd name="connsiteX1" fmla="*/ 0 w 2161986"/>
              <a:gd name="connsiteY1" fmla="*/ 2859127 h 2882380"/>
              <a:gd name="connsiteX2" fmla="*/ 2161986 w 2161986"/>
              <a:gd name="connsiteY2" fmla="*/ 2882380 h 2882380"/>
              <a:gd name="connsiteX3" fmla="*/ 133457 w 2161986"/>
              <a:gd name="connsiteY3" fmla="*/ 0 h 2882380"/>
              <a:gd name="connsiteX0" fmla="*/ 133457 w 2161986"/>
              <a:gd name="connsiteY0" fmla="*/ 0 h 2884920"/>
              <a:gd name="connsiteX1" fmla="*/ 0 w 2161986"/>
              <a:gd name="connsiteY1" fmla="*/ 2861667 h 2884920"/>
              <a:gd name="connsiteX2" fmla="*/ 2161986 w 2161986"/>
              <a:gd name="connsiteY2" fmla="*/ 2884920 h 2884920"/>
              <a:gd name="connsiteX3" fmla="*/ 133457 w 2161986"/>
              <a:gd name="connsiteY3" fmla="*/ 0 h 288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986" h="2884920">
                <a:moveTo>
                  <a:pt x="133457" y="0"/>
                </a:moveTo>
                <a:lnTo>
                  <a:pt x="0" y="2861667"/>
                </a:lnTo>
                <a:lnTo>
                  <a:pt x="2161986" y="2884920"/>
                </a:lnTo>
                <a:lnTo>
                  <a:pt x="133457" y="0"/>
                </a:lnTo>
                <a:close/>
              </a:path>
            </a:pathLst>
          </a:custGeom>
          <a:solidFill>
            <a:srgbClr val="CAD7DF">
              <a:alpha val="48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9A9CEF-B57D-45E9-8175-ECB225A22D6A}"/>
              </a:ext>
            </a:extLst>
          </p:cNvPr>
          <p:cNvSpPr/>
          <p:nvPr/>
        </p:nvSpPr>
        <p:spPr>
          <a:xfrm>
            <a:off x="10551808" y="2680785"/>
            <a:ext cx="2801091" cy="2885079"/>
          </a:xfrm>
          <a:custGeom>
            <a:avLst/>
            <a:gdLst>
              <a:gd name="connsiteX0" fmla="*/ 0 w 2184506"/>
              <a:gd name="connsiteY0" fmla="*/ 0 h 2995250"/>
              <a:gd name="connsiteX1" fmla="*/ 2184506 w 2184506"/>
              <a:gd name="connsiteY1" fmla="*/ 1351241 h 2995250"/>
              <a:gd name="connsiteX2" fmla="*/ 1452584 w 2184506"/>
              <a:gd name="connsiteY2" fmla="*/ 2995251 h 2995250"/>
              <a:gd name="connsiteX3" fmla="*/ 0 w 2184506"/>
              <a:gd name="connsiteY3" fmla="*/ 0 h 2995250"/>
              <a:gd name="connsiteX0" fmla="*/ 0 w 2215462"/>
              <a:gd name="connsiteY0" fmla="*/ 0 h 2983345"/>
              <a:gd name="connsiteX1" fmla="*/ 2215462 w 2215462"/>
              <a:gd name="connsiteY1" fmla="*/ 1339335 h 2983345"/>
              <a:gd name="connsiteX2" fmla="*/ 1483540 w 2215462"/>
              <a:gd name="connsiteY2" fmla="*/ 2983345 h 2983345"/>
              <a:gd name="connsiteX3" fmla="*/ 0 w 2215462"/>
              <a:gd name="connsiteY3" fmla="*/ 0 h 2983345"/>
              <a:gd name="connsiteX0" fmla="*/ 0 w 2213080"/>
              <a:gd name="connsiteY0" fmla="*/ 0 h 2978583"/>
              <a:gd name="connsiteX1" fmla="*/ 2213080 w 2213080"/>
              <a:gd name="connsiteY1" fmla="*/ 1334573 h 2978583"/>
              <a:gd name="connsiteX2" fmla="*/ 1481158 w 2213080"/>
              <a:gd name="connsiteY2" fmla="*/ 2978583 h 2978583"/>
              <a:gd name="connsiteX3" fmla="*/ 0 w 2213080"/>
              <a:gd name="connsiteY3" fmla="*/ 0 h 2978583"/>
              <a:gd name="connsiteX0" fmla="*/ 0 w 2170217"/>
              <a:gd name="connsiteY0" fmla="*/ 0 h 2978583"/>
              <a:gd name="connsiteX1" fmla="*/ 2170217 w 2170217"/>
              <a:gd name="connsiteY1" fmla="*/ 1451255 h 2978583"/>
              <a:gd name="connsiteX2" fmla="*/ 1481158 w 2170217"/>
              <a:gd name="connsiteY2" fmla="*/ 2978583 h 2978583"/>
              <a:gd name="connsiteX3" fmla="*/ 0 w 2170217"/>
              <a:gd name="connsiteY3" fmla="*/ 0 h 2978583"/>
              <a:gd name="connsiteX0" fmla="*/ 0 w 2201174"/>
              <a:gd name="connsiteY0" fmla="*/ 0 h 2978583"/>
              <a:gd name="connsiteX1" fmla="*/ 2201174 w 2201174"/>
              <a:gd name="connsiteY1" fmla="*/ 1360768 h 2978583"/>
              <a:gd name="connsiteX2" fmla="*/ 1481158 w 2201174"/>
              <a:gd name="connsiteY2" fmla="*/ 2978583 h 2978583"/>
              <a:gd name="connsiteX3" fmla="*/ 0 w 2201174"/>
              <a:gd name="connsiteY3" fmla="*/ 0 h 2978583"/>
              <a:gd name="connsiteX0" fmla="*/ 0 w 2196412"/>
              <a:gd name="connsiteY0" fmla="*/ 0 h 2978583"/>
              <a:gd name="connsiteX1" fmla="*/ 2196412 w 2196412"/>
              <a:gd name="connsiteY1" fmla="*/ 1358387 h 2978583"/>
              <a:gd name="connsiteX2" fmla="*/ 1481158 w 2196412"/>
              <a:gd name="connsiteY2" fmla="*/ 2978583 h 2978583"/>
              <a:gd name="connsiteX3" fmla="*/ 0 w 2196412"/>
              <a:gd name="connsiteY3" fmla="*/ 0 h 2978583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81158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6202"/>
              <a:gd name="connsiteX1" fmla="*/ 2194031 w 2194031"/>
              <a:gd name="connsiteY1" fmla="*/ 1351243 h 2976202"/>
              <a:gd name="connsiteX2" fmla="*/ 1478777 w 2194031"/>
              <a:gd name="connsiteY2" fmla="*/ 2976202 h 2976202"/>
              <a:gd name="connsiteX3" fmla="*/ 0 w 2194031"/>
              <a:gd name="connsiteY3" fmla="*/ 0 h 2976202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78777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1439"/>
              <a:gd name="connsiteX1" fmla="*/ 2194031 w 2194031"/>
              <a:gd name="connsiteY1" fmla="*/ 1351243 h 2971439"/>
              <a:gd name="connsiteX2" fmla="*/ 1424008 w 2194031"/>
              <a:gd name="connsiteY2" fmla="*/ 2971439 h 2971439"/>
              <a:gd name="connsiteX3" fmla="*/ 0 w 2194031"/>
              <a:gd name="connsiteY3" fmla="*/ 0 h 2971439"/>
              <a:gd name="connsiteX0" fmla="*/ 0 w 2798551"/>
              <a:gd name="connsiteY0" fmla="*/ 0 h 2885079"/>
              <a:gd name="connsiteX1" fmla="*/ 2798551 w 2798551"/>
              <a:gd name="connsiteY1" fmla="*/ 1264883 h 2885079"/>
              <a:gd name="connsiteX2" fmla="*/ 2028528 w 2798551"/>
              <a:gd name="connsiteY2" fmla="*/ 2885079 h 2885079"/>
              <a:gd name="connsiteX3" fmla="*/ 0 w 2798551"/>
              <a:gd name="connsiteY3" fmla="*/ 0 h 2885079"/>
              <a:gd name="connsiteX0" fmla="*/ 0 w 2801091"/>
              <a:gd name="connsiteY0" fmla="*/ 0 h 2879999"/>
              <a:gd name="connsiteX1" fmla="*/ 2801091 w 2801091"/>
              <a:gd name="connsiteY1" fmla="*/ 1259803 h 2879999"/>
              <a:gd name="connsiteX2" fmla="*/ 2031068 w 2801091"/>
              <a:gd name="connsiteY2" fmla="*/ 2879999 h 2879999"/>
              <a:gd name="connsiteX3" fmla="*/ 0 w 2801091"/>
              <a:gd name="connsiteY3" fmla="*/ 0 h 2879999"/>
              <a:gd name="connsiteX0" fmla="*/ 0 w 2801091"/>
              <a:gd name="connsiteY0" fmla="*/ 0 h 2879999"/>
              <a:gd name="connsiteX1" fmla="*/ 2801091 w 2801091"/>
              <a:gd name="connsiteY1" fmla="*/ 1259803 h 2879999"/>
              <a:gd name="connsiteX2" fmla="*/ 2031068 w 2801091"/>
              <a:gd name="connsiteY2" fmla="*/ 2879999 h 2879999"/>
              <a:gd name="connsiteX3" fmla="*/ 0 w 2801091"/>
              <a:gd name="connsiteY3" fmla="*/ 0 h 2879999"/>
              <a:gd name="connsiteX0" fmla="*/ 0 w 2801091"/>
              <a:gd name="connsiteY0" fmla="*/ 0 h 2882539"/>
              <a:gd name="connsiteX1" fmla="*/ 2801091 w 2801091"/>
              <a:gd name="connsiteY1" fmla="*/ 1262343 h 2882539"/>
              <a:gd name="connsiteX2" fmla="*/ 2031068 w 2801091"/>
              <a:gd name="connsiteY2" fmla="*/ 2882539 h 2882539"/>
              <a:gd name="connsiteX3" fmla="*/ 0 w 2801091"/>
              <a:gd name="connsiteY3" fmla="*/ 0 h 2882539"/>
              <a:gd name="connsiteX0" fmla="*/ 0 w 2798551"/>
              <a:gd name="connsiteY0" fmla="*/ 0 h 2885079"/>
              <a:gd name="connsiteX1" fmla="*/ 2798551 w 2798551"/>
              <a:gd name="connsiteY1" fmla="*/ 1264883 h 2885079"/>
              <a:gd name="connsiteX2" fmla="*/ 2028528 w 2798551"/>
              <a:gd name="connsiteY2" fmla="*/ 2885079 h 2885079"/>
              <a:gd name="connsiteX3" fmla="*/ 0 w 2798551"/>
              <a:gd name="connsiteY3" fmla="*/ 0 h 2885079"/>
              <a:gd name="connsiteX0" fmla="*/ 0 w 2801091"/>
              <a:gd name="connsiteY0" fmla="*/ 0 h 2885079"/>
              <a:gd name="connsiteX1" fmla="*/ 2801091 w 2801091"/>
              <a:gd name="connsiteY1" fmla="*/ 1264883 h 2885079"/>
              <a:gd name="connsiteX2" fmla="*/ 2031068 w 2801091"/>
              <a:gd name="connsiteY2" fmla="*/ 2885079 h 2885079"/>
              <a:gd name="connsiteX3" fmla="*/ 0 w 2801091"/>
              <a:gd name="connsiteY3" fmla="*/ 0 h 2885079"/>
              <a:gd name="connsiteX0" fmla="*/ 0 w 2801091"/>
              <a:gd name="connsiteY0" fmla="*/ 0 h 2885079"/>
              <a:gd name="connsiteX1" fmla="*/ 2801091 w 2801091"/>
              <a:gd name="connsiteY1" fmla="*/ 1264883 h 2885079"/>
              <a:gd name="connsiteX2" fmla="*/ 2031068 w 2801091"/>
              <a:gd name="connsiteY2" fmla="*/ 2885079 h 2885079"/>
              <a:gd name="connsiteX3" fmla="*/ 0 w 2801091"/>
              <a:gd name="connsiteY3" fmla="*/ 0 h 288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091" h="2885079">
                <a:moveTo>
                  <a:pt x="0" y="0"/>
                </a:moveTo>
                <a:lnTo>
                  <a:pt x="2801091" y="1264883"/>
                </a:lnTo>
                <a:lnTo>
                  <a:pt x="2031068" y="2885079"/>
                </a:lnTo>
                <a:lnTo>
                  <a:pt x="0" y="0"/>
                </a:lnTo>
                <a:close/>
              </a:path>
            </a:pathLst>
          </a:custGeom>
          <a:solidFill>
            <a:srgbClr val="5FA7B9">
              <a:alpha val="79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C57067-3FB8-4535-A26F-2A1EB76FA63F}"/>
              </a:ext>
            </a:extLst>
          </p:cNvPr>
          <p:cNvSpPr/>
          <p:nvPr/>
        </p:nvSpPr>
        <p:spPr>
          <a:xfrm>
            <a:off x="5681137" y="4980871"/>
            <a:ext cx="1770436" cy="2390508"/>
          </a:xfrm>
          <a:custGeom>
            <a:avLst/>
            <a:gdLst>
              <a:gd name="connsiteX0" fmla="*/ 0 w 2938948"/>
              <a:gd name="connsiteY0" fmla="*/ 382852 h 3276759"/>
              <a:gd name="connsiteX1" fmla="*/ 2938949 w 2938948"/>
              <a:gd name="connsiteY1" fmla="*/ 0 h 3276759"/>
              <a:gd name="connsiteX2" fmla="*/ 2713742 w 2938948"/>
              <a:gd name="connsiteY2" fmla="*/ 3276759 h 3276759"/>
              <a:gd name="connsiteX3" fmla="*/ 0 w 2938948"/>
              <a:gd name="connsiteY3" fmla="*/ 382852 h 3276759"/>
              <a:gd name="connsiteX0" fmla="*/ 0 w 2946093"/>
              <a:gd name="connsiteY0" fmla="*/ 332846 h 3226753"/>
              <a:gd name="connsiteX1" fmla="*/ 2946093 w 2946093"/>
              <a:gd name="connsiteY1" fmla="*/ 0 h 3226753"/>
              <a:gd name="connsiteX2" fmla="*/ 2713742 w 2946093"/>
              <a:gd name="connsiteY2" fmla="*/ 3226753 h 3226753"/>
              <a:gd name="connsiteX3" fmla="*/ 0 w 2946093"/>
              <a:gd name="connsiteY3" fmla="*/ 332846 h 3226753"/>
              <a:gd name="connsiteX0" fmla="*/ 0 w 2946093"/>
              <a:gd name="connsiteY0" fmla="*/ 337609 h 3231516"/>
              <a:gd name="connsiteX1" fmla="*/ 2946093 w 2946093"/>
              <a:gd name="connsiteY1" fmla="*/ 0 h 3231516"/>
              <a:gd name="connsiteX2" fmla="*/ 2713742 w 2946093"/>
              <a:gd name="connsiteY2" fmla="*/ 3231516 h 3231516"/>
              <a:gd name="connsiteX3" fmla="*/ 0 w 2946093"/>
              <a:gd name="connsiteY3" fmla="*/ 337609 h 3231516"/>
              <a:gd name="connsiteX0" fmla="*/ 0 w 2946093"/>
              <a:gd name="connsiteY0" fmla="*/ 339990 h 3233897"/>
              <a:gd name="connsiteX1" fmla="*/ 2946093 w 2946093"/>
              <a:gd name="connsiteY1" fmla="*/ 0 h 3233897"/>
              <a:gd name="connsiteX2" fmla="*/ 2713742 w 2946093"/>
              <a:gd name="connsiteY2" fmla="*/ 3233897 h 3233897"/>
              <a:gd name="connsiteX3" fmla="*/ 0 w 2946093"/>
              <a:gd name="connsiteY3" fmla="*/ 339990 h 3233897"/>
              <a:gd name="connsiteX0" fmla="*/ 0 w 2946093"/>
              <a:gd name="connsiteY0" fmla="*/ 339990 h 2525975"/>
              <a:gd name="connsiteX1" fmla="*/ 2946093 w 2946093"/>
              <a:gd name="connsiteY1" fmla="*/ 0 h 2525975"/>
              <a:gd name="connsiteX2" fmla="*/ 1152871 w 2946093"/>
              <a:gd name="connsiteY2" fmla="*/ 2525975 h 2525975"/>
              <a:gd name="connsiteX3" fmla="*/ 0 w 2946093"/>
              <a:gd name="connsiteY3" fmla="*/ 339990 h 2525975"/>
              <a:gd name="connsiteX0" fmla="*/ 0 w 2946093"/>
              <a:gd name="connsiteY0" fmla="*/ 339990 h 2525975"/>
              <a:gd name="connsiteX1" fmla="*/ 2946093 w 2946093"/>
              <a:gd name="connsiteY1" fmla="*/ 0 h 2525975"/>
              <a:gd name="connsiteX2" fmla="*/ 1147955 w 2946093"/>
              <a:gd name="connsiteY2" fmla="*/ 2525975 h 2525975"/>
              <a:gd name="connsiteX3" fmla="*/ 0 w 2946093"/>
              <a:gd name="connsiteY3" fmla="*/ 339990 h 2525975"/>
              <a:gd name="connsiteX0" fmla="*/ 0 w 1770436"/>
              <a:gd name="connsiteY0" fmla="*/ 204523 h 2390508"/>
              <a:gd name="connsiteX1" fmla="*/ 1770436 w 1770436"/>
              <a:gd name="connsiteY1" fmla="*/ 0 h 2390508"/>
              <a:gd name="connsiteX2" fmla="*/ 1147955 w 1770436"/>
              <a:gd name="connsiteY2" fmla="*/ 2390508 h 2390508"/>
              <a:gd name="connsiteX3" fmla="*/ 0 w 1770436"/>
              <a:gd name="connsiteY3" fmla="*/ 204523 h 23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436" h="2390508">
                <a:moveTo>
                  <a:pt x="0" y="204523"/>
                </a:moveTo>
                <a:lnTo>
                  <a:pt x="1770436" y="0"/>
                </a:lnTo>
                <a:lnTo>
                  <a:pt x="1147955" y="2390508"/>
                </a:lnTo>
                <a:lnTo>
                  <a:pt x="0" y="204523"/>
                </a:lnTo>
                <a:close/>
              </a:path>
            </a:pathLst>
          </a:custGeom>
          <a:solidFill>
            <a:srgbClr val="63D2D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CDF0C1-F502-450F-AC04-DBD0A6E67F3D}"/>
              </a:ext>
            </a:extLst>
          </p:cNvPr>
          <p:cNvSpPr/>
          <p:nvPr/>
        </p:nvSpPr>
        <p:spPr>
          <a:xfrm>
            <a:off x="8394879" y="4838186"/>
            <a:ext cx="2023632" cy="3241116"/>
          </a:xfrm>
          <a:custGeom>
            <a:avLst/>
            <a:gdLst>
              <a:gd name="connsiteX0" fmla="*/ 225207 w 2083163"/>
              <a:gd name="connsiteY0" fmla="*/ 0 h 3276759"/>
              <a:gd name="connsiteX1" fmla="*/ 2083163 w 2083163"/>
              <a:gd name="connsiteY1" fmla="*/ 1171076 h 3276759"/>
              <a:gd name="connsiteX2" fmla="*/ 0 w 2083163"/>
              <a:gd name="connsiteY2" fmla="*/ 3276759 h 3276759"/>
              <a:gd name="connsiteX3" fmla="*/ 225207 w 2083163"/>
              <a:gd name="connsiteY3" fmla="*/ 0 h 3276759"/>
              <a:gd name="connsiteX0" fmla="*/ 225207 w 2064113"/>
              <a:gd name="connsiteY0" fmla="*/ 0 h 3276759"/>
              <a:gd name="connsiteX1" fmla="*/ 2064113 w 2064113"/>
              <a:gd name="connsiteY1" fmla="*/ 1068682 h 3276759"/>
              <a:gd name="connsiteX2" fmla="*/ 0 w 2064113"/>
              <a:gd name="connsiteY2" fmla="*/ 3276759 h 3276759"/>
              <a:gd name="connsiteX3" fmla="*/ 225207 w 2064113"/>
              <a:gd name="connsiteY3" fmla="*/ 0 h 3276759"/>
              <a:gd name="connsiteX0" fmla="*/ 234732 w 2064113"/>
              <a:gd name="connsiteY0" fmla="*/ 0 h 3236278"/>
              <a:gd name="connsiteX1" fmla="*/ 2064113 w 2064113"/>
              <a:gd name="connsiteY1" fmla="*/ 1028201 h 3236278"/>
              <a:gd name="connsiteX2" fmla="*/ 0 w 2064113"/>
              <a:gd name="connsiteY2" fmla="*/ 3236278 h 3236278"/>
              <a:gd name="connsiteX3" fmla="*/ 234732 w 2064113"/>
              <a:gd name="connsiteY3" fmla="*/ 0 h 3236278"/>
              <a:gd name="connsiteX0" fmla="*/ 234732 w 2023632"/>
              <a:gd name="connsiteY0" fmla="*/ 0 h 3236278"/>
              <a:gd name="connsiteX1" fmla="*/ 2023632 w 2023632"/>
              <a:gd name="connsiteY1" fmla="*/ 697207 h 3236278"/>
              <a:gd name="connsiteX2" fmla="*/ 0 w 2023632"/>
              <a:gd name="connsiteY2" fmla="*/ 3236278 h 3236278"/>
              <a:gd name="connsiteX3" fmla="*/ 234732 w 2023632"/>
              <a:gd name="connsiteY3" fmla="*/ 0 h 3236278"/>
              <a:gd name="connsiteX0" fmla="*/ 227475 w 2023632"/>
              <a:gd name="connsiteY0" fmla="*/ 0 h 3236278"/>
              <a:gd name="connsiteX1" fmla="*/ 2023632 w 2023632"/>
              <a:gd name="connsiteY1" fmla="*/ 697207 h 3236278"/>
              <a:gd name="connsiteX2" fmla="*/ 0 w 2023632"/>
              <a:gd name="connsiteY2" fmla="*/ 3236278 h 3236278"/>
              <a:gd name="connsiteX3" fmla="*/ 227475 w 2023632"/>
              <a:gd name="connsiteY3" fmla="*/ 0 h 3236278"/>
              <a:gd name="connsiteX0" fmla="*/ 227475 w 2023632"/>
              <a:gd name="connsiteY0" fmla="*/ 0 h 3241116"/>
              <a:gd name="connsiteX1" fmla="*/ 2023632 w 2023632"/>
              <a:gd name="connsiteY1" fmla="*/ 702045 h 3241116"/>
              <a:gd name="connsiteX2" fmla="*/ 0 w 2023632"/>
              <a:gd name="connsiteY2" fmla="*/ 3241116 h 3241116"/>
              <a:gd name="connsiteX3" fmla="*/ 227475 w 2023632"/>
              <a:gd name="connsiteY3" fmla="*/ 0 h 324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632" h="3241116">
                <a:moveTo>
                  <a:pt x="227475" y="0"/>
                </a:moveTo>
                <a:lnTo>
                  <a:pt x="2023632" y="702045"/>
                </a:lnTo>
                <a:lnTo>
                  <a:pt x="0" y="3241116"/>
                </a:lnTo>
                <a:lnTo>
                  <a:pt x="227475" y="0"/>
                </a:lnTo>
                <a:close/>
              </a:path>
            </a:pathLst>
          </a:custGeom>
          <a:solidFill>
            <a:srgbClr val="474D4E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2DEDE6-C47B-42AE-A457-06DABBF383E3}"/>
              </a:ext>
            </a:extLst>
          </p:cNvPr>
          <p:cNvSpPr/>
          <p:nvPr/>
        </p:nvSpPr>
        <p:spPr>
          <a:xfrm>
            <a:off x="8394879" y="5537849"/>
            <a:ext cx="2650298" cy="2541453"/>
          </a:xfrm>
          <a:custGeom>
            <a:avLst/>
            <a:gdLst>
              <a:gd name="connsiteX0" fmla="*/ 2083163 w 2657440"/>
              <a:gd name="connsiteY0" fmla="*/ 0 h 2105683"/>
              <a:gd name="connsiteX1" fmla="*/ 2657441 w 2657440"/>
              <a:gd name="connsiteY1" fmla="*/ 2038122 h 2105683"/>
              <a:gd name="connsiteX2" fmla="*/ 0 w 2657440"/>
              <a:gd name="connsiteY2" fmla="*/ 2105684 h 2105683"/>
              <a:gd name="connsiteX3" fmla="*/ 2083163 w 2657440"/>
              <a:gd name="connsiteY3" fmla="*/ 0 h 2105683"/>
              <a:gd name="connsiteX0" fmla="*/ 2083163 w 2566954"/>
              <a:gd name="connsiteY0" fmla="*/ 0 h 2105684"/>
              <a:gd name="connsiteX1" fmla="*/ 2566954 w 2566954"/>
              <a:gd name="connsiteY1" fmla="*/ 2078603 h 2105684"/>
              <a:gd name="connsiteX2" fmla="*/ 0 w 2566954"/>
              <a:gd name="connsiteY2" fmla="*/ 2105684 h 2105684"/>
              <a:gd name="connsiteX3" fmla="*/ 2083163 w 2566954"/>
              <a:gd name="connsiteY3" fmla="*/ 0 h 2105684"/>
              <a:gd name="connsiteX0" fmla="*/ 2083163 w 2650298"/>
              <a:gd name="connsiteY0" fmla="*/ 0 h 2105684"/>
              <a:gd name="connsiteX1" fmla="*/ 2650298 w 2650298"/>
              <a:gd name="connsiteY1" fmla="*/ 2042884 h 2105684"/>
              <a:gd name="connsiteX2" fmla="*/ 0 w 2650298"/>
              <a:gd name="connsiteY2" fmla="*/ 2105684 h 2105684"/>
              <a:gd name="connsiteX3" fmla="*/ 2083163 w 2650298"/>
              <a:gd name="connsiteY3" fmla="*/ 0 h 2105684"/>
              <a:gd name="connsiteX0" fmla="*/ 2066494 w 2650298"/>
              <a:gd name="connsiteY0" fmla="*/ 0 h 2215221"/>
              <a:gd name="connsiteX1" fmla="*/ 2650298 w 2650298"/>
              <a:gd name="connsiteY1" fmla="*/ 2152421 h 2215221"/>
              <a:gd name="connsiteX2" fmla="*/ 0 w 2650298"/>
              <a:gd name="connsiteY2" fmla="*/ 2215221 h 2215221"/>
              <a:gd name="connsiteX3" fmla="*/ 2066494 w 2650298"/>
              <a:gd name="connsiteY3" fmla="*/ 0 h 2215221"/>
              <a:gd name="connsiteX0" fmla="*/ 2064113 w 2650298"/>
              <a:gd name="connsiteY0" fmla="*/ 0 h 2210459"/>
              <a:gd name="connsiteX1" fmla="*/ 2650298 w 2650298"/>
              <a:gd name="connsiteY1" fmla="*/ 2147659 h 2210459"/>
              <a:gd name="connsiteX2" fmla="*/ 0 w 2650298"/>
              <a:gd name="connsiteY2" fmla="*/ 2210459 h 2210459"/>
              <a:gd name="connsiteX3" fmla="*/ 2064113 w 2650298"/>
              <a:gd name="connsiteY3" fmla="*/ 0 h 2210459"/>
              <a:gd name="connsiteX0" fmla="*/ 2054588 w 2650298"/>
              <a:gd name="connsiteY0" fmla="*/ 0 h 2134259"/>
              <a:gd name="connsiteX1" fmla="*/ 2650298 w 2650298"/>
              <a:gd name="connsiteY1" fmla="*/ 2071459 h 2134259"/>
              <a:gd name="connsiteX2" fmla="*/ 0 w 2650298"/>
              <a:gd name="connsiteY2" fmla="*/ 2134259 h 2134259"/>
              <a:gd name="connsiteX3" fmla="*/ 2054588 w 2650298"/>
              <a:gd name="connsiteY3" fmla="*/ 0 h 2134259"/>
              <a:gd name="connsiteX0" fmla="*/ 2066494 w 2650298"/>
              <a:gd name="connsiteY0" fmla="*/ 0 h 2210459"/>
              <a:gd name="connsiteX1" fmla="*/ 2650298 w 2650298"/>
              <a:gd name="connsiteY1" fmla="*/ 2147659 h 2210459"/>
              <a:gd name="connsiteX2" fmla="*/ 0 w 2650298"/>
              <a:gd name="connsiteY2" fmla="*/ 2210459 h 2210459"/>
              <a:gd name="connsiteX3" fmla="*/ 2066494 w 2650298"/>
              <a:gd name="connsiteY3" fmla="*/ 0 h 2210459"/>
              <a:gd name="connsiteX0" fmla="*/ 2066494 w 2650298"/>
              <a:gd name="connsiteY0" fmla="*/ 0 h 2205696"/>
              <a:gd name="connsiteX1" fmla="*/ 2650298 w 2650298"/>
              <a:gd name="connsiteY1" fmla="*/ 2142896 h 2205696"/>
              <a:gd name="connsiteX2" fmla="*/ 0 w 2650298"/>
              <a:gd name="connsiteY2" fmla="*/ 2205696 h 2205696"/>
              <a:gd name="connsiteX3" fmla="*/ 2066494 w 2650298"/>
              <a:gd name="connsiteY3" fmla="*/ 0 h 2205696"/>
              <a:gd name="connsiteX0" fmla="*/ 2064113 w 2650298"/>
              <a:gd name="connsiteY0" fmla="*/ 0 h 2208077"/>
              <a:gd name="connsiteX1" fmla="*/ 2650298 w 2650298"/>
              <a:gd name="connsiteY1" fmla="*/ 2145277 h 2208077"/>
              <a:gd name="connsiteX2" fmla="*/ 0 w 2650298"/>
              <a:gd name="connsiteY2" fmla="*/ 2208077 h 2208077"/>
              <a:gd name="connsiteX3" fmla="*/ 2064113 w 2650298"/>
              <a:gd name="connsiteY3" fmla="*/ 0 h 2208077"/>
              <a:gd name="connsiteX0" fmla="*/ 2066495 w 2650298"/>
              <a:gd name="connsiteY0" fmla="*/ 0 h 2210458"/>
              <a:gd name="connsiteX1" fmla="*/ 2650298 w 2650298"/>
              <a:gd name="connsiteY1" fmla="*/ 2147658 h 2210458"/>
              <a:gd name="connsiteX2" fmla="*/ 0 w 2650298"/>
              <a:gd name="connsiteY2" fmla="*/ 2210458 h 2210458"/>
              <a:gd name="connsiteX3" fmla="*/ 2066495 w 2650298"/>
              <a:gd name="connsiteY3" fmla="*/ 0 h 2210458"/>
              <a:gd name="connsiteX0" fmla="*/ 2026014 w 2650298"/>
              <a:gd name="connsiteY0" fmla="*/ 0 h 2546214"/>
              <a:gd name="connsiteX1" fmla="*/ 2650298 w 2650298"/>
              <a:gd name="connsiteY1" fmla="*/ 2483414 h 2546214"/>
              <a:gd name="connsiteX2" fmla="*/ 0 w 2650298"/>
              <a:gd name="connsiteY2" fmla="*/ 2546214 h 2546214"/>
              <a:gd name="connsiteX3" fmla="*/ 2026014 w 2650298"/>
              <a:gd name="connsiteY3" fmla="*/ 0 h 2546214"/>
              <a:gd name="connsiteX0" fmla="*/ 2023633 w 2650298"/>
              <a:gd name="connsiteY0" fmla="*/ 0 h 2539071"/>
              <a:gd name="connsiteX1" fmla="*/ 2650298 w 2650298"/>
              <a:gd name="connsiteY1" fmla="*/ 2476271 h 2539071"/>
              <a:gd name="connsiteX2" fmla="*/ 0 w 2650298"/>
              <a:gd name="connsiteY2" fmla="*/ 2539071 h 2539071"/>
              <a:gd name="connsiteX3" fmla="*/ 2023633 w 2650298"/>
              <a:gd name="connsiteY3" fmla="*/ 0 h 2539071"/>
              <a:gd name="connsiteX0" fmla="*/ 2026015 w 2650298"/>
              <a:gd name="connsiteY0" fmla="*/ 0 h 2541453"/>
              <a:gd name="connsiteX1" fmla="*/ 2650298 w 2650298"/>
              <a:gd name="connsiteY1" fmla="*/ 2478653 h 2541453"/>
              <a:gd name="connsiteX2" fmla="*/ 0 w 2650298"/>
              <a:gd name="connsiteY2" fmla="*/ 2541453 h 2541453"/>
              <a:gd name="connsiteX3" fmla="*/ 2026015 w 2650298"/>
              <a:gd name="connsiteY3" fmla="*/ 0 h 25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98" h="2541453">
                <a:moveTo>
                  <a:pt x="2026015" y="0"/>
                </a:moveTo>
                <a:lnTo>
                  <a:pt x="2650298" y="2478653"/>
                </a:lnTo>
                <a:lnTo>
                  <a:pt x="0" y="2541453"/>
                </a:lnTo>
                <a:lnTo>
                  <a:pt x="2026015" y="0"/>
                </a:lnTo>
                <a:close/>
              </a:path>
            </a:pathLst>
          </a:custGeom>
          <a:solidFill>
            <a:srgbClr val="BFD4D6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B32C17-7E53-4862-B9E6-CCE34D81D21F}"/>
              </a:ext>
            </a:extLst>
          </p:cNvPr>
          <p:cNvSpPr/>
          <p:nvPr/>
        </p:nvSpPr>
        <p:spPr>
          <a:xfrm>
            <a:off x="10421424" y="5540230"/>
            <a:ext cx="2159074" cy="2471509"/>
          </a:xfrm>
          <a:custGeom>
            <a:avLst/>
            <a:gdLst>
              <a:gd name="connsiteX0" fmla="*/ 0 w 2161985"/>
              <a:gd name="connsiteY0" fmla="*/ 405372 h 2443493"/>
              <a:gd name="connsiteX1" fmla="*/ 2161986 w 2161985"/>
              <a:gd name="connsiteY1" fmla="*/ 0 h 2443493"/>
              <a:gd name="connsiteX2" fmla="*/ 574277 w 2161985"/>
              <a:gd name="connsiteY2" fmla="*/ 2443494 h 2443493"/>
              <a:gd name="connsiteX3" fmla="*/ 0 w 2161985"/>
              <a:gd name="connsiteY3" fmla="*/ 405372 h 2443493"/>
              <a:gd name="connsiteX0" fmla="*/ 0 w 2164356"/>
              <a:gd name="connsiteY0" fmla="*/ 307741 h 2443494"/>
              <a:gd name="connsiteX1" fmla="*/ 2164356 w 2164356"/>
              <a:gd name="connsiteY1" fmla="*/ 0 h 2443494"/>
              <a:gd name="connsiteX2" fmla="*/ 576647 w 2164356"/>
              <a:gd name="connsiteY2" fmla="*/ 2443494 h 2443494"/>
              <a:gd name="connsiteX3" fmla="*/ 0 w 2164356"/>
              <a:gd name="connsiteY3" fmla="*/ 307741 h 2443494"/>
              <a:gd name="connsiteX0" fmla="*/ 0 w 2206995"/>
              <a:gd name="connsiteY0" fmla="*/ 0 h 2471509"/>
              <a:gd name="connsiteX1" fmla="*/ 2206995 w 2206995"/>
              <a:gd name="connsiteY1" fmla="*/ 28015 h 2471509"/>
              <a:gd name="connsiteX2" fmla="*/ 619286 w 2206995"/>
              <a:gd name="connsiteY2" fmla="*/ 2471509 h 2471509"/>
              <a:gd name="connsiteX3" fmla="*/ 0 w 2206995"/>
              <a:gd name="connsiteY3" fmla="*/ 0 h 2471509"/>
              <a:gd name="connsiteX0" fmla="*/ 0 w 2147776"/>
              <a:gd name="connsiteY0" fmla="*/ 0 h 2471509"/>
              <a:gd name="connsiteX1" fmla="*/ 2147776 w 2147776"/>
              <a:gd name="connsiteY1" fmla="*/ 25633 h 2471509"/>
              <a:gd name="connsiteX2" fmla="*/ 619286 w 2147776"/>
              <a:gd name="connsiteY2" fmla="*/ 2471509 h 2471509"/>
              <a:gd name="connsiteX3" fmla="*/ 0 w 2147776"/>
              <a:gd name="connsiteY3" fmla="*/ 0 h 247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776" h="2471509">
                <a:moveTo>
                  <a:pt x="0" y="0"/>
                </a:moveTo>
                <a:lnTo>
                  <a:pt x="2147776" y="25633"/>
                </a:lnTo>
                <a:lnTo>
                  <a:pt x="619286" y="2471509"/>
                </a:lnTo>
                <a:lnTo>
                  <a:pt x="0" y="0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CA5EB0-BA38-4773-9D7F-3C992B532DC5}"/>
              </a:ext>
            </a:extLst>
          </p:cNvPr>
          <p:cNvSpPr/>
          <p:nvPr/>
        </p:nvSpPr>
        <p:spPr>
          <a:xfrm>
            <a:off x="11038695" y="5567430"/>
            <a:ext cx="2013581" cy="2449572"/>
          </a:xfrm>
          <a:custGeom>
            <a:avLst/>
            <a:gdLst>
              <a:gd name="connsiteX0" fmla="*/ 1587708 w 2004340"/>
              <a:gd name="connsiteY0" fmla="*/ 0 h 2443493"/>
              <a:gd name="connsiteX1" fmla="*/ 2004341 w 2004340"/>
              <a:gd name="connsiteY1" fmla="*/ 1520146 h 2443493"/>
              <a:gd name="connsiteX2" fmla="*/ 0 w 2004340"/>
              <a:gd name="connsiteY2" fmla="*/ 2443494 h 2443493"/>
              <a:gd name="connsiteX3" fmla="*/ 1587708 w 2004340"/>
              <a:gd name="connsiteY3" fmla="*/ 0 h 2443493"/>
              <a:gd name="connsiteX0" fmla="*/ 1719695 w 2004341"/>
              <a:gd name="connsiteY0" fmla="*/ 0 h 2337326"/>
              <a:gd name="connsiteX1" fmla="*/ 2004341 w 2004341"/>
              <a:gd name="connsiteY1" fmla="*/ 1413978 h 2337326"/>
              <a:gd name="connsiteX2" fmla="*/ 0 w 2004341"/>
              <a:gd name="connsiteY2" fmla="*/ 2337326 h 2337326"/>
              <a:gd name="connsiteX3" fmla="*/ 1719695 w 2004341"/>
              <a:gd name="connsiteY3" fmla="*/ 0 h 2337326"/>
              <a:gd name="connsiteX0" fmla="*/ 1603916 w 2004341"/>
              <a:gd name="connsiteY0" fmla="*/ 0 h 2403386"/>
              <a:gd name="connsiteX1" fmla="*/ 2004341 w 2004341"/>
              <a:gd name="connsiteY1" fmla="*/ 1480038 h 2403386"/>
              <a:gd name="connsiteX2" fmla="*/ 0 w 2004341"/>
              <a:gd name="connsiteY2" fmla="*/ 2403386 h 2403386"/>
              <a:gd name="connsiteX3" fmla="*/ 1603916 w 2004341"/>
              <a:gd name="connsiteY3" fmla="*/ 0 h 2403386"/>
              <a:gd name="connsiteX0" fmla="*/ 1821578 w 2004341"/>
              <a:gd name="connsiteY0" fmla="*/ 0 h 2292500"/>
              <a:gd name="connsiteX1" fmla="*/ 2004341 w 2004341"/>
              <a:gd name="connsiteY1" fmla="*/ 1369152 h 2292500"/>
              <a:gd name="connsiteX2" fmla="*/ 0 w 2004341"/>
              <a:gd name="connsiteY2" fmla="*/ 2292500 h 2292500"/>
              <a:gd name="connsiteX3" fmla="*/ 1821578 w 2004341"/>
              <a:gd name="connsiteY3" fmla="*/ 0 h 2292500"/>
              <a:gd name="connsiteX0" fmla="*/ 1603915 w 2004341"/>
              <a:gd name="connsiteY0" fmla="*/ 0 h 2405746"/>
              <a:gd name="connsiteX1" fmla="*/ 2004341 w 2004341"/>
              <a:gd name="connsiteY1" fmla="*/ 1482398 h 2405746"/>
              <a:gd name="connsiteX2" fmla="*/ 0 w 2004341"/>
              <a:gd name="connsiteY2" fmla="*/ 2405746 h 2405746"/>
              <a:gd name="connsiteX3" fmla="*/ 1603915 w 2004341"/>
              <a:gd name="connsiteY3" fmla="*/ 0 h 2405746"/>
              <a:gd name="connsiteX0" fmla="*/ 1550657 w 1951083"/>
              <a:gd name="connsiteY0" fmla="*/ 0 h 2422261"/>
              <a:gd name="connsiteX1" fmla="*/ 1951083 w 1951083"/>
              <a:gd name="connsiteY1" fmla="*/ 1482398 h 2422261"/>
              <a:gd name="connsiteX2" fmla="*/ 0 w 1951083"/>
              <a:gd name="connsiteY2" fmla="*/ 2422261 h 2422261"/>
              <a:gd name="connsiteX3" fmla="*/ 1550657 w 1951083"/>
              <a:gd name="connsiteY3" fmla="*/ 0 h 2422261"/>
              <a:gd name="connsiteX0" fmla="*/ 1557604 w 1958030"/>
              <a:gd name="connsiteY0" fmla="*/ 0 h 2426979"/>
              <a:gd name="connsiteX1" fmla="*/ 1958030 w 1958030"/>
              <a:gd name="connsiteY1" fmla="*/ 1482398 h 2426979"/>
              <a:gd name="connsiteX2" fmla="*/ 0 w 1958030"/>
              <a:gd name="connsiteY2" fmla="*/ 2426979 h 2426979"/>
              <a:gd name="connsiteX3" fmla="*/ 1557604 w 1958030"/>
              <a:gd name="connsiteY3" fmla="*/ 0 h 2426979"/>
              <a:gd name="connsiteX0" fmla="*/ 1499716 w 1958030"/>
              <a:gd name="connsiteY0" fmla="*/ 0 h 2426979"/>
              <a:gd name="connsiteX1" fmla="*/ 1958030 w 1958030"/>
              <a:gd name="connsiteY1" fmla="*/ 1482398 h 2426979"/>
              <a:gd name="connsiteX2" fmla="*/ 0 w 1958030"/>
              <a:gd name="connsiteY2" fmla="*/ 2426979 h 2426979"/>
              <a:gd name="connsiteX3" fmla="*/ 1499716 w 1958030"/>
              <a:gd name="connsiteY3" fmla="*/ 0 h 24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030" h="2426979">
                <a:moveTo>
                  <a:pt x="1499716" y="0"/>
                </a:moveTo>
                <a:lnTo>
                  <a:pt x="1958030" y="1482398"/>
                </a:lnTo>
                <a:lnTo>
                  <a:pt x="0" y="2426979"/>
                </a:lnTo>
                <a:lnTo>
                  <a:pt x="1499716" y="0"/>
                </a:lnTo>
                <a:close/>
              </a:path>
            </a:pathLst>
          </a:custGeom>
          <a:solidFill>
            <a:srgbClr val="758E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1EC070-F6F5-42A6-808D-8E1E4C26E708}"/>
              </a:ext>
            </a:extLst>
          </p:cNvPr>
          <p:cNvSpPr/>
          <p:nvPr userDrawn="1"/>
        </p:nvSpPr>
        <p:spPr>
          <a:xfrm>
            <a:off x="10302651" y="42583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36766E3-4F66-4445-A699-7434D1B6100C}"/>
              </a:ext>
            </a:extLst>
          </p:cNvPr>
          <p:cNvSpPr/>
          <p:nvPr userDrawn="1"/>
        </p:nvSpPr>
        <p:spPr>
          <a:xfrm>
            <a:off x="5452140" y="4954359"/>
            <a:ext cx="467825" cy="467771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828D3FA-5065-4150-91D9-C5189DCD7F3D}"/>
              </a:ext>
            </a:extLst>
          </p:cNvPr>
          <p:cNvSpPr/>
          <p:nvPr userDrawn="1"/>
        </p:nvSpPr>
        <p:spPr>
          <a:xfrm>
            <a:off x="2098562" y="5738064"/>
            <a:ext cx="1779998" cy="1779996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2700" cap="flat">
            <a:solidFill>
              <a:srgbClr val="CAD7DF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DB729604-2AFA-4DBC-89F5-EBDF3CC4D60A}"/>
              </a:ext>
            </a:extLst>
          </p:cNvPr>
          <p:cNvSpPr/>
          <p:nvPr userDrawn="1"/>
        </p:nvSpPr>
        <p:spPr>
          <a:xfrm>
            <a:off x="5681274" y="5183406"/>
            <a:ext cx="1152908" cy="2190029"/>
          </a:xfrm>
          <a:custGeom>
            <a:avLst/>
            <a:gdLst>
              <a:gd name="connsiteX0" fmla="*/ 0 w 1574489"/>
              <a:gd name="connsiteY0" fmla="*/ 1703022 h 1703022"/>
              <a:gd name="connsiteX1" fmla="*/ 0 w 1574489"/>
              <a:gd name="connsiteY1" fmla="*/ 0 h 1703022"/>
              <a:gd name="connsiteX2" fmla="*/ 1574489 w 1574489"/>
              <a:gd name="connsiteY2" fmla="*/ 1703022 h 1703022"/>
              <a:gd name="connsiteX3" fmla="*/ 0 w 1574489"/>
              <a:gd name="connsiteY3" fmla="*/ 1703022 h 1703022"/>
              <a:gd name="connsiteX0" fmla="*/ 0 w 1574489"/>
              <a:gd name="connsiteY0" fmla="*/ 1624441 h 1624441"/>
              <a:gd name="connsiteX1" fmla="*/ 23813 w 1574489"/>
              <a:gd name="connsiteY1" fmla="*/ 0 h 1624441"/>
              <a:gd name="connsiteX2" fmla="*/ 1574489 w 1574489"/>
              <a:gd name="connsiteY2" fmla="*/ 1624441 h 1624441"/>
              <a:gd name="connsiteX3" fmla="*/ 0 w 1574489"/>
              <a:gd name="connsiteY3" fmla="*/ 1624441 h 1624441"/>
              <a:gd name="connsiteX0" fmla="*/ 2380 w 1576869"/>
              <a:gd name="connsiteY0" fmla="*/ 1672066 h 1672066"/>
              <a:gd name="connsiteX1" fmla="*/ 0 w 1576869"/>
              <a:gd name="connsiteY1" fmla="*/ 0 h 1672066"/>
              <a:gd name="connsiteX2" fmla="*/ 1576869 w 1576869"/>
              <a:gd name="connsiteY2" fmla="*/ 1672066 h 1672066"/>
              <a:gd name="connsiteX3" fmla="*/ 2380 w 1576869"/>
              <a:gd name="connsiteY3" fmla="*/ 1672066 h 1672066"/>
              <a:gd name="connsiteX0" fmla="*/ 2380 w 1576869"/>
              <a:gd name="connsiteY0" fmla="*/ 1669685 h 1669685"/>
              <a:gd name="connsiteX1" fmla="*/ 0 w 1576869"/>
              <a:gd name="connsiteY1" fmla="*/ 0 h 1669685"/>
              <a:gd name="connsiteX2" fmla="*/ 1576869 w 1576869"/>
              <a:gd name="connsiteY2" fmla="*/ 1669685 h 1669685"/>
              <a:gd name="connsiteX3" fmla="*/ 2380 w 1576869"/>
              <a:gd name="connsiteY3" fmla="*/ 1669685 h 1669685"/>
              <a:gd name="connsiteX0" fmla="*/ 102392 w 1676881"/>
              <a:gd name="connsiteY0" fmla="*/ 1572053 h 1572053"/>
              <a:gd name="connsiteX1" fmla="*/ 0 w 1676881"/>
              <a:gd name="connsiteY1" fmla="*/ 0 h 1572053"/>
              <a:gd name="connsiteX2" fmla="*/ 1676881 w 1676881"/>
              <a:gd name="connsiteY2" fmla="*/ 1572053 h 1572053"/>
              <a:gd name="connsiteX3" fmla="*/ 102392 w 1676881"/>
              <a:gd name="connsiteY3" fmla="*/ 1572053 h 1572053"/>
              <a:gd name="connsiteX0" fmla="*/ 106 w 1574595"/>
              <a:gd name="connsiteY0" fmla="*/ 1669684 h 1669684"/>
              <a:gd name="connsiteX1" fmla="*/ 2489 w 1574595"/>
              <a:gd name="connsiteY1" fmla="*/ 0 h 1669684"/>
              <a:gd name="connsiteX2" fmla="*/ 1574595 w 1574595"/>
              <a:gd name="connsiteY2" fmla="*/ 1669684 h 1669684"/>
              <a:gd name="connsiteX3" fmla="*/ 106 w 1574595"/>
              <a:gd name="connsiteY3" fmla="*/ 1669684 h 1669684"/>
              <a:gd name="connsiteX0" fmla="*/ 106 w 2244066"/>
              <a:gd name="connsiteY0" fmla="*/ 1669684 h 2714713"/>
              <a:gd name="connsiteX1" fmla="*/ 2489 w 2244066"/>
              <a:gd name="connsiteY1" fmla="*/ 0 h 2714713"/>
              <a:gd name="connsiteX2" fmla="*/ 2244066 w 2244066"/>
              <a:gd name="connsiteY2" fmla="*/ 2714713 h 2714713"/>
              <a:gd name="connsiteX3" fmla="*/ 106 w 2244066"/>
              <a:gd name="connsiteY3" fmla="*/ 1669684 h 2714713"/>
              <a:gd name="connsiteX0" fmla="*/ 106 w 2716014"/>
              <a:gd name="connsiteY0" fmla="*/ 1669684 h 2899068"/>
              <a:gd name="connsiteX1" fmla="*/ 2489 w 2716014"/>
              <a:gd name="connsiteY1" fmla="*/ 0 h 2899068"/>
              <a:gd name="connsiteX2" fmla="*/ 2716014 w 2716014"/>
              <a:gd name="connsiteY2" fmla="*/ 2899068 h 2899068"/>
              <a:gd name="connsiteX3" fmla="*/ 106 w 2716014"/>
              <a:gd name="connsiteY3" fmla="*/ 1669684 h 2899068"/>
              <a:gd name="connsiteX0" fmla="*/ 106 w 2718472"/>
              <a:gd name="connsiteY0" fmla="*/ 1669684 h 2896610"/>
              <a:gd name="connsiteX1" fmla="*/ 2489 w 2718472"/>
              <a:gd name="connsiteY1" fmla="*/ 0 h 2896610"/>
              <a:gd name="connsiteX2" fmla="*/ 2718472 w 2718472"/>
              <a:gd name="connsiteY2" fmla="*/ 2896610 h 2896610"/>
              <a:gd name="connsiteX3" fmla="*/ 106 w 2718472"/>
              <a:gd name="connsiteY3" fmla="*/ 1669684 h 2896610"/>
              <a:gd name="connsiteX0" fmla="*/ 106 w 1152908"/>
              <a:gd name="connsiteY0" fmla="*/ 1669684 h 2190029"/>
              <a:gd name="connsiteX1" fmla="*/ 2489 w 1152908"/>
              <a:gd name="connsiteY1" fmla="*/ 0 h 2190029"/>
              <a:gd name="connsiteX2" fmla="*/ 1152908 w 1152908"/>
              <a:gd name="connsiteY2" fmla="*/ 2190029 h 2190029"/>
              <a:gd name="connsiteX3" fmla="*/ 106 w 1152908"/>
              <a:gd name="connsiteY3" fmla="*/ 1669684 h 219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08" h="2190029">
                <a:moveTo>
                  <a:pt x="106" y="1669684"/>
                </a:moveTo>
                <a:cubicBezTo>
                  <a:pt x="-687" y="1112329"/>
                  <a:pt x="3282" y="557355"/>
                  <a:pt x="2489" y="0"/>
                </a:cubicBezTo>
                <a:lnTo>
                  <a:pt x="1152908" y="2190029"/>
                </a:lnTo>
                <a:lnTo>
                  <a:pt x="106" y="1669684"/>
                </a:lnTo>
                <a:close/>
              </a:path>
            </a:pathLst>
          </a:custGeom>
          <a:solidFill>
            <a:srgbClr val="99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06146E-F3B3-4569-BFA1-2D3D2FF45CF2}"/>
              </a:ext>
            </a:extLst>
          </p:cNvPr>
          <p:cNvSpPr/>
          <p:nvPr userDrawn="1"/>
        </p:nvSpPr>
        <p:spPr>
          <a:xfrm rot="5700000">
            <a:off x="7458282" y="657588"/>
            <a:ext cx="2005090" cy="2556491"/>
          </a:xfrm>
          <a:custGeom>
            <a:avLst/>
            <a:gdLst>
              <a:gd name="connsiteX0" fmla="*/ 0 w 3062812"/>
              <a:gd name="connsiteY0" fmla="*/ 0 h 2713742"/>
              <a:gd name="connsiteX1" fmla="*/ 3062813 w 3062812"/>
              <a:gd name="connsiteY1" fmla="*/ 484195 h 2713742"/>
              <a:gd name="connsiteX2" fmla="*/ 2725003 w 3062812"/>
              <a:gd name="connsiteY2" fmla="*/ 2713742 h 2713742"/>
              <a:gd name="connsiteX3" fmla="*/ 0 w 3062812"/>
              <a:gd name="connsiteY3" fmla="*/ 0 h 2713742"/>
              <a:gd name="connsiteX0" fmla="*/ 0 w 4659655"/>
              <a:gd name="connsiteY0" fmla="*/ 0 h 2986406"/>
              <a:gd name="connsiteX1" fmla="*/ 4659656 w 4659655"/>
              <a:gd name="connsiteY1" fmla="*/ 756859 h 2986406"/>
              <a:gd name="connsiteX2" fmla="*/ 4321846 w 4659655"/>
              <a:gd name="connsiteY2" fmla="*/ 2986406 h 2986406"/>
              <a:gd name="connsiteX3" fmla="*/ 0 w 4659655"/>
              <a:gd name="connsiteY3" fmla="*/ 0 h 2986406"/>
              <a:gd name="connsiteX0" fmla="*/ 0 w 4501785"/>
              <a:gd name="connsiteY0" fmla="*/ 0 h 2986406"/>
              <a:gd name="connsiteX1" fmla="*/ 4501784 w 4501785"/>
              <a:gd name="connsiteY1" fmla="*/ 812279 h 2986406"/>
              <a:gd name="connsiteX2" fmla="*/ 4321846 w 4501785"/>
              <a:gd name="connsiteY2" fmla="*/ 2986406 h 2986406"/>
              <a:gd name="connsiteX3" fmla="*/ 0 w 4501785"/>
              <a:gd name="connsiteY3" fmla="*/ 0 h 2986406"/>
              <a:gd name="connsiteX0" fmla="*/ 0 w 4631741"/>
              <a:gd name="connsiteY0" fmla="*/ 0 h 2986406"/>
              <a:gd name="connsiteX1" fmla="*/ 4631740 w 4631741"/>
              <a:gd name="connsiteY1" fmla="*/ 779543 h 2986406"/>
              <a:gd name="connsiteX2" fmla="*/ 4321846 w 4631741"/>
              <a:gd name="connsiteY2" fmla="*/ 2986406 h 2986406"/>
              <a:gd name="connsiteX3" fmla="*/ 0 w 4631741"/>
              <a:gd name="connsiteY3" fmla="*/ 0 h 2986406"/>
              <a:gd name="connsiteX0" fmla="*/ 0 w 4631741"/>
              <a:gd name="connsiteY0" fmla="*/ 0 h 3000847"/>
              <a:gd name="connsiteX1" fmla="*/ 4631740 w 4631741"/>
              <a:gd name="connsiteY1" fmla="*/ 779543 h 3000847"/>
              <a:gd name="connsiteX2" fmla="*/ 4281136 w 4631741"/>
              <a:gd name="connsiteY2" fmla="*/ 3000847 h 3000847"/>
              <a:gd name="connsiteX3" fmla="*/ 0 w 4631741"/>
              <a:gd name="connsiteY3" fmla="*/ 0 h 3000847"/>
              <a:gd name="connsiteX0" fmla="*/ 0 w 4631741"/>
              <a:gd name="connsiteY0" fmla="*/ 0 h 3000658"/>
              <a:gd name="connsiteX1" fmla="*/ 4631740 w 4631741"/>
              <a:gd name="connsiteY1" fmla="*/ 779543 h 3000658"/>
              <a:gd name="connsiteX2" fmla="*/ 4286582 w 4631741"/>
              <a:gd name="connsiteY2" fmla="*/ 3000658 h 3000658"/>
              <a:gd name="connsiteX3" fmla="*/ 0 w 4631741"/>
              <a:gd name="connsiteY3" fmla="*/ 0 h 3000658"/>
              <a:gd name="connsiteX0" fmla="*/ 0 w 4631741"/>
              <a:gd name="connsiteY0" fmla="*/ 0 h 2747427"/>
              <a:gd name="connsiteX1" fmla="*/ 4631740 w 4631741"/>
              <a:gd name="connsiteY1" fmla="*/ 779543 h 2747427"/>
              <a:gd name="connsiteX2" fmla="*/ 4323894 w 4631741"/>
              <a:gd name="connsiteY2" fmla="*/ 2747427 h 2747427"/>
              <a:gd name="connsiteX3" fmla="*/ 0 w 4631741"/>
              <a:gd name="connsiteY3" fmla="*/ 0 h 2747427"/>
              <a:gd name="connsiteX0" fmla="*/ 0 w 4631741"/>
              <a:gd name="connsiteY0" fmla="*/ 0 h 2750930"/>
              <a:gd name="connsiteX1" fmla="*/ 4631740 w 4631741"/>
              <a:gd name="connsiteY1" fmla="*/ 779543 h 2750930"/>
              <a:gd name="connsiteX2" fmla="*/ 4160036 w 4631741"/>
              <a:gd name="connsiteY2" fmla="*/ 2750930 h 2750930"/>
              <a:gd name="connsiteX3" fmla="*/ 0 w 4631741"/>
              <a:gd name="connsiteY3" fmla="*/ 0 h 2750930"/>
              <a:gd name="connsiteX0" fmla="*/ 0 w 4631741"/>
              <a:gd name="connsiteY0" fmla="*/ 0 h 2796032"/>
              <a:gd name="connsiteX1" fmla="*/ 4631740 w 4631741"/>
              <a:gd name="connsiteY1" fmla="*/ 779543 h 2796032"/>
              <a:gd name="connsiteX2" fmla="*/ 4049273 w 4631741"/>
              <a:gd name="connsiteY2" fmla="*/ 2796032 h 2796032"/>
              <a:gd name="connsiteX3" fmla="*/ 0 w 4631741"/>
              <a:gd name="connsiteY3" fmla="*/ 0 h 2796032"/>
              <a:gd name="connsiteX0" fmla="*/ 0 w 4631741"/>
              <a:gd name="connsiteY0" fmla="*/ 0 h 2753087"/>
              <a:gd name="connsiteX1" fmla="*/ 4631740 w 4631741"/>
              <a:gd name="connsiteY1" fmla="*/ 779543 h 2753087"/>
              <a:gd name="connsiteX2" fmla="*/ 4160511 w 4631741"/>
              <a:gd name="connsiteY2" fmla="*/ 2753087 h 2753087"/>
              <a:gd name="connsiteX3" fmla="*/ 0 w 4631741"/>
              <a:gd name="connsiteY3" fmla="*/ 0 h 2753087"/>
              <a:gd name="connsiteX0" fmla="*/ 0 w 4631741"/>
              <a:gd name="connsiteY0" fmla="*/ 0 h 2753087"/>
              <a:gd name="connsiteX1" fmla="*/ 4631740 w 4631741"/>
              <a:gd name="connsiteY1" fmla="*/ 779543 h 2753087"/>
              <a:gd name="connsiteX2" fmla="*/ 4160511 w 4631741"/>
              <a:gd name="connsiteY2" fmla="*/ 2753087 h 2753087"/>
              <a:gd name="connsiteX3" fmla="*/ 0 w 4631741"/>
              <a:gd name="connsiteY3" fmla="*/ 0 h 2753087"/>
              <a:gd name="connsiteX0" fmla="*/ 0 w 4631741"/>
              <a:gd name="connsiteY0" fmla="*/ 0 h 2757693"/>
              <a:gd name="connsiteX1" fmla="*/ 4631740 w 4631741"/>
              <a:gd name="connsiteY1" fmla="*/ 779543 h 2757693"/>
              <a:gd name="connsiteX2" fmla="*/ 4090187 w 4631741"/>
              <a:gd name="connsiteY2" fmla="*/ 2757693 h 2757693"/>
              <a:gd name="connsiteX3" fmla="*/ 0 w 4631741"/>
              <a:gd name="connsiteY3" fmla="*/ 0 h 2757693"/>
              <a:gd name="connsiteX0" fmla="*/ 0 w 4631741"/>
              <a:gd name="connsiteY0" fmla="*/ 0 h 2753464"/>
              <a:gd name="connsiteX1" fmla="*/ 4631740 w 4631741"/>
              <a:gd name="connsiteY1" fmla="*/ 779543 h 2753464"/>
              <a:gd name="connsiteX2" fmla="*/ 4149619 w 4631741"/>
              <a:gd name="connsiteY2" fmla="*/ 2753464 h 2753464"/>
              <a:gd name="connsiteX3" fmla="*/ 0 w 4631741"/>
              <a:gd name="connsiteY3" fmla="*/ 0 h 2753464"/>
              <a:gd name="connsiteX0" fmla="*/ 0 w 4631741"/>
              <a:gd name="connsiteY0" fmla="*/ 0 h 2755620"/>
              <a:gd name="connsiteX1" fmla="*/ 4631740 w 4631741"/>
              <a:gd name="connsiteY1" fmla="*/ 779543 h 2755620"/>
              <a:gd name="connsiteX2" fmla="*/ 4150096 w 4631741"/>
              <a:gd name="connsiteY2" fmla="*/ 2755620 h 2755620"/>
              <a:gd name="connsiteX3" fmla="*/ 0 w 4631741"/>
              <a:gd name="connsiteY3" fmla="*/ 0 h 2755620"/>
              <a:gd name="connsiteX0" fmla="*/ 0 w 4591707"/>
              <a:gd name="connsiteY0" fmla="*/ 0 h 2755620"/>
              <a:gd name="connsiteX1" fmla="*/ 4591707 w 4591707"/>
              <a:gd name="connsiteY1" fmla="*/ 945991 h 2755620"/>
              <a:gd name="connsiteX2" fmla="*/ 4150096 w 4591707"/>
              <a:gd name="connsiteY2" fmla="*/ 2755620 h 2755620"/>
              <a:gd name="connsiteX3" fmla="*/ 0 w 4591707"/>
              <a:gd name="connsiteY3" fmla="*/ 0 h 2755620"/>
              <a:gd name="connsiteX0" fmla="*/ 0 w 4603278"/>
              <a:gd name="connsiteY0" fmla="*/ 0 h 2755620"/>
              <a:gd name="connsiteX1" fmla="*/ 4603278 w 4603278"/>
              <a:gd name="connsiteY1" fmla="*/ 923872 h 2755620"/>
              <a:gd name="connsiteX2" fmla="*/ 4150096 w 4603278"/>
              <a:gd name="connsiteY2" fmla="*/ 2755620 h 2755620"/>
              <a:gd name="connsiteX3" fmla="*/ 0 w 4603278"/>
              <a:gd name="connsiteY3" fmla="*/ 0 h 2755620"/>
              <a:gd name="connsiteX0" fmla="*/ 0 w 4603278"/>
              <a:gd name="connsiteY0" fmla="*/ 0 h 2331515"/>
              <a:gd name="connsiteX1" fmla="*/ 4603278 w 4603278"/>
              <a:gd name="connsiteY1" fmla="*/ 923872 h 2331515"/>
              <a:gd name="connsiteX2" fmla="*/ 3277384 w 4603278"/>
              <a:gd name="connsiteY2" fmla="*/ 2331515 h 2331515"/>
              <a:gd name="connsiteX3" fmla="*/ 0 w 4603278"/>
              <a:gd name="connsiteY3" fmla="*/ 0 h 2331515"/>
              <a:gd name="connsiteX0" fmla="*/ 0 w 4603278"/>
              <a:gd name="connsiteY0" fmla="*/ 0 h 2327731"/>
              <a:gd name="connsiteX1" fmla="*/ 4603278 w 4603278"/>
              <a:gd name="connsiteY1" fmla="*/ 923872 h 2327731"/>
              <a:gd name="connsiteX2" fmla="*/ 3292948 w 4603278"/>
              <a:gd name="connsiteY2" fmla="*/ 2327731 h 2327731"/>
              <a:gd name="connsiteX3" fmla="*/ 0 w 4603278"/>
              <a:gd name="connsiteY3" fmla="*/ 0 h 2327731"/>
              <a:gd name="connsiteX0" fmla="*/ 0 w 4603278"/>
              <a:gd name="connsiteY0" fmla="*/ 0 h 2327542"/>
              <a:gd name="connsiteX1" fmla="*/ 4603278 w 4603278"/>
              <a:gd name="connsiteY1" fmla="*/ 923872 h 2327542"/>
              <a:gd name="connsiteX2" fmla="*/ 3298395 w 4603278"/>
              <a:gd name="connsiteY2" fmla="*/ 2327542 h 2327542"/>
              <a:gd name="connsiteX3" fmla="*/ 0 w 4603278"/>
              <a:gd name="connsiteY3" fmla="*/ 0 h 2327542"/>
              <a:gd name="connsiteX0" fmla="*/ 0 w 4603278"/>
              <a:gd name="connsiteY0" fmla="*/ 0 h 2322854"/>
              <a:gd name="connsiteX1" fmla="*/ 4603278 w 4603278"/>
              <a:gd name="connsiteY1" fmla="*/ 923872 h 2322854"/>
              <a:gd name="connsiteX2" fmla="*/ 3308334 w 4603278"/>
              <a:gd name="connsiteY2" fmla="*/ 2322854 h 2322854"/>
              <a:gd name="connsiteX3" fmla="*/ 0 w 4603278"/>
              <a:gd name="connsiteY3" fmla="*/ 0 h 23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278" h="2322854">
                <a:moveTo>
                  <a:pt x="0" y="0"/>
                </a:moveTo>
                <a:lnTo>
                  <a:pt x="4603278" y="923872"/>
                </a:lnTo>
                <a:lnTo>
                  <a:pt x="3308334" y="2322854"/>
                </a:lnTo>
                <a:lnTo>
                  <a:pt x="0" y="0"/>
                </a:lnTo>
                <a:close/>
              </a:path>
            </a:pathLst>
          </a:custGeom>
          <a:solidFill>
            <a:srgbClr val="9FD3F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60A7F3D-5A7F-4E4A-BDF5-CDFC4A42FFEA}"/>
              </a:ext>
            </a:extLst>
          </p:cNvPr>
          <p:cNvSpPr/>
          <p:nvPr userDrawn="1"/>
        </p:nvSpPr>
        <p:spPr>
          <a:xfrm rot="19380000">
            <a:off x="8165835" y="1494295"/>
            <a:ext cx="2429016" cy="901171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88245"/>
              <a:gd name="connsiteY0" fmla="*/ 0 h 1767875"/>
              <a:gd name="connsiteX1" fmla="*/ 2388245 w 2388245"/>
              <a:gd name="connsiteY1" fmla="*/ 1216159 h 1767875"/>
              <a:gd name="connsiteX2" fmla="*/ 0 w 2388245"/>
              <a:gd name="connsiteY2" fmla="*/ 1767874 h 1767875"/>
              <a:gd name="connsiteX3" fmla="*/ 1857956 w 2388245"/>
              <a:gd name="connsiteY3" fmla="*/ 0 h 1767875"/>
              <a:gd name="connsiteX0" fmla="*/ 1857956 w 2383988"/>
              <a:gd name="connsiteY0" fmla="*/ 0 h 1767873"/>
              <a:gd name="connsiteX1" fmla="*/ 2383988 w 2383988"/>
              <a:gd name="connsiteY1" fmla="*/ 1227541 h 1767873"/>
              <a:gd name="connsiteX2" fmla="*/ 0 w 2383988"/>
              <a:gd name="connsiteY2" fmla="*/ 1767874 h 1767873"/>
              <a:gd name="connsiteX3" fmla="*/ 1857956 w 2383988"/>
              <a:gd name="connsiteY3" fmla="*/ 0 h 1767873"/>
              <a:gd name="connsiteX0" fmla="*/ 1857956 w 2312167"/>
              <a:gd name="connsiteY0" fmla="*/ 0 h 1767875"/>
              <a:gd name="connsiteX1" fmla="*/ 2312167 w 2312167"/>
              <a:gd name="connsiteY1" fmla="*/ 946022 h 1767875"/>
              <a:gd name="connsiteX2" fmla="*/ 0 w 2312167"/>
              <a:gd name="connsiteY2" fmla="*/ 1767874 h 1767875"/>
              <a:gd name="connsiteX3" fmla="*/ 1857956 w 2312167"/>
              <a:gd name="connsiteY3" fmla="*/ 0 h 1767875"/>
              <a:gd name="connsiteX0" fmla="*/ 1857956 w 2400031"/>
              <a:gd name="connsiteY0" fmla="*/ 0 h 1767873"/>
              <a:gd name="connsiteX1" fmla="*/ 2400031 w 2400031"/>
              <a:gd name="connsiteY1" fmla="*/ 1216215 h 1767873"/>
              <a:gd name="connsiteX2" fmla="*/ 0 w 2400031"/>
              <a:gd name="connsiteY2" fmla="*/ 1767874 h 1767873"/>
              <a:gd name="connsiteX3" fmla="*/ 1857956 w 2400031"/>
              <a:gd name="connsiteY3" fmla="*/ 0 h 1767873"/>
              <a:gd name="connsiteX0" fmla="*/ 1857956 w 2394847"/>
              <a:gd name="connsiteY0" fmla="*/ 0 h 1767875"/>
              <a:gd name="connsiteX1" fmla="*/ 2394847 w 2394847"/>
              <a:gd name="connsiteY1" fmla="*/ 1214291 h 1767875"/>
              <a:gd name="connsiteX2" fmla="*/ 0 w 2394847"/>
              <a:gd name="connsiteY2" fmla="*/ 1767874 h 1767875"/>
              <a:gd name="connsiteX3" fmla="*/ 1857956 w 2394847"/>
              <a:gd name="connsiteY3" fmla="*/ 0 h 1767875"/>
              <a:gd name="connsiteX0" fmla="*/ 1183360 w 1720251"/>
              <a:gd name="connsiteY0" fmla="*/ 0 h 2204411"/>
              <a:gd name="connsiteX1" fmla="*/ 1720251 w 1720251"/>
              <a:gd name="connsiteY1" fmla="*/ 1214291 h 2204411"/>
              <a:gd name="connsiteX2" fmla="*/ 0 w 1720251"/>
              <a:gd name="connsiteY2" fmla="*/ 2204412 h 2204411"/>
              <a:gd name="connsiteX3" fmla="*/ 1183360 w 1720251"/>
              <a:gd name="connsiteY3" fmla="*/ 0 h 2204411"/>
              <a:gd name="connsiteX0" fmla="*/ 1911878 w 2448769"/>
              <a:gd name="connsiteY0" fmla="*/ 0 h 1789718"/>
              <a:gd name="connsiteX1" fmla="*/ 2448769 w 2448769"/>
              <a:gd name="connsiteY1" fmla="*/ 1214291 h 1789718"/>
              <a:gd name="connsiteX2" fmla="*/ 0 w 2448769"/>
              <a:gd name="connsiteY2" fmla="*/ 1789717 h 1789718"/>
              <a:gd name="connsiteX3" fmla="*/ 1911878 w 2448769"/>
              <a:gd name="connsiteY3" fmla="*/ 0 h 1789718"/>
              <a:gd name="connsiteX0" fmla="*/ 2031254 w 2568145"/>
              <a:gd name="connsiteY0" fmla="*/ 0 h 1527813"/>
              <a:gd name="connsiteX1" fmla="*/ 2568145 w 2568145"/>
              <a:gd name="connsiteY1" fmla="*/ 1214291 h 1527813"/>
              <a:gd name="connsiteX2" fmla="*/ 0 w 2568145"/>
              <a:gd name="connsiteY2" fmla="*/ 1527812 h 1527813"/>
              <a:gd name="connsiteX3" fmla="*/ 2031254 w 2568145"/>
              <a:gd name="connsiteY3" fmla="*/ 0 h 1527813"/>
              <a:gd name="connsiteX0" fmla="*/ 2020336 w 2557227"/>
              <a:gd name="connsiteY0" fmla="*/ 0 h 1567436"/>
              <a:gd name="connsiteX1" fmla="*/ 2557227 w 2557227"/>
              <a:gd name="connsiteY1" fmla="*/ 1214291 h 1567436"/>
              <a:gd name="connsiteX2" fmla="*/ 0 w 2557227"/>
              <a:gd name="connsiteY2" fmla="*/ 1567435 h 1567436"/>
              <a:gd name="connsiteX3" fmla="*/ 2020336 w 2557227"/>
              <a:gd name="connsiteY3" fmla="*/ 0 h 1567436"/>
              <a:gd name="connsiteX0" fmla="*/ 2020336 w 2333486"/>
              <a:gd name="connsiteY0" fmla="*/ 0 h 1747275"/>
              <a:gd name="connsiteX1" fmla="*/ 2333486 w 2333486"/>
              <a:gd name="connsiteY1" fmla="*/ 1747275 h 1747275"/>
              <a:gd name="connsiteX2" fmla="*/ 0 w 2333486"/>
              <a:gd name="connsiteY2" fmla="*/ 1567435 h 1747275"/>
              <a:gd name="connsiteX3" fmla="*/ 2020336 w 2333486"/>
              <a:gd name="connsiteY3" fmla="*/ 0 h 1747275"/>
              <a:gd name="connsiteX0" fmla="*/ 2020336 w 2371373"/>
              <a:gd name="connsiteY0" fmla="*/ 0 h 1567434"/>
              <a:gd name="connsiteX1" fmla="*/ 2371373 w 2371373"/>
              <a:gd name="connsiteY1" fmla="*/ 1417620 h 1567434"/>
              <a:gd name="connsiteX2" fmla="*/ 0 w 2371373"/>
              <a:gd name="connsiteY2" fmla="*/ 1567435 h 1567434"/>
              <a:gd name="connsiteX3" fmla="*/ 2020336 w 2371373"/>
              <a:gd name="connsiteY3" fmla="*/ 0 h 1567434"/>
              <a:gd name="connsiteX0" fmla="*/ 2020336 w 2329596"/>
              <a:gd name="connsiteY0" fmla="*/ 0 h 1741368"/>
              <a:gd name="connsiteX1" fmla="*/ 2329596 w 2329596"/>
              <a:gd name="connsiteY1" fmla="*/ 1741368 h 1741368"/>
              <a:gd name="connsiteX2" fmla="*/ 0 w 2329596"/>
              <a:gd name="connsiteY2" fmla="*/ 1567435 h 1741368"/>
              <a:gd name="connsiteX3" fmla="*/ 2020336 w 2329596"/>
              <a:gd name="connsiteY3" fmla="*/ 0 h 17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596" h="1741368">
                <a:moveTo>
                  <a:pt x="2020336" y="0"/>
                </a:moveTo>
                <a:lnTo>
                  <a:pt x="2329596" y="1741368"/>
                </a:lnTo>
                <a:lnTo>
                  <a:pt x="0" y="1567435"/>
                </a:lnTo>
                <a:lnTo>
                  <a:pt x="2020336" y="0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DCE1F3A-C7A2-46C7-8FF3-A5E2A548A355}"/>
              </a:ext>
            </a:extLst>
          </p:cNvPr>
          <p:cNvSpPr>
            <a:spLocks noGrp="1"/>
          </p:cNvSpPr>
          <p:nvPr userDrawn="1">
            <p:ph type="body" idx="13"/>
          </p:nvPr>
        </p:nvSpPr>
        <p:spPr>
          <a:xfrm>
            <a:off x="831850" y="794703"/>
            <a:ext cx="10515600" cy="1500187"/>
          </a:xfrm>
        </p:spPr>
        <p:txBody>
          <a:bodyPr anchor="b" anchorCtr="0"/>
          <a:lstStyle>
            <a:lvl1pPr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4D3536-1599-4270-BB8A-0E2AE2AE36B6}"/>
              </a:ext>
            </a:extLst>
          </p:cNvPr>
          <p:cNvSpPr/>
          <p:nvPr/>
        </p:nvSpPr>
        <p:spPr>
          <a:xfrm>
            <a:off x="8629447" y="2685867"/>
            <a:ext cx="1922362" cy="2854364"/>
          </a:xfrm>
          <a:custGeom>
            <a:avLst/>
            <a:gdLst>
              <a:gd name="connsiteX0" fmla="*/ 0 w 2398452"/>
              <a:gd name="connsiteY0" fmla="*/ 405372 h 3400622"/>
              <a:gd name="connsiteX1" fmla="*/ 2398453 w 2398452"/>
              <a:gd name="connsiteY1" fmla="*/ 0 h 3400622"/>
              <a:gd name="connsiteX2" fmla="*/ 1689051 w 2398452"/>
              <a:gd name="connsiteY2" fmla="*/ 3400623 h 3400622"/>
              <a:gd name="connsiteX3" fmla="*/ 0 w 2398452"/>
              <a:gd name="connsiteY3" fmla="*/ 405372 h 3400622"/>
              <a:gd name="connsiteX0" fmla="*/ 0 w 2369878"/>
              <a:gd name="connsiteY0" fmla="*/ 383940 h 3379191"/>
              <a:gd name="connsiteX1" fmla="*/ 2369878 w 2369878"/>
              <a:gd name="connsiteY1" fmla="*/ 0 h 3379191"/>
              <a:gd name="connsiteX2" fmla="*/ 1689051 w 2369878"/>
              <a:gd name="connsiteY2" fmla="*/ 3379191 h 3379191"/>
              <a:gd name="connsiteX3" fmla="*/ 0 w 2369878"/>
              <a:gd name="connsiteY3" fmla="*/ 383940 h 3379191"/>
              <a:gd name="connsiteX0" fmla="*/ 0 w 2369878"/>
              <a:gd name="connsiteY0" fmla="*/ 383940 h 3279179"/>
              <a:gd name="connsiteX1" fmla="*/ 2369878 w 2369878"/>
              <a:gd name="connsiteY1" fmla="*/ 0 h 3279179"/>
              <a:gd name="connsiteX2" fmla="*/ 1672383 w 2369878"/>
              <a:gd name="connsiteY2" fmla="*/ 3279179 h 3279179"/>
              <a:gd name="connsiteX3" fmla="*/ 0 w 2369878"/>
              <a:gd name="connsiteY3" fmla="*/ 383940 h 3279179"/>
              <a:gd name="connsiteX0" fmla="*/ 0 w 2548472"/>
              <a:gd name="connsiteY0" fmla="*/ 355365 h 3279179"/>
              <a:gd name="connsiteX1" fmla="*/ 2548472 w 2548472"/>
              <a:gd name="connsiteY1" fmla="*/ 0 h 3279179"/>
              <a:gd name="connsiteX2" fmla="*/ 1850977 w 2548472"/>
              <a:gd name="connsiteY2" fmla="*/ 3279179 h 3279179"/>
              <a:gd name="connsiteX3" fmla="*/ 0 w 2548472"/>
              <a:gd name="connsiteY3" fmla="*/ 355365 h 3279179"/>
              <a:gd name="connsiteX0" fmla="*/ 0 w 1938872"/>
              <a:gd name="connsiteY0" fmla="*/ 686358 h 3279179"/>
              <a:gd name="connsiteX1" fmla="*/ 1938872 w 1938872"/>
              <a:gd name="connsiteY1" fmla="*/ 0 h 3279179"/>
              <a:gd name="connsiteX2" fmla="*/ 1241377 w 1938872"/>
              <a:gd name="connsiteY2" fmla="*/ 3279179 h 3279179"/>
              <a:gd name="connsiteX3" fmla="*/ 0 w 1938872"/>
              <a:gd name="connsiteY3" fmla="*/ 686358 h 3279179"/>
              <a:gd name="connsiteX0" fmla="*/ 0 w 2529422"/>
              <a:gd name="connsiteY0" fmla="*/ 364889 h 3279179"/>
              <a:gd name="connsiteX1" fmla="*/ 2529422 w 2529422"/>
              <a:gd name="connsiteY1" fmla="*/ 0 h 3279179"/>
              <a:gd name="connsiteX2" fmla="*/ 1831927 w 2529422"/>
              <a:gd name="connsiteY2" fmla="*/ 3279179 h 3279179"/>
              <a:gd name="connsiteX3" fmla="*/ 0 w 2529422"/>
              <a:gd name="connsiteY3" fmla="*/ 364889 h 3279179"/>
              <a:gd name="connsiteX0" fmla="*/ 0 w 2529422"/>
              <a:gd name="connsiteY0" fmla="*/ 364889 h 2945804"/>
              <a:gd name="connsiteX1" fmla="*/ 2529422 w 2529422"/>
              <a:gd name="connsiteY1" fmla="*/ 0 h 2945804"/>
              <a:gd name="connsiteX2" fmla="*/ 1791445 w 2529422"/>
              <a:gd name="connsiteY2" fmla="*/ 2945804 h 2945804"/>
              <a:gd name="connsiteX3" fmla="*/ 0 w 2529422"/>
              <a:gd name="connsiteY3" fmla="*/ 364889 h 2945804"/>
              <a:gd name="connsiteX0" fmla="*/ 0 w 1927442"/>
              <a:gd name="connsiteY0" fmla="*/ 278529 h 2859444"/>
              <a:gd name="connsiteX1" fmla="*/ 1927442 w 1927442"/>
              <a:gd name="connsiteY1" fmla="*/ 0 h 2859444"/>
              <a:gd name="connsiteX2" fmla="*/ 1791445 w 1927442"/>
              <a:gd name="connsiteY2" fmla="*/ 2859444 h 2859444"/>
              <a:gd name="connsiteX3" fmla="*/ 0 w 1927442"/>
              <a:gd name="connsiteY3" fmla="*/ 278529 h 2859444"/>
              <a:gd name="connsiteX0" fmla="*/ 0 w 1791445"/>
              <a:gd name="connsiteY0" fmla="*/ 141369 h 2722284"/>
              <a:gd name="connsiteX1" fmla="*/ 1759802 w 1791445"/>
              <a:gd name="connsiteY1" fmla="*/ 0 h 2722284"/>
              <a:gd name="connsiteX2" fmla="*/ 1791445 w 1791445"/>
              <a:gd name="connsiteY2" fmla="*/ 2722284 h 2722284"/>
              <a:gd name="connsiteX3" fmla="*/ 0 w 1791445"/>
              <a:gd name="connsiteY3" fmla="*/ 141369 h 2722284"/>
              <a:gd name="connsiteX0" fmla="*/ 0 w 1922362"/>
              <a:gd name="connsiteY0" fmla="*/ 273449 h 2854364"/>
              <a:gd name="connsiteX1" fmla="*/ 1922362 w 1922362"/>
              <a:gd name="connsiteY1" fmla="*/ 0 h 2854364"/>
              <a:gd name="connsiteX2" fmla="*/ 1791445 w 1922362"/>
              <a:gd name="connsiteY2" fmla="*/ 2854364 h 2854364"/>
              <a:gd name="connsiteX3" fmla="*/ 0 w 1922362"/>
              <a:gd name="connsiteY3" fmla="*/ 273449 h 28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362" h="2854364">
                <a:moveTo>
                  <a:pt x="0" y="273449"/>
                </a:moveTo>
                <a:lnTo>
                  <a:pt x="1922362" y="0"/>
                </a:lnTo>
                <a:lnTo>
                  <a:pt x="1791445" y="2854364"/>
                </a:lnTo>
                <a:lnTo>
                  <a:pt x="0" y="273449"/>
                </a:lnTo>
                <a:close/>
              </a:path>
            </a:pathLst>
          </a:custGeom>
          <a:solidFill>
            <a:srgbClr val="000000">
              <a:alpha val="31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FF6BEF-41C2-4E4F-B68D-D41C8561CB33}"/>
              </a:ext>
            </a:extLst>
          </p:cNvPr>
          <p:cNvSpPr/>
          <p:nvPr userDrawn="1"/>
        </p:nvSpPr>
        <p:spPr>
          <a:xfrm>
            <a:off x="7824349" y="2151841"/>
            <a:ext cx="1610192" cy="1610189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5A0218-E57E-4C37-A4E3-6BB1261EB26C}"/>
              </a:ext>
            </a:extLst>
          </p:cNvPr>
          <p:cNvSpPr/>
          <p:nvPr userDrawn="1"/>
        </p:nvSpPr>
        <p:spPr>
          <a:xfrm>
            <a:off x="7153849" y="2258725"/>
            <a:ext cx="1470887" cy="2724424"/>
          </a:xfrm>
          <a:custGeom>
            <a:avLst/>
            <a:gdLst>
              <a:gd name="connsiteX0" fmla="*/ 0 w 2184506"/>
              <a:gd name="connsiteY0" fmla="*/ 0 h 2995250"/>
              <a:gd name="connsiteX1" fmla="*/ 2184506 w 2184506"/>
              <a:gd name="connsiteY1" fmla="*/ 1351241 h 2995250"/>
              <a:gd name="connsiteX2" fmla="*/ 1452584 w 2184506"/>
              <a:gd name="connsiteY2" fmla="*/ 2995251 h 2995250"/>
              <a:gd name="connsiteX3" fmla="*/ 0 w 2184506"/>
              <a:gd name="connsiteY3" fmla="*/ 0 h 2995250"/>
              <a:gd name="connsiteX0" fmla="*/ 0 w 2215462"/>
              <a:gd name="connsiteY0" fmla="*/ 0 h 2983345"/>
              <a:gd name="connsiteX1" fmla="*/ 2215462 w 2215462"/>
              <a:gd name="connsiteY1" fmla="*/ 1339335 h 2983345"/>
              <a:gd name="connsiteX2" fmla="*/ 1483540 w 2215462"/>
              <a:gd name="connsiteY2" fmla="*/ 2983345 h 2983345"/>
              <a:gd name="connsiteX3" fmla="*/ 0 w 2215462"/>
              <a:gd name="connsiteY3" fmla="*/ 0 h 2983345"/>
              <a:gd name="connsiteX0" fmla="*/ 0 w 2213080"/>
              <a:gd name="connsiteY0" fmla="*/ 0 h 2978583"/>
              <a:gd name="connsiteX1" fmla="*/ 2213080 w 2213080"/>
              <a:gd name="connsiteY1" fmla="*/ 1334573 h 2978583"/>
              <a:gd name="connsiteX2" fmla="*/ 1481158 w 2213080"/>
              <a:gd name="connsiteY2" fmla="*/ 2978583 h 2978583"/>
              <a:gd name="connsiteX3" fmla="*/ 0 w 2213080"/>
              <a:gd name="connsiteY3" fmla="*/ 0 h 2978583"/>
              <a:gd name="connsiteX0" fmla="*/ 0 w 2170217"/>
              <a:gd name="connsiteY0" fmla="*/ 0 h 2978583"/>
              <a:gd name="connsiteX1" fmla="*/ 2170217 w 2170217"/>
              <a:gd name="connsiteY1" fmla="*/ 1451255 h 2978583"/>
              <a:gd name="connsiteX2" fmla="*/ 1481158 w 2170217"/>
              <a:gd name="connsiteY2" fmla="*/ 2978583 h 2978583"/>
              <a:gd name="connsiteX3" fmla="*/ 0 w 2170217"/>
              <a:gd name="connsiteY3" fmla="*/ 0 h 2978583"/>
              <a:gd name="connsiteX0" fmla="*/ 0 w 2201174"/>
              <a:gd name="connsiteY0" fmla="*/ 0 h 2978583"/>
              <a:gd name="connsiteX1" fmla="*/ 2201174 w 2201174"/>
              <a:gd name="connsiteY1" fmla="*/ 1360768 h 2978583"/>
              <a:gd name="connsiteX2" fmla="*/ 1481158 w 2201174"/>
              <a:gd name="connsiteY2" fmla="*/ 2978583 h 2978583"/>
              <a:gd name="connsiteX3" fmla="*/ 0 w 2201174"/>
              <a:gd name="connsiteY3" fmla="*/ 0 h 2978583"/>
              <a:gd name="connsiteX0" fmla="*/ 0 w 2196412"/>
              <a:gd name="connsiteY0" fmla="*/ 0 h 2978583"/>
              <a:gd name="connsiteX1" fmla="*/ 2196412 w 2196412"/>
              <a:gd name="connsiteY1" fmla="*/ 1358387 h 2978583"/>
              <a:gd name="connsiteX2" fmla="*/ 1481158 w 2196412"/>
              <a:gd name="connsiteY2" fmla="*/ 2978583 h 2978583"/>
              <a:gd name="connsiteX3" fmla="*/ 0 w 2196412"/>
              <a:gd name="connsiteY3" fmla="*/ 0 h 2978583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81158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6202"/>
              <a:gd name="connsiteX1" fmla="*/ 2194031 w 2194031"/>
              <a:gd name="connsiteY1" fmla="*/ 1351243 h 2976202"/>
              <a:gd name="connsiteX2" fmla="*/ 1478777 w 2194031"/>
              <a:gd name="connsiteY2" fmla="*/ 2976202 h 2976202"/>
              <a:gd name="connsiteX3" fmla="*/ 0 w 2194031"/>
              <a:gd name="connsiteY3" fmla="*/ 0 h 2976202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78777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1439"/>
              <a:gd name="connsiteX1" fmla="*/ 2194031 w 2194031"/>
              <a:gd name="connsiteY1" fmla="*/ 1351243 h 2971439"/>
              <a:gd name="connsiteX2" fmla="*/ 1424008 w 2194031"/>
              <a:gd name="connsiteY2" fmla="*/ 2971439 h 2971439"/>
              <a:gd name="connsiteX3" fmla="*/ 0 w 2194031"/>
              <a:gd name="connsiteY3" fmla="*/ 0 h 2971439"/>
              <a:gd name="connsiteX0" fmla="*/ 0 w 2092431"/>
              <a:gd name="connsiteY0" fmla="*/ 0 h 2971439"/>
              <a:gd name="connsiteX1" fmla="*/ 2092431 w 2092431"/>
              <a:gd name="connsiteY1" fmla="*/ 2904271 h 2971439"/>
              <a:gd name="connsiteX2" fmla="*/ 1424008 w 2092431"/>
              <a:gd name="connsiteY2" fmla="*/ 2971439 h 2971439"/>
              <a:gd name="connsiteX3" fmla="*/ 0 w 2092431"/>
              <a:gd name="connsiteY3" fmla="*/ 0 h 2971439"/>
              <a:gd name="connsiteX0" fmla="*/ 0 w 1363768"/>
              <a:gd name="connsiteY0" fmla="*/ 0 h 2545195"/>
              <a:gd name="connsiteX1" fmla="*/ 1363768 w 1363768"/>
              <a:gd name="connsiteY1" fmla="*/ 2478027 h 2545195"/>
              <a:gd name="connsiteX2" fmla="*/ 695345 w 1363768"/>
              <a:gd name="connsiteY2" fmla="*/ 2545195 h 2545195"/>
              <a:gd name="connsiteX3" fmla="*/ 0 w 1363768"/>
              <a:gd name="connsiteY3" fmla="*/ 0 h 2545195"/>
              <a:gd name="connsiteX0" fmla="*/ 0 w 1361387"/>
              <a:gd name="connsiteY0" fmla="*/ 0 h 2552339"/>
              <a:gd name="connsiteX1" fmla="*/ 1361387 w 1361387"/>
              <a:gd name="connsiteY1" fmla="*/ 2485171 h 2552339"/>
              <a:gd name="connsiteX2" fmla="*/ 692964 w 1361387"/>
              <a:gd name="connsiteY2" fmla="*/ 2552339 h 2552339"/>
              <a:gd name="connsiteX3" fmla="*/ 0 w 1361387"/>
              <a:gd name="connsiteY3" fmla="*/ 0 h 2552339"/>
              <a:gd name="connsiteX0" fmla="*/ 0 w 1359006"/>
              <a:gd name="connsiteY0" fmla="*/ 0 h 2542814"/>
              <a:gd name="connsiteX1" fmla="*/ 1359006 w 1359006"/>
              <a:gd name="connsiteY1" fmla="*/ 2475646 h 2542814"/>
              <a:gd name="connsiteX2" fmla="*/ 690583 w 1359006"/>
              <a:gd name="connsiteY2" fmla="*/ 2542814 h 2542814"/>
              <a:gd name="connsiteX3" fmla="*/ 0 w 1359006"/>
              <a:gd name="connsiteY3" fmla="*/ 0 h 2542814"/>
              <a:gd name="connsiteX0" fmla="*/ 0 w 1356625"/>
              <a:gd name="connsiteY0" fmla="*/ 0 h 2545195"/>
              <a:gd name="connsiteX1" fmla="*/ 1356625 w 1356625"/>
              <a:gd name="connsiteY1" fmla="*/ 2478027 h 2545195"/>
              <a:gd name="connsiteX2" fmla="*/ 688202 w 1356625"/>
              <a:gd name="connsiteY2" fmla="*/ 2545195 h 2545195"/>
              <a:gd name="connsiteX3" fmla="*/ 0 w 1356625"/>
              <a:gd name="connsiteY3" fmla="*/ 0 h 2545195"/>
              <a:gd name="connsiteX0" fmla="*/ 0 w 1356625"/>
              <a:gd name="connsiteY0" fmla="*/ 0 h 2752364"/>
              <a:gd name="connsiteX1" fmla="*/ 1356625 w 1356625"/>
              <a:gd name="connsiteY1" fmla="*/ 2478027 h 2752364"/>
              <a:gd name="connsiteX2" fmla="*/ 50027 w 1356625"/>
              <a:gd name="connsiteY2" fmla="*/ 2752364 h 2752364"/>
              <a:gd name="connsiteX3" fmla="*/ 0 w 1356625"/>
              <a:gd name="connsiteY3" fmla="*/ 0 h 2752364"/>
              <a:gd name="connsiteX0" fmla="*/ 0 w 1356625"/>
              <a:gd name="connsiteY0" fmla="*/ 0 h 2749983"/>
              <a:gd name="connsiteX1" fmla="*/ 1356625 w 1356625"/>
              <a:gd name="connsiteY1" fmla="*/ 2478027 h 2749983"/>
              <a:gd name="connsiteX2" fmla="*/ 47646 w 1356625"/>
              <a:gd name="connsiteY2" fmla="*/ 2749983 h 2749983"/>
              <a:gd name="connsiteX3" fmla="*/ 0 w 1356625"/>
              <a:gd name="connsiteY3" fmla="*/ 0 h 2749983"/>
              <a:gd name="connsiteX0" fmla="*/ 0 w 1468544"/>
              <a:gd name="connsiteY0" fmla="*/ 0 h 2749983"/>
              <a:gd name="connsiteX1" fmla="*/ 1468544 w 1468544"/>
              <a:gd name="connsiteY1" fmla="*/ 2587564 h 2749983"/>
              <a:gd name="connsiteX2" fmla="*/ 47646 w 1468544"/>
              <a:gd name="connsiteY2" fmla="*/ 2749983 h 2749983"/>
              <a:gd name="connsiteX3" fmla="*/ 0 w 1468544"/>
              <a:gd name="connsiteY3" fmla="*/ 0 h 2749983"/>
              <a:gd name="connsiteX0" fmla="*/ 0 w 1468544"/>
              <a:gd name="connsiteY0" fmla="*/ 0 h 2749983"/>
              <a:gd name="connsiteX1" fmla="*/ 1468544 w 1468544"/>
              <a:gd name="connsiteY1" fmla="*/ 2587564 h 2749983"/>
              <a:gd name="connsiteX2" fmla="*/ 52409 w 1468544"/>
              <a:gd name="connsiteY2" fmla="*/ 2749983 h 2749983"/>
              <a:gd name="connsiteX3" fmla="*/ 0 w 1468544"/>
              <a:gd name="connsiteY3" fmla="*/ 0 h 2749983"/>
              <a:gd name="connsiteX0" fmla="*/ 0 w 1468544"/>
              <a:gd name="connsiteY0" fmla="*/ 0 h 2752364"/>
              <a:gd name="connsiteX1" fmla="*/ 1468544 w 1468544"/>
              <a:gd name="connsiteY1" fmla="*/ 2587564 h 2752364"/>
              <a:gd name="connsiteX2" fmla="*/ 52409 w 1468544"/>
              <a:gd name="connsiteY2" fmla="*/ 2752364 h 2752364"/>
              <a:gd name="connsiteX3" fmla="*/ 0 w 1468544"/>
              <a:gd name="connsiteY3" fmla="*/ 0 h 2752364"/>
              <a:gd name="connsiteX0" fmla="*/ 0 w 1473306"/>
              <a:gd name="connsiteY0" fmla="*/ 0 h 2752364"/>
              <a:gd name="connsiteX1" fmla="*/ 1473306 w 1473306"/>
              <a:gd name="connsiteY1" fmla="*/ 2587564 h 2752364"/>
              <a:gd name="connsiteX2" fmla="*/ 52409 w 1473306"/>
              <a:gd name="connsiteY2" fmla="*/ 2752364 h 2752364"/>
              <a:gd name="connsiteX3" fmla="*/ 0 w 1473306"/>
              <a:gd name="connsiteY3" fmla="*/ 0 h 2752364"/>
              <a:gd name="connsiteX0" fmla="*/ 0 w 1473306"/>
              <a:gd name="connsiteY0" fmla="*/ 0 h 2724424"/>
              <a:gd name="connsiteX1" fmla="*/ 1473306 w 1473306"/>
              <a:gd name="connsiteY1" fmla="*/ 2587564 h 2724424"/>
              <a:gd name="connsiteX2" fmla="*/ 298789 w 1473306"/>
              <a:gd name="connsiteY2" fmla="*/ 2724424 h 2724424"/>
              <a:gd name="connsiteX3" fmla="*/ 0 w 1473306"/>
              <a:gd name="connsiteY3" fmla="*/ 0 h 2724424"/>
              <a:gd name="connsiteX0" fmla="*/ 0 w 1475725"/>
              <a:gd name="connsiteY0" fmla="*/ 0 h 2724424"/>
              <a:gd name="connsiteX1" fmla="*/ 1475725 w 1475725"/>
              <a:gd name="connsiteY1" fmla="*/ 2585145 h 2724424"/>
              <a:gd name="connsiteX2" fmla="*/ 298789 w 1475725"/>
              <a:gd name="connsiteY2" fmla="*/ 2724424 h 2724424"/>
              <a:gd name="connsiteX3" fmla="*/ 0 w 1475725"/>
              <a:gd name="connsiteY3" fmla="*/ 0 h 2724424"/>
              <a:gd name="connsiteX0" fmla="*/ 0 w 1470887"/>
              <a:gd name="connsiteY0" fmla="*/ 0 h 2724424"/>
              <a:gd name="connsiteX1" fmla="*/ 1470887 w 1470887"/>
              <a:gd name="connsiteY1" fmla="*/ 2580307 h 2724424"/>
              <a:gd name="connsiteX2" fmla="*/ 298789 w 1470887"/>
              <a:gd name="connsiteY2" fmla="*/ 2724424 h 2724424"/>
              <a:gd name="connsiteX3" fmla="*/ 0 w 1470887"/>
              <a:gd name="connsiteY3" fmla="*/ 0 h 2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887" h="2724424">
                <a:moveTo>
                  <a:pt x="0" y="0"/>
                </a:moveTo>
                <a:lnTo>
                  <a:pt x="1470887" y="2580307"/>
                </a:lnTo>
                <a:lnTo>
                  <a:pt x="298789" y="2724424"/>
                </a:lnTo>
                <a:lnTo>
                  <a:pt x="0" y="0"/>
                </a:lnTo>
                <a:close/>
              </a:path>
            </a:pathLst>
          </a:custGeom>
          <a:solidFill>
            <a:srgbClr val="5FA7B9">
              <a:alpha val="79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851859-7D66-46C4-BBBE-6C6F0A57DEDA}"/>
              </a:ext>
            </a:extLst>
          </p:cNvPr>
          <p:cNvSpPr/>
          <p:nvPr userDrawn="1"/>
        </p:nvSpPr>
        <p:spPr>
          <a:xfrm rot="19380000">
            <a:off x="6066332" y="5100891"/>
            <a:ext cx="2962413" cy="1537472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88245"/>
              <a:gd name="connsiteY0" fmla="*/ 0 h 1767875"/>
              <a:gd name="connsiteX1" fmla="*/ 2388245 w 2388245"/>
              <a:gd name="connsiteY1" fmla="*/ 1216159 h 1767875"/>
              <a:gd name="connsiteX2" fmla="*/ 0 w 2388245"/>
              <a:gd name="connsiteY2" fmla="*/ 1767874 h 1767875"/>
              <a:gd name="connsiteX3" fmla="*/ 1857956 w 2388245"/>
              <a:gd name="connsiteY3" fmla="*/ 0 h 1767875"/>
              <a:gd name="connsiteX0" fmla="*/ 1857956 w 2383988"/>
              <a:gd name="connsiteY0" fmla="*/ 0 h 1767873"/>
              <a:gd name="connsiteX1" fmla="*/ 2383988 w 2383988"/>
              <a:gd name="connsiteY1" fmla="*/ 1227541 h 1767873"/>
              <a:gd name="connsiteX2" fmla="*/ 0 w 2383988"/>
              <a:gd name="connsiteY2" fmla="*/ 1767874 h 1767873"/>
              <a:gd name="connsiteX3" fmla="*/ 1857956 w 2383988"/>
              <a:gd name="connsiteY3" fmla="*/ 0 h 1767873"/>
              <a:gd name="connsiteX0" fmla="*/ 1857956 w 2312167"/>
              <a:gd name="connsiteY0" fmla="*/ 0 h 1767875"/>
              <a:gd name="connsiteX1" fmla="*/ 2312167 w 2312167"/>
              <a:gd name="connsiteY1" fmla="*/ 946022 h 1767875"/>
              <a:gd name="connsiteX2" fmla="*/ 0 w 2312167"/>
              <a:gd name="connsiteY2" fmla="*/ 1767874 h 1767875"/>
              <a:gd name="connsiteX3" fmla="*/ 1857956 w 2312167"/>
              <a:gd name="connsiteY3" fmla="*/ 0 h 1767875"/>
              <a:gd name="connsiteX0" fmla="*/ 1857956 w 2400031"/>
              <a:gd name="connsiteY0" fmla="*/ 0 h 1767873"/>
              <a:gd name="connsiteX1" fmla="*/ 2400031 w 2400031"/>
              <a:gd name="connsiteY1" fmla="*/ 1216215 h 1767873"/>
              <a:gd name="connsiteX2" fmla="*/ 0 w 2400031"/>
              <a:gd name="connsiteY2" fmla="*/ 1767874 h 1767873"/>
              <a:gd name="connsiteX3" fmla="*/ 1857956 w 2400031"/>
              <a:gd name="connsiteY3" fmla="*/ 0 h 1767873"/>
              <a:gd name="connsiteX0" fmla="*/ 1857956 w 2394847"/>
              <a:gd name="connsiteY0" fmla="*/ 0 h 1767875"/>
              <a:gd name="connsiteX1" fmla="*/ 2394847 w 2394847"/>
              <a:gd name="connsiteY1" fmla="*/ 1214291 h 1767875"/>
              <a:gd name="connsiteX2" fmla="*/ 0 w 2394847"/>
              <a:gd name="connsiteY2" fmla="*/ 1767874 h 1767875"/>
              <a:gd name="connsiteX3" fmla="*/ 1857956 w 2394847"/>
              <a:gd name="connsiteY3" fmla="*/ 0 h 1767875"/>
              <a:gd name="connsiteX0" fmla="*/ 1183360 w 1720251"/>
              <a:gd name="connsiteY0" fmla="*/ 0 h 2204411"/>
              <a:gd name="connsiteX1" fmla="*/ 1720251 w 1720251"/>
              <a:gd name="connsiteY1" fmla="*/ 1214291 h 2204411"/>
              <a:gd name="connsiteX2" fmla="*/ 0 w 1720251"/>
              <a:gd name="connsiteY2" fmla="*/ 2204412 h 2204411"/>
              <a:gd name="connsiteX3" fmla="*/ 1183360 w 1720251"/>
              <a:gd name="connsiteY3" fmla="*/ 0 h 2204411"/>
              <a:gd name="connsiteX0" fmla="*/ 1911878 w 2448769"/>
              <a:gd name="connsiteY0" fmla="*/ 0 h 1789718"/>
              <a:gd name="connsiteX1" fmla="*/ 2448769 w 2448769"/>
              <a:gd name="connsiteY1" fmla="*/ 1214291 h 1789718"/>
              <a:gd name="connsiteX2" fmla="*/ 0 w 2448769"/>
              <a:gd name="connsiteY2" fmla="*/ 1789717 h 1789718"/>
              <a:gd name="connsiteX3" fmla="*/ 1911878 w 2448769"/>
              <a:gd name="connsiteY3" fmla="*/ 0 h 1789718"/>
              <a:gd name="connsiteX0" fmla="*/ 2031254 w 2568145"/>
              <a:gd name="connsiteY0" fmla="*/ 0 h 1527813"/>
              <a:gd name="connsiteX1" fmla="*/ 2568145 w 2568145"/>
              <a:gd name="connsiteY1" fmla="*/ 1214291 h 1527813"/>
              <a:gd name="connsiteX2" fmla="*/ 0 w 2568145"/>
              <a:gd name="connsiteY2" fmla="*/ 1527812 h 1527813"/>
              <a:gd name="connsiteX3" fmla="*/ 2031254 w 2568145"/>
              <a:gd name="connsiteY3" fmla="*/ 0 h 1527813"/>
              <a:gd name="connsiteX0" fmla="*/ 2020336 w 2557227"/>
              <a:gd name="connsiteY0" fmla="*/ 0 h 1567436"/>
              <a:gd name="connsiteX1" fmla="*/ 2557227 w 2557227"/>
              <a:gd name="connsiteY1" fmla="*/ 1214291 h 1567436"/>
              <a:gd name="connsiteX2" fmla="*/ 0 w 2557227"/>
              <a:gd name="connsiteY2" fmla="*/ 1567435 h 1567436"/>
              <a:gd name="connsiteX3" fmla="*/ 2020336 w 2557227"/>
              <a:gd name="connsiteY3" fmla="*/ 0 h 1567436"/>
              <a:gd name="connsiteX0" fmla="*/ 1872123 w 2557227"/>
              <a:gd name="connsiteY0" fmla="*/ -1 h 2990864"/>
              <a:gd name="connsiteX1" fmla="*/ 2557227 w 2557227"/>
              <a:gd name="connsiteY1" fmla="*/ 2637721 h 2990864"/>
              <a:gd name="connsiteX2" fmla="*/ 0 w 2557227"/>
              <a:gd name="connsiteY2" fmla="*/ 2990865 h 2990864"/>
              <a:gd name="connsiteX3" fmla="*/ 1872123 w 2557227"/>
              <a:gd name="connsiteY3" fmla="*/ -1 h 2990864"/>
              <a:gd name="connsiteX0" fmla="*/ 1872123 w 2856254"/>
              <a:gd name="connsiteY0" fmla="*/ 1 h 2990868"/>
              <a:gd name="connsiteX1" fmla="*/ 2856254 w 2856254"/>
              <a:gd name="connsiteY1" fmla="*/ 1150081 h 2990868"/>
              <a:gd name="connsiteX2" fmla="*/ 0 w 2856254"/>
              <a:gd name="connsiteY2" fmla="*/ 2990867 h 2990868"/>
              <a:gd name="connsiteX3" fmla="*/ 1872123 w 2856254"/>
              <a:gd name="connsiteY3" fmla="*/ 1 h 2990868"/>
              <a:gd name="connsiteX0" fmla="*/ 1873946 w 2856254"/>
              <a:gd name="connsiteY0" fmla="*/ 0 h 2988095"/>
              <a:gd name="connsiteX1" fmla="*/ 2856254 w 2856254"/>
              <a:gd name="connsiteY1" fmla="*/ 1147310 h 2988095"/>
              <a:gd name="connsiteX2" fmla="*/ 0 w 2856254"/>
              <a:gd name="connsiteY2" fmla="*/ 2988096 h 2988095"/>
              <a:gd name="connsiteX3" fmla="*/ 1873946 w 2856254"/>
              <a:gd name="connsiteY3" fmla="*/ 0 h 2988095"/>
              <a:gd name="connsiteX0" fmla="*/ 1873946 w 2859002"/>
              <a:gd name="connsiteY0" fmla="*/ 0 h 2988097"/>
              <a:gd name="connsiteX1" fmla="*/ 2859002 w 2859002"/>
              <a:gd name="connsiteY1" fmla="*/ 1139962 h 2988097"/>
              <a:gd name="connsiteX2" fmla="*/ 0 w 2859002"/>
              <a:gd name="connsiteY2" fmla="*/ 2988096 h 2988097"/>
              <a:gd name="connsiteX3" fmla="*/ 1873946 w 2859002"/>
              <a:gd name="connsiteY3" fmla="*/ 0 h 2988097"/>
              <a:gd name="connsiteX0" fmla="*/ 1853356 w 2838412"/>
              <a:gd name="connsiteY0" fmla="*/ 0 h 2955982"/>
              <a:gd name="connsiteX1" fmla="*/ 2838412 w 2838412"/>
              <a:gd name="connsiteY1" fmla="*/ 1139962 h 2955982"/>
              <a:gd name="connsiteX2" fmla="*/ 0 w 2838412"/>
              <a:gd name="connsiteY2" fmla="*/ 2955981 h 2955982"/>
              <a:gd name="connsiteX3" fmla="*/ 1853356 w 2838412"/>
              <a:gd name="connsiteY3" fmla="*/ 0 h 2955982"/>
              <a:gd name="connsiteX0" fmla="*/ 1856105 w 2841161"/>
              <a:gd name="connsiteY0" fmla="*/ 0 h 2963333"/>
              <a:gd name="connsiteX1" fmla="*/ 2841161 w 2841161"/>
              <a:gd name="connsiteY1" fmla="*/ 1139962 h 2963333"/>
              <a:gd name="connsiteX2" fmla="*/ 0 w 2841161"/>
              <a:gd name="connsiteY2" fmla="*/ 2963332 h 2963333"/>
              <a:gd name="connsiteX3" fmla="*/ 1856105 w 2841161"/>
              <a:gd name="connsiteY3" fmla="*/ 0 h 2963333"/>
              <a:gd name="connsiteX0" fmla="*/ 1858942 w 2841161"/>
              <a:gd name="connsiteY0" fmla="*/ -1 h 2970917"/>
              <a:gd name="connsiteX1" fmla="*/ 2841161 w 2841161"/>
              <a:gd name="connsiteY1" fmla="*/ 1147548 h 2970917"/>
              <a:gd name="connsiteX2" fmla="*/ 0 w 2841161"/>
              <a:gd name="connsiteY2" fmla="*/ 2970918 h 2970917"/>
              <a:gd name="connsiteX3" fmla="*/ 1858942 w 2841161"/>
              <a:gd name="connsiteY3" fmla="*/ -1 h 29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161" h="2970917">
                <a:moveTo>
                  <a:pt x="1858942" y="-1"/>
                </a:moveTo>
                <a:lnTo>
                  <a:pt x="2841161" y="1147548"/>
                </a:lnTo>
                <a:lnTo>
                  <a:pt x="0" y="2970918"/>
                </a:lnTo>
                <a:lnTo>
                  <a:pt x="1858942" y="-1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B04CADB-E636-43EE-9158-E71D8B6CF813}"/>
              </a:ext>
            </a:extLst>
          </p:cNvPr>
          <p:cNvSpPr/>
          <p:nvPr userDrawn="1"/>
        </p:nvSpPr>
        <p:spPr>
          <a:xfrm>
            <a:off x="6822670" y="4836269"/>
            <a:ext cx="1800933" cy="3243891"/>
          </a:xfrm>
          <a:custGeom>
            <a:avLst/>
            <a:gdLst>
              <a:gd name="connsiteX0" fmla="*/ 0 w 2725002"/>
              <a:gd name="connsiteY0" fmla="*/ 0 h 2713742"/>
              <a:gd name="connsiteX1" fmla="*/ 540496 w 2725002"/>
              <a:gd name="connsiteY1" fmla="*/ 1362501 h 2713742"/>
              <a:gd name="connsiteX2" fmla="*/ 2725003 w 2725002"/>
              <a:gd name="connsiteY2" fmla="*/ 2713742 h 2713742"/>
              <a:gd name="connsiteX3" fmla="*/ 0 w 2725002"/>
              <a:gd name="connsiteY3" fmla="*/ 0 h 2713742"/>
              <a:gd name="connsiteX0" fmla="*/ 0 w 2725003"/>
              <a:gd name="connsiteY0" fmla="*/ 0 h 2713742"/>
              <a:gd name="connsiteX1" fmla="*/ 516683 w 2725003"/>
              <a:gd name="connsiteY1" fmla="*/ 1374259 h 2713742"/>
              <a:gd name="connsiteX2" fmla="*/ 2725003 w 2725003"/>
              <a:gd name="connsiteY2" fmla="*/ 2713742 h 2713742"/>
              <a:gd name="connsiteX3" fmla="*/ 0 w 2725003"/>
              <a:gd name="connsiteY3" fmla="*/ 0 h 2713742"/>
              <a:gd name="connsiteX0" fmla="*/ 0 w 2510691"/>
              <a:gd name="connsiteY0" fmla="*/ 0 h 2532663"/>
              <a:gd name="connsiteX1" fmla="*/ 516683 w 2510691"/>
              <a:gd name="connsiteY1" fmla="*/ 1374259 h 2532663"/>
              <a:gd name="connsiteX2" fmla="*/ 2510691 w 2510691"/>
              <a:gd name="connsiteY2" fmla="*/ 2532663 h 2532663"/>
              <a:gd name="connsiteX3" fmla="*/ 0 w 2510691"/>
              <a:gd name="connsiteY3" fmla="*/ 0 h 2532663"/>
              <a:gd name="connsiteX0" fmla="*/ 0 w 2713097"/>
              <a:gd name="connsiteY0" fmla="*/ 0 h 2704336"/>
              <a:gd name="connsiteX1" fmla="*/ 516683 w 2713097"/>
              <a:gd name="connsiteY1" fmla="*/ 1374259 h 2704336"/>
              <a:gd name="connsiteX2" fmla="*/ 2713097 w 2713097"/>
              <a:gd name="connsiteY2" fmla="*/ 2704336 h 2704336"/>
              <a:gd name="connsiteX3" fmla="*/ 0 w 2713097"/>
              <a:gd name="connsiteY3" fmla="*/ 0 h 2704336"/>
              <a:gd name="connsiteX0" fmla="*/ 0 w 2703572"/>
              <a:gd name="connsiteY0" fmla="*/ 0 h 2699632"/>
              <a:gd name="connsiteX1" fmla="*/ 516683 w 2703572"/>
              <a:gd name="connsiteY1" fmla="*/ 1374259 h 2699632"/>
              <a:gd name="connsiteX2" fmla="*/ 2703572 w 2703572"/>
              <a:gd name="connsiteY2" fmla="*/ 2699632 h 2699632"/>
              <a:gd name="connsiteX3" fmla="*/ 0 w 2703572"/>
              <a:gd name="connsiteY3" fmla="*/ 0 h 2699632"/>
              <a:gd name="connsiteX0" fmla="*/ 95457 w 2799029"/>
              <a:gd name="connsiteY0" fmla="*/ 0 h 2699632"/>
              <a:gd name="connsiteX1" fmla="*/ 0 w 2799029"/>
              <a:gd name="connsiteY1" fmla="*/ 1452022 h 2699632"/>
              <a:gd name="connsiteX2" fmla="*/ 2799029 w 2799029"/>
              <a:gd name="connsiteY2" fmla="*/ 2699632 h 2699632"/>
              <a:gd name="connsiteX3" fmla="*/ 95457 w 2799029"/>
              <a:gd name="connsiteY3" fmla="*/ 0 h 2699632"/>
              <a:gd name="connsiteX0" fmla="*/ 1779291 w 2799029"/>
              <a:gd name="connsiteY0" fmla="*/ 0 h 2193045"/>
              <a:gd name="connsiteX1" fmla="*/ 0 w 2799029"/>
              <a:gd name="connsiteY1" fmla="*/ 945435 h 2193045"/>
              <a:gd name="connsiteX2" fmla="*/ 2799029 w 2799029"/>
              <a:gd name="connsiteY2" fmla="*/ 2193045 h 2193045"/>
              <a:gd name="connsiteX3" fmla="*/ 1779291 w 2799029"/>
              <a:gd name="connsiteY3" fmla="*/ 0 h 2193045"/>
              <a:gd name="connsiteX0" fmla="*/ 1567417 w 2587155"/>
              <a:gd name="connsiteY0" fmla="*/ 0 h 2193045"/>
              <a:gd name="connsiteX1" fmla="*/ 0 w 2587155"/>
              <a:gd name="connsiteY1" fmla="*/ 2123801 h 2193045"/>
              <a:gd name="connsiteX2" fmla="*/ 2587155 w 2587155"/>
              <a:gd name="connsiteY2" fmla="*/ 2193045 h 2193045"/>
              <a:gd name="connsiteX3" fmla="*/ 1567417 w 2587155"/>
              <a:gd name="connsiteY3" fmla="*/ 0 h 2193045"/>
              <a:gd name="connsiteX0" fmla="*/ 1567417 w 1567417"/>
              <a:gd name="connsiteY0" fmla="*/ 0 h 2732671"/>
              <a:gd name="connsiteX1" fmla="*/ 0 w 1567417"/>
              <a:gd name="connsiteY1" fmla="*/ 2123801 h 2732671"/>
              <a:gd name="connsiteX2" fmla="*/ 1226706 w 1567417"/>
              <a:gd name="connsiteY2" fmla="*/ 2732671 h 2732671"/>
              <a:gd name="connsiteX3" fmla="*/ 1567417 w 1567417"/>
              <a:gd name="connsiteY3" fmla="*/ 0 h 2732671"/>
              <a:gd name="connsiteX0" fmla="*/ 1653449 w 1653449"/>
              <a:gd name="connsiteY0" fmla="*/ 0 h 3147781"/>
              <a:gd name="connsiteX1" fmla="*/ 0 w 1653449"/>
              <a:gd name="connsiteY1" fmla="*/ 2538911 h 3147781"/>
              <a:gd name="connsiteX2" fmla="*/ 1226706 w 1653449"/>
              <a:gd name="connsiteY2" fmla="*/ 3147781 h 3147781"/>
              <a:gd name="connsiteX3" fmla="*/ 1653449 w 1653449"/>
              <a:gd name="connsiteY3" fmla="*/ 0 h 3147781"/>
              <a:gd name="connsiteX0" fmla="*/ 1653449 w 1653449"/>
              <a:gd name="connsiteY0" fmla="*/ 0 h 3155063"/>
              <a:gd name="connsiteX1" fmla="*/ 0 w 1653449"/>
              <a:gd name="connsiteY1" fmla="*/ 2546193 h 3155063"/>
              <a:gd name="connsiteX2" fmla="*/ 1226706 w 1653449"/>
              <a:gd name="connsiteY2" fmla="*/ 3155063 h 3155063"/>
              <a:gd name="connsiteX3" fmla="*/ 1653449 w 1653449"/>
              <a:gd name="connsiteY3" fmla="*/ 0 h 3155063"/>
              <a:gd name="connsiteX0" fmla="*/ 1796017 w 1796017"/>
              <a:gd name="connsiteY0" fmla="*/ 0 h 3155063"/>
              <a:gd name="connsiteX1" fmla="*/ 0 w 1796017"/>
              <a:gd name="connsiteY1" fmla="*/ 2509780 h 3155063"/>
              <a:gd name="connsiteX2" fmla="*/ 1369274 w 1796017"/>
              <a:gd name="connsiteY2" fmla="*/ 3155063 h 3155063"/>
              <a:gd name="connsiteX3" fmla="*/ 1796017 w 1796017"/>
              <a:gd name="connsiteY3" fmla="*/ 0 h 3155063"/>
              <a:gd name="connsiteX0" fmla="*/ 1796017 w 1796017"/>
              <a:gd name="connsiteY0" fmla="*/ 0 h 3155063"/>
              <a:gd name="connsiteX1" fmla="*/ 0 w 1796017"/>
              <a:gd name="connsiteY1" fmla="*/ 2507351 h 3155063"/>
              <a:gd name="connsiteX2" fmla="*/ 1369274 w 1796017"/>
              <a:gd name="connsiteY2" fmla="*/ 3155063 h 3155063"/>
              <a:gd name="connsiteX3" fmla="*/ 1796017 w 1796017"/>
              <a:gd name="connsiteY3" fmla="*/ 0 h 3155063"/>
              <a:gd name="connsiteX0" fmla="*/ 1800933 w 1800933"/>
              <a:gd name="connsiteY0" fmla="*/ 0 h 3155063"/>
              <a:gd name="connsiteX1" fmla="*/ 0 w 1800933"/>
              <a:gd name="connsiteY1" fmla="*/ 2504924 h 3155063"/>
              <a:gd name="connsiteX2" fmla="*/ 1374190 w 1800933"/>
              <a:gd name="connsiteY2" fmla="*/ 3155063 h 3155063"/>
              <a:gd name="connsiteX3" fmla="*/ 1800933 w 1800933"/>
              <a:gd name="connsiteY3" fmla="*/ 0 h 3155063"/>
              <a:gd name="connsiteX0" fmla="*/ 1800933 w 1800933"/>
              <a:gd name="connsiteY0" fmla="*/ 0 h 3208469"/>
              <a:gd name="connsiteX1" fmla="*/ 0 w 1800933"/>
              <a:gd name="connsiteY1" fmla="*/ 2504924 h 3208469"/>
              <a:gd name="connsiteX2" fmla="*/ 1575751 w 1800933"/>
              <a:gd name="connsiteY2" fmla="*/ 3208469 h 3208469"/>
              <a:gd name="connsiteX3" fmla="*/ 1800933 w 1800933"/>
              <a:gd name="connsiteY3" fmla="*/ 0 h 3208469"/>
              <a:gd name="connsiteX0" fmla="*/ 1800933 w 1800933"/>
              <a:gd name="connsiteY0" fmla="*/ 0 h 3203614"/>
              <a:gd name="connsiteX1" fmla="*/ 0 w 1800933"/>
              <a:gd name="connsiteY1" fmla="*/ 2504924 h 3203614"/>
              <a:gd name="connsiteX2" fmla="*/ 1575751 w 1800933"/>
              <a:gd name="connsiteY2" fmla="*/ 3203614 h 3203614"/>
              <a:gd name="connsiteX3" fmla="*/ 1800933 w 1800933"/>
              <a:gd name="connsiteY3" fmla="*/ 0 h 32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933" h="3203614">
                <a:moveTo>
                  <a:pt x="1800933" y="0"/>
                </a:moveTo>
                <a:lnTo>
                  <a:pt x="0" y="2504924"/>
                </a:lnTo>
                <a:lnTo>
                  <a:pt x="1575751" y="3203614"/>
                </a:lnTo>
                <a:lnTo>
                  <a:pt x="1800933" y="0"/>
                </a:lnTo>
                <a:close/>
              </a:path>
            </a:pathLst>
          </a:custGeom>
          <a:solidFill>
            <a:srgbClr val="9DAF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C15E13-5DF7-4DB1-9EAC-DAFAE9DAEA5F}"/>
              </a:ext>
            </a:extLst>
          </p:cNvPr>
          <p:cNvSpPr/>
          <p:nvPr userDrawn="1"/>
        </p:nvSpPr>
        <p:spPr>
          <a:xfrm>
            <a:off x="10885581" y="42583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7B50D-28CC-4E52-A98E-D055AEE59126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DF01F6-C695-4D72-8823-0C907306EE4B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5E5517-74BA-4C70-991A-A0E682151E8A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F931D9-9F85-48B4-9831-D98C8BC95FCD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CEDF71-280A-49DD-BEDB-066DF34AEA06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190CDE-2BC3-47B6-9A04-EF6E2E7C3EEA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D508CB-6FEF-4AE2-96BE-530476FE966F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E42908-C5F5-409C-8559-5C79E5626608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7966D0-2DC8-443D-AD9D-934B3B1E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64C9-5C92-469E-AACB-00D8F691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8" y="1556651"/>
            <a:ext cx="11185628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E2118-8A9B-421B-87F0-70E79AFE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9854E39-D0C1-43C7-82D0-C1BB7E2620EF}" type="datetime1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0FF-6457-455F-9734-DEE4CAF4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E469-6D25-493D-B6E7-134D92D0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C02F6E1-2252-4E13-B12E-C1B8E667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2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19088F-6A52-4DE7-A7D0-7BD004862D3A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07A069-228B-4415-8390-AC522AA6B779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29D3F5-3DE3-4C4A-9457-07791661C608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98DB56-A0A1-4545-B033-2F18647B1AD5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836EC0-F5DE-4630-B672-AC0029D012FD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06F7A0-5926-459C-994C-BF2114F98039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CD4BE-734D-4DB1-B070-7A1E00873B5A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F72C49-6EF5-4C34-A883-0684378B3D71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76BC5C6-6A3B-4265-9C16-8DD8DF3A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169650-0C0B-478A-9E20-725C11FF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8" y="1556651"/>
            <a:ext cx="11185628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53A83C6-7414-4C71-A7A3-65EF75FE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6996" y="6245212"/>
            <a:ext cx="1007775" cy="262373"/>
          </a:xfrm>
        </p:spPr>
        <p:txBody>
          <a:bodyPr>
            <a:noAutofit/>
          </a:bodyPr>
          <a:lstStyle/>
          <a:p>
            <a:fld id="{C9854E39-D0C1-43C7-82D0-C1BB7E2620EF}" type="datetime1">
              <a:rPr lang="en-GB" smtClean="0"/>
              <a:t>29/09/2024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D214D65-51CC-4F68-BD5D-E52A5A05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6437" y="6245212"/>
            <a:ext cx="7582977" cy="262373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FA192A2-9F37-421B-B650-107281F8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72E7F8-026D-42B3-BBC0-D1787A2630F4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6121A39-F396-4578-9285-1BE7C802A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A6ED2-B0D7-4AB9-9A30-F8B819A193B8}"/>
              </a:ext>
            </a:extLst>
          </p:cNvPr>
          <p:cNvGrpSpPr/>
          <p:nvPr userDrawn="1"/>
        </p:nvGrpSpPr>
        <p:grpSpPr>
          <a:xfrm>
            <a:off x="6183683" y="1310482"/>
            <a:ext cx="10112080" cy="6844940"/>
            <a:chOff x="1040183" y="7462"/>
            <a:chExt cx="10112080" cy="68449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5DAD84-39C4-43B3-BB38-FD1D074A8814}"/>
                </a:ext>
              </a:extLst>
            </p:cNvPr>
            <p:cNvSpPr/>
            <p:nvPr/>
          </p:nvSpPr>
          <p:spPr>
            <a:xfrm>
              <a:off x="3956512" y="709008"/>
              <a:ext cx="2495521" cy="1543385"/>
            </a:xfrm>
            <a:custGeom>
              <a:avLst/>
              <a:gdLst>
                <a:gd name="connsiteX0" fmla="*/ 0 w 2495521"/>
                <a:gd name="connsiteY0" fmla="*/ 0 h 1543385"/>
                <a:gd name="connsiteX1" fmla="*/ 90221 w 2495521"/>
                <a:gd name="connsiteY1" fmla="*/ 1543386 h 1543385"/>
                <a:gd name="connsiteX2" fmla="*/ 2495521 w 2495521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521" h="1543385">
                  <a:moveTo>
                    <a:pt x="0" y="0"/>
                  </a:moveTo>
                  <a:lnTo>
                    <a:pt x="90221" y="1543386"/>
                  </a:lnTo>
                  <a:lnTo>
                    <a:pt x="2495521" y="150323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E88B6C-D677-41B2-B44E-8B98D53A907F}"/>
                </a:ext>
              </a:extLst>
            </p:cNvPr>
            <p:cNvSpPr/>
            <p:nvPr/>
          </p:nvSpPr>
          <p:spPr>
            <a:xfrm>
              <a:off x="1040183" y="2092025"/>
              <a:ext cx="2074488" cy="2725961"/>
            </a:xfrm>
            <a:custGeom>
              <a:avLst/>
              <a:gdLst>
                <a:gd name="connsiteX0" fmla="*/ 2074489 w 2074488"/>
                <a:gd name="connsiteY0" fmla="*/ 0 h 2725961"/>
                <a:gd name="connsiteX1" fmla="*/ 0 w 2074488"/>
                <a:gd name="connsiteY1" fmla="*/ 491030 h 2725961"/>
                <a:gd name="connsiteX2" fmla="*/ 1102429 w 2074488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488" h="2725961">
                  <a:moveTo>
                    <a:pt x="2074489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D06D5E-79DF-4493-8E75-B9DC68D72103}"/>
                </a:ext>
              </a:extLst>
            </p:cNvPr>
            <p:cNvSpPr/>
            <p:nvPr/>
          </p:nvSpPr>
          <p:spPr>
            <a:xfrm>
              <a:off x="3114672" y="2092025"/>
              <a:ext cx="1693754" cy="1793900"/>
            </a:xfrm>
            <a:custGeom>
              <a:avLst/>
              <a:gdLst>
                <a:gd name="connsiteX0" fmla="*/ 0 w 1693754"/>
                <a:gd name="connsiteY0" fmla="*/ 0 h 1793900"/>
                <a:gd name="connsiteX1" fmla="*/ 1693754 w 1693754"/>
                <a:gd name="connsiteY1" fmla="*/ 1793901 h 1793900"/>
                <a:gd name="connsiteX2" fmla="*/ 932061 w 1693754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754" h="1793900">
                  <a:moveTo>
                    <a:pt x="0" y="0"/>
                  </a:moveTo>
                  <a:lnTo>
                    <a:pt x="1693754" y="1793901"/>
                  </a:lnTo>
                  <a:lnTo>
                    <a:pt x="932061" y="16036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4254D2-B374-4B0F-A1E4-42C31AD15E7A}"/>
                </a:ext>
              </a:extLst>
            </p:cNvPr>
            <p:cNvSpPr/>
            <p:nvPr/>
          </p:nvSpPr>
          <p:spPr>
            <a:xfrm>
              <a:off x="4808426" y="2212246"/>
              <a:ext cx="2164710" cy="2154710"/>
            </a:xfrm>
            <a:custGeom>
              <a:avLst/>
              <a:gdLst>
                <a:gd name="connsiteX0" fmla="*/ 1643607 w 2164710"/>
                <a:gd name="connsiteY0" fmla="*/ 0 h 2154710"/>
                <a:gd name="connsiteX1" fmla="*/ 2164710 w 2164710"/>
                <a:gd name="connsiteY1" fmla="*/ 2154711 h 2154710"/>
                <a:gd name="connsiteX2" fmla="*/ 0 w 2164710"/>
                <a:gd name="connsiteY2" fmla="*/ 1673680 h 21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710" h="2154710">
                  <a:moveTo>
                    <a:pt x="1643607" y="0"/>
                  </a:moveTo>
                  <a:lnTo>
                    <a:pt x="2164710" y="2154711"/>
                  </a:lnTo>
                  <a:lnTo>
                    <a:pt x="0" y="1673680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B925BC-2760-4312-A4E4-181544081728}"/>
                </a:ext>
              </a:extLst>
            </p:cNvPr>
            <p:cNvSpPr/>
            <p:nvPr/>
          </p:nvSpPr>
          <p:spPr>
            <a:xfrm>
              <a:off x="3956587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2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2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789C4A-7312-477F-84B7-CB757333B120}"/>
                </a:ext>
              </a:extLst>
            </p:cNvPr>
            <p:cNvSpPr/>
            <p:nvPr/>
          </p:nvSpPr>
          <p:spPr>
            <a:xfrm>
              <a:off x="6452033" y="308124"/>
              <a:ext cx="1703679" cy="1904121"/>
            </a:xfrm>
            <a:custGeom>
              <a:avLst/>
              <a:gdLst>
                <a:gd name="connsiteX0" fmla="*/ 240515 w 1703679"/>
                <a:gd name="connsiteY0" fmla="*/ 0 h 1904121"/>
                <a:gd name="connsiteX1" fmla="*/ 0 w 1703679"/>
                <a:gd name="connsiteY1" fmla="*/ 1904121 h 1904121"/>
                <a:gd name="connsiteX2" fmla="*/ 1703679 w 1703679"/>
                <a:gd name="connsiteY2" fmla="*/ 1573460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679" h="1904121">
                  <a:moveTo>
                    <a:pt x="240515" y="0"/>
                  </a:moveTo>
                  <a:lnTo>
                    <a:pt x="0" y="1904121"/>
                  </a:lnTo>
                  <a:lnTo>
                    <a:pt x="1703679" y="1573460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77580284-C8EE-44AA-983A-DE7ED71A52AE}"/>
                </a:ext>
              </a:extLst>
            </p:cNvPr>
            <p:cNvGrpSpPr/>
            <p:nvPr/>
          </p:nvGrpSpPr>
          <p:grpSpPr>
            <a:xfrm>
              <a:off x="8155712" y="7462"/>
              <a:ext cx="2826182" cy="2615741"/>
              <a:chOff x="8155712" y="7462"/>
              <a:chExt cx="2826182" cy="2615741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FCCD173-9B9D-4A6C-9557-9E05FF90575D}"/>
                  </a:ext>
                </a:extLst>
              </p:cNvPr>
              <p:cNvSpPr/>
              <p:nvPr/>
            </p:nvSpPr>
            <p:spPr>
              <a:xfrm>
                <a:off x="8155712" y="7462"/>
                <a:ext cx="2244931" cy="1874121"/>
              </a:xfrm>
              <a:custGeom>
                <a:avLst/>
                <a:gdLst>
                  <a:gd name="connsiteX0" fmla="*/ 210441 w 2244931"/>
                  <a:gd name="connsiteY0" fmla="*/ 150294 h 1874121"/>
                  <a:gd name="connsiteX1" fmla="*/ 2244931 w 2244931"/>
                  <a:gd name="connsiteY1" fmla="*/ 0 h 1874121"/>
                  <a:gd name="connsiteX2" fmla="*/ 0 w 2244931"/>
                  <a:gd name="connsiteY2" fmla="*/ 1874122 h 18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4931" h="1874121">
                    <a:moveTo>
                      <a:pt x="210441" y="150294"/>
                    </a:moveTo>
                    <a:lnTo>
                      <a:pt x="2244931" y="0"/>
                    </a:lnTo>
                    <a:lnTo>
                      <a:pt x="0" y="1874122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0579A8-4B00-4DC3-81EC-A51583435E94}"/>
                  </a:ext>
                </a:extLst>
              </p:cNvPr>
              <p:cNvSpPr/>
              <p:nvPr/>
            </p:nvSpPr>
            <p:spPr>
              <a:xfrm>
                <a:off x="8155712" y="7462"/>
                <a:ext cx="2826182" cy="2615741"/>
              </a:xfrm>
              <a:custGeom>
                <a:avLst/>
                <a:gdLst>
                  <a:gd name="connsiteX0" fmla="*/ 2244931 w 2826182"/>
                  <a:gd name="connsiteY0" fmla="*/ 0 h 2615741"/>
                  <a:gd name="connsiteX1" fmla="*/ 2826182 w 2826182"/>
                  <a:gd name="connsiteY1" fmla="*/ 2615741 h 2615741"/>
                  <a:gd name="connsiteX2" fmla="*/ 0 w 2826182"/>
                  <a:gd name="connsiteY2" fmla="*/ 1874122 h 261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182" h="2615741">
                    <a:moveTo>
                      <a:pt x="2244931" y="0"/>
                    </a:moveTo>
                    <a:lnTo>
                      <a:pt x="2826182" y="2615741"/>
                    </a:lnTo>
                    <a:lnTo>
                      <a:pt x="0" y="1874122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ACCCBF-2889-453F-AB92-331E23BD1CFD}"/>
                </a:ext>
              </a:extLst>
            </p:cNvPr>
            <p:cNvSpPr/>
            <p:nvPr/>
          </p:nvSpPr>
          <p:spPr>
            <a:xfrm>
              <a:off x="6973136" y="1881584"/>
              <a:ext cx="1292796" cy="2485372"/>
            </a:xfrm>
            <a:custGeom>
              <a:avLst/>
              <a:gdLst>
                <a:gd name="connsiteX0" fmla="*/ 1182576 w 1292796"/>
                <a:gd name="connsiteY0" fmla="*/ 0 h 2485372"/>
                <a:gd name="connsiteX1" fmla="*/ 0 w 1292796"/>
                <a:gd name="connsiteY1" fmla="*/ 2485372 h 2485372"/>
                <a:gd name="connsiteX2" fmla="*/ 1292797 w 1292796"/>
                <a:gd name="connsiteY2" fmla="*/ 2244857 h 24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96" h="2485372">
                  <a:moveTo>
                    <a:pt x="1182576" y="0"/>
                  </a:moveTo>
                  <a:lnTo>
                    <a:pt x="0" y="2485372"/>
                  </a:lnTo>
                  <a:lnTo>
                    <a:pt x="1292797" y="2244857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992784-DFAF-43A6-BD64-FBF08CD742EC}"/>
                </a:ext>
              </a:extLst>
            </p:cNvPr>
            <p:cNvSpPr/>
            <p:nvPr/>
          </p:nvSpPr>
          <p:spPr>
            <a:xfrm>
              <a:off x="8155712" y="1881584"/>
              <a:ext cx="2826182" cy="2244857"/>
            </a:xfrm>
            <a:custGeom>
              <a:avLst/>
              <a:gdLst>
                <a:gd name="connsiteX0" fmla="*/ 0 w 2826182"/>
                <a:gd name="connsiteY0" fmla="*/ 0 h 2244857"/>
                <a:gd name="connsiteX1" fmla="*/ 2826182 w 2826182"/>
                <a:gd name="connsiteY1" fmla="*/ 741619 h 2244857"/>
                <a:gd name="connsiteX2" fmla="*/ 110221 w 2826182"/>
                <a:gd name="connsiteY2" fmla="*/ 2244857 h 22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6182" h="2244857">
                  <a:moveTo>
                    <a:pt x="0" y="0"/>
                  </a:moveTo>
                  <a:lnTo>
                    <a:pt x="2826182" y="741619"/>
                  </a:lnTo>
                  <a:lnTo>
                    <a:pt x="110221" y="2244857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784FA492-9D2C-4AC9-8882-0921BE73E9B3}"/>
                </a:ext>
              </a:extLst>
            </p:cNvPr>
            <p:cNvGrpSpPr/>
            <p:nvPr/>
          </p:nvGrpSpPr>
          <p:grpSpPr>
            <a:xfrm>
              <a:off x="2142612" y="3885926"/>
              <a:ext cx="2665814" cy="2966476"/>
              <a:chOff x="2142612" y="3885926"/>
              <a:chExt cx="2665814" cy="2966476"/>
            </a:xfrm>
            <a:no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5B1F9C8-2C3E-4A8D-BC17-D67F37FB3966}"/>
                  </a:ext>
                </a:extLst>
              </p:cNvPr>
              <p:cNvSpPr/>
              <p:nvPr/>
            </p:nvSpPr>
            <p:spPr>
              <a:xfrm>
                <a:off x="2142612" y="3885926"/>
                <a:ext cx="2665814" cy="2966476"/>
              </a:xfrm>
              <a:custGeom>
                <a:avLst/>
                <a:gdLst>
                  <a:gd name="connsiteX0" fmla="*/ 2665814 w 2665814"/>
                  <a:gd name="connsiteY0" fmla="*/ 0 h 2966476"/>
                  <a:gd name="connsiteX1" fmla="*/ 0 w 2665814"/>
                  <a:gd name="connsiteY1" fmla="*/ 932061 h 2966476"/>
                  <a:gd name="connsiteX2" fmla="*/ 390809 w 2665814"/>
                  <a:gd name="connsiteY2" fmla="*/ 2966477 h 296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5814" h="2966476">
                    <a:moveTo>
                      <a:pt x="2665814" y="0"/>
                    </a:moveTo>
                    <a:lnTo>
                      <a:pt x="0" y="932061"/>
                    </a:lnTo>
                    <a:lnTo>
                      <a:pt x="390809" y="2966477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1345D2-2252-4823-BEEC-721B4CF5A1AD}"/>
                  </a:ext>
                </a:extLst>
              </p:cNvPr>
              <p:cNvSpPr/>
              <p:nvPr/>
            </p:nvSpPr>
            <p:spPr>
              <a:xfrm>
                <a:off x="2533421" y="3885926"/>
                <a:ext cx="2275005" cy="2966476"/>
              </a:xfrm>
              <a:custGeom>
                <a:avLst/>
                <a:gdLst>
                  <a:gd name="connsiteX0" fmla="*/ 2275005 w 2275005"/>
                  <a:gd name="connsiteY0" fmla="*/ 0 h 2966476"/>
                  <a:gd name="connsiteX1" fmla="*/ 2164710 w 2275005"/>
                  <a:gd name="connsiteY1" fmla="*/ 2906330 h 2966476"/>
                  <a:gd name="connsiteX2" fmla="*/ 0 w 2275005"/>
                  <a:gd name="connsiteY2" fmla="*/ 2966477 h 296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5005" h="2966476">
                    <a:moveTo>
                      <a:pt x="2275005" y="0"/>
                    </a:moveTo>
                    <a:lnTo>
                      <a:pt x="2164710" y="2906330"/>
                    </a:lnTo>
                    <a:lnTo>
                      <a:pt x="0" y="2966477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8F3A8C-ABBC-4363-8DD7-56C136313B7E}"/>
                </a:ext>
              </a:extLst>
            </p:cNvPr>
            <p:cNvSpPr/>
            <p:nvPr/>
          </p:nvSpPr>
          <p:spPr>
            <a:xfrm>
              <a:off x="4698131" y="3885926"/>
              <a:ext cx="1663680" cy="2906329"/>
            </a:xfrm>
            <a:custGeom>
              <a:avLst/>
              <a:gdLst>
                <a:gd name="connsiteX0" fmla="*/ 110295 w 1663680"/>
                <a:gd name="connsiteY0" fmla="*/ 0 h 2906329"/>
                <a:gd name="connsiteX1" fmla="*/ 0 w 1663680"/>
                <a:gd name="connsiteY1" fmla="*/ 2906330 h 2906329"/>
                <a:gd name="connsiteX2" fmla="*/ 1663681 w 1663680"/>
                <a:gd name="connsiteY2" fmla="*/ 2575668 h 29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680" h="2906329">
                  <a:moveTo>
                    <a:pt x="110295" y="0"/>
                  </a:moveTo>
                  <a:lnTo>
                    <a:pt x="0" y="2906330"/>
                  </a:lnTo>
                  <a:lnTo>
                    <a:pt x="1663681" y="257566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20723B-6E60-4FC1-923B-351F8F057288}"/>
                </a:ext>
              </a:extLst>
            </p:cNvPr>
            <p:cNvSpPr/>
            <p:nvPr/>
          </p:nvSpPr>
          <p:spPr>
            <a:xfrm>
              <a:off x="6361812" y="4126441"/>
              <a:ext cx="1904121" cy="2335152"/>
            </a:xfrm>
            <a:custGeom>
              <a:avLst/>
              <a:gdLst>
                <a:gd name="connsiteX0" fmla="*/ 611325 w 1904121"/>
                <a:gd name="connsiteY0" fmla="*/ 240515 h 2335152"/>
                <a:gd name="connsiteX1" fmla="*/ 1904121 w 1904121"/>
                <a:gd name="connsiteY1" fmla="*/ 0 h 2335152"/>
                <a:gd name="connsiteX2" fmla="*/ 0 w 1904121"/>
                <a:gd name="connsiteY2" fmla="*/ 2335153 h 233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121" h="2335152">
                  <a:moveTo>
                    <a:pt x="611325" y="240515"/>
                  </a:moveTo>
                  <a:lnTo>
                    <a:pt x="1904121" y="0"/>
                  </a:lnTo>
                  <a:lnTo>
                    <a:pt x="0" y="2335153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3BA2A2-33E5-414F-9FA5-57D0AF1120E6}"/>
                </a:ext>
              </a:extLst>
            </p:cNvPr>
            <p:cNvSpPr/>
            <p:nvPr/>
          </p:nvSpPr>
          <p:spPr>
            <a:xfrm>
              <a:off x="6361812" y="4126441"/>
              <a:ext cx="2214857" cy="2335152"/>
            </a:xfrm>
            <a:custGeom>
              <a:avLst/>
              <a:gdLst>
                <a:gd name="connsiteX0" fmla="*/ 1904121 w 2214857"/>
                <a:gd name="connsiteY0" fmla="*/ 0 h 2335152"/>
                <a:gd name="connsiteX1" fmla="*/ 2214858 w 2214857"/>
                <a:gd name="connsiteY1" fmla="*/ 2164785 h 2335152"/>
                <a:gd name="connsiteX2" fmla="*/ 0 w 2214857"/>
                <a:gd name="connsiteY2" fmla="*/ 2335153 h 233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857" h="2335152">
                  <a:moveTo>
                    <a:pt x="1904121" y="0"/>
                  </a:moveTo>
                  <a:lnTo>
                    <a:pt x="2214858" y="2164785"/>
                  </a:lnTo>
                  <a:lnTo>
                    <a:pt x="0" y="2335153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E2DC550E-767E-478F-B83A-01606F5C9153}"/>
                </a:ext>
              </a:extLst>
            </p:cNvPr>
            <p:cNvGrpSpPr/>
            <p:nvPr/>
          </p:nvGrpSpPr>
          <p:grpSpPr>
            <a:xfrm>
              <a:off x="8265933" y="3925999"/>
              <a:ext cx="2886330" cy="2365226"/>
              <a:chOff x="8265933" y="3925999"/>
              <a:chExt cx="2886330" cy="2365226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A409D8C-3AD1-4B54-A7DB-6CC195B140F1}"/>
                  </a:ext>
                </a:extLst>
              </p:cNvPr>
              <p:cNvSpPr/>
              <p:nvPr/>
            </p:nvSpPr>
            <p:spPr>
              <a:xfrm>
                <a:off x="8265933" y="4126441"/>
                <a:ext cx="2886330" cy="2164784"/>
              </a:xfrm>
              <a:custGeom>
                <a:avLst/>
                <a:gdLst>
                  <a:gd name="connsiteX0" fmla="*/ 0 w 2886330"/>
                  <a:gd name="connsiteY0" fmla="*/ 0 h 2164784"/>
                  <a:gd name="connsiteX1" fmla="*/ 310736 w 2886330"/>
                  <a:gd name="connsiteY1" fmla="*/ 2164785 h 2164784"/>
                  <a:gd name="connsiteX2" fmla="*/ 2886330 w 2886330"/>
                  <a:gd name="connsiteY2" fmla="*/ 1723753 h 216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30" h="2164784">
                    <a:moveTo>
                      <a:pt x="0" y="0"/>
                    </a:moveTo>
                    <a:lnTo>
                      <a:pt x="310736" y="2164785"/>
                    </a:lnTo>
                    <a:lnTo>
                      <a:pt x="2886330" y="1723753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73A3736-2254-43DF-BD4B-EF9C054921FF}"/>
                  </a:ext>
                </a:extLst>
              </p:cNvPr>
              <p:cNvSpPr/>
              <p:nvPr/>
            </p:nvSpPr>
            <p:spPr>
              <a:xfrm>
                <a:off x="8265933" y="3925999"/>
                <a:ext cx="2886330" cy="1924195"/>
              </a:xfrm>
              <a:custGeom>
                <a:avLst/>
                <a:gdLst>
                  <a:gd name="connsiteX0" fmla="*/ 0 w 2886330"/>
                  <a:gd name="connsiteY0" fmla="*/ 200442 h 1924195"/>
                  <a:gd name="connsiteX1" fmla="*/ 2034490 w 2886330"/>
                  <a:gd name="connsiteY1" fmla="*/ 0 h 1924195"/>
                  <a:gd name="connsiteX2" fmla="*/ 2886330 w 2886330"/>
                  <a:gd name="connsiteY2" fmla="*/ 1924195 h 19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30" h="1924195">
                    <a:moveTo>
                      <a:pt x="0" y="200442"/>
                    </a:moveTo>
                    <a:lnTo>
                      <a:pt x="2034490" y="0"/>
                    </a:lnTo>
                    <a:lnTo>
                      <a:pt x="2886330" y="1924195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DC6090-C700-4DFD-86B5-02DE9EA5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4941"/>
            <a:ext cx="10515600" cy="2852737"/>
          </a:xfrm>
        </p:spPr>
        <p:txBody>
          <a:bodyPr anchor="t">
            <a:noAutofit/>
          </a:bodyPr>
          <a:lstStyle>
            <a:lvl1pPr>
              <a:defRPr sz="6000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C158-8E00-4E97-AA98-35B9A32F7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94703"/>
            <a:ext cx="10515600" cy="15001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F520-3EA8-4809-9AC7-521A8245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CEE9F76-530C-4A7E-8B71-E5630A24BE37}" type="datetime1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AC8A-29CA-49DA-AA7A-7412265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51A0-FC66-43B1-9FD4-EA842F29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F609AA-5CB7-4191-A852-0F0B08895D58}"/>
              </a:ext>
            </a:extLst>
          </p:cNvPr>
          <p:cNvSpPr/>
          <p:nvPr userDrawn="1"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27D588-8187-4095-9FDF-703F2B75867C}"/>
              </a:ext>
            </a:extLst>
          </p:cNvPr>
          <p:cNvSpPr/>
          <p:nvPr userDrawn="1"/>
        </p:nvSpPr>
        <p:spPr>
          <a:xfrm>
            <a:off x="2690812" y="4923799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809C76C-4E55-4104-82C5-20AA92ECDB93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ADFA0FF-E32A-4F4A-8076-8D54F894C4C2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4BC9E6-89AA-4F71-9B1D-EEF33A78ED11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45BD7D-FB09-4502-8DC4-CF635D42A7A6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ED017-DC6E-43D3-8F22-3920F6D2ED7F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1B123-293A-4873-A613-572B7282E0F2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7A884A-107A-4804-B13F-89C0725B2A14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5F06C2-04E7-41BB-8A71-E7BB56C6B320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B8DD515-C28A-4AAD-9969-5EF0D0CC38C0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9C1BF-C080-4653-9A27-A25A3DBB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FB1-F05B-4EE5-83EB-9A943FC6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16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EB6C-41AC-4A40-989C-1F262841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723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3C33-9762-4DD5-A760-DB2A385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2559C7F-C1A3-492F-949A-F8AF404307B5}" type="datetime1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050D-CFE1-4706-84A3-62C631FE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204F-74E2-4385-9D8E-9AB5A280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99BD1-7671-42A2-BA43-179C8939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00E1-D5BA-4C21-99E3-FD1C4F5BE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055" y="1475969"/>
            <a:ext cx="11185628" cy="4162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D79B-6191-4E92-8491-0B2E6CC1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6996" y="6245212"/>
            <a:ext cx="1007775" cy="262373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EFFB-564C-46D3-BD4C-CF7CA990A273}" type="datetime1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723F-17B4-4BFA-89B4-8192F1369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437" y="6245212"/>
            <a:ext cx="7582977" cy="262373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D04-63B7-47EE-B396-009D7EBCA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084" y="6245212"/>
            <a:ext cx="553376" cy="262373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72C5F1-A642-4E33-A57F-E3668AB8A1E7}"/>
              </a:ext>
            </a:extLst>
          </p:cNvPr>
          <p:cNvGrpSpPr/>
          <p:nvPr userDrawn="1"/>
        </p:nvGrpSpPr>
        <p:grpSpPr>
          <a:xfrm>
            <a:off x="489814" y="6154420"/>
            <a:ext cx="998119" cy="354812"/>
            <a:chOff x="0" y="1262271"/>
            <a:chExt cx="12191242" cy="4333751"/>
          </a:xfrm>
        </p:grpSpPr>
        <p:grpSp>
          <p:nvGrpSpPr>
            <p:cNvPr id="87" name="Graphic 4">
              <a:extLst>
                <a:ext uri="{FF2B5EF4-FFF2-40B4-BE49-F238E27FC236}">
                  <a16:creationId xmlns:a16="http://schemas.microsoft.com/office/drawing/2014/main" id="{99469764-08C9-4041-89CE-5D4FD914C363}"/>
                </a:ext>
              </a:extLst>
            </p:cNvPr>
            <p:cNvGrpSpPr/>
            <p:nvPr/>
          </p:nvGrpSpPr>
          <p:grpSpPr>
            <a:xfrm>
              <a:off x="3288517" y="4216422"/>
              <a:ext cx="2679932" cy="527378"/>
              <a:chOff x="3288517" y="4216422"/>
              <a:chExt cx="2679932" cy="527378"/>
            </a:xfrm>
            <a:solidFill>
              <a:srgbClr val="9C9B9B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FFDA8A5-C29F-453B-BCCD-67C4B6A1A202}"/>
                  </a:ext>
                </a:extLst>
              </p:cNvPr>
              <p:cNvSpPr/>
              <p:nvPr/>
            </p:nvSpPr>
            <p:spPr>
              <a:xfrm>
                <a:off x="3288517" y="4219873"/>
                <a:ext cx="344203" cy="522672"/>
              </a:xfrm>
              <a:custGeom>
                <a:avLst/>
                <a:gdLst>
                  <a:gd name="connsiteX0" fmla="*/ 28016 w 344203"/>
                  <a:gd name="connsiteY0" fmla="*/ 495431 h 522672"/>
                  <a:gd name="connsiteX1" fmla="*/ 27942 w 344203"/>
                  <a:gd name="connsiteY1" fmla="*/ 495358 h 522672"/>
                  <a:gd name="connsiteX2" fmla="*/ 29216 w 344203"/>
                  <a:gd name="connsiteY2" fmla="*/ 496465 h 522672"/>
                  <a:gd name="connsiteX3" fmla="*/ 28016 w 344203"/>
                  <a:gd name="connsiteY3" fmla="*/ 495431 h 522672"/>
                  <a:gd name="connsiteX4" fmla="*/ 15558 w 344203"/>
                  <a:gd name="connsiteY4" fmla="*/ 479965 h 522672"/>
                  <a:gd name="connsiteX5" fmla="*/ 16315 w 344203"/>
                  <a:gd name="connsiteY5" fmla="*/ 481165 h 522672"/>
                  <a:gd name="connsiteX6" fmla="*/ 15558 w 344203"/>
                  <a:gd name="connsiteY6" fmla="*/ 479965 h 522672"/>
                  <a:gd name="connsiteX7" fmla="*/ 1919 w 344203"/>
                  <a:gd name="connsiteY7" fmla="*/ 440820 h 522672"/>
                  <a:gd name="connsiteX8" fmla="*/ 2233 w 344203"/>
                  <a:gd name="connsiteY8" fmla="*/ 442887 h 522672"/>
                  <a:gd name="connsiteX9" fmla="*/ 1919 w 344203"/>
                  <a:gd name="connsiteY9" fmla="*/ 440820 h 522672"/>
                  <a:gd name="connsiteX10" fmla="*/ 2159 w 344203"/>
                  <a:gd name="connsiteY10" fmla="*/ 83144 h 522672"/>
                  <a:gd name="connsiteX11" fmla="*/ 1956 w 344203"/>
                  <a:gd name="connsiteY11" fmla="*/ 84694 h 522672"/>
                  <a:gd name="connsiteX12" fmla="*/ 2159 w 344203"/>
                  <a:gd name="connsiteY12" fmla="*/ 83144 h 522672"/>
                  <a:gd name="connsiteX13" fmla="*/ 28219 w 344203"/>
                  <a:gd name="connsiteY13" fmla="*/ 28773 h 522672"/>
                  <a:gd name="connsiteX14" fmla="*/ 28422 w 344203"/>
                  <a:gd name="connsiteY14" fmla="*/ 28607 h 522672"/>
                  <a:gd name="connsiteX15" fmla="*/ 28016 w 344203"/>
                  <a:gd name="connsiteY15" fmla="*/ 29013 h 522672"/>
                  <a:gd name="connsiteX16" fmla="*/ 28219 w 344203"/>
                  <a:gd name="connsiteY16" fmla="*/ 28773 h 522672"/>
                  <a:gd name="connsiteX17" fmla="*/ 105070 w 344203"/>
                  <a:gd name="connsiteY17" fmla="*/ 414521 h 522672"/>
                  <a:gd name="connsiteX18" fmla="*/ 104147 w 344203"/>
                  <a:gd name="connsiteY18" fmla="*/ 413044 h 522672"/>
                  <a:gd name="connsiteX19" fmla="*/ 105070 w 344203"/>
                  <a:gd name="connsiteY19" fmla="*/ 414521 h 522672"/>
                  <a:gd name="connsiteX20" fmla="*/ 110108 w 344203"/>
                  <a:gd name="connsiteY20" fmla="*/ 420888 h 522672"/>
                  <a:gd name="connsiteX21" fmla="*/ 108669 w 344203"/>
                  <a:gd name="connsiteY21" fmla="*/ 419744 h 522672"/>
                  <a:gd name="connsiteX22" fmla="*/ 110108 w 344203"/>
                  <a:gd name="connsiteY22" fmla="*/ 420888 h 522672"/>
                  <a:gd name="connsiteX23" fmla="*/ 344203 w 344203"/>
                  <a:gd name="connsiteY23" fmla="*/ 510436 h 522672"/>
                  <a:gd name="connsiteX24" fmla="*/ 344203 w 344203"/>
                  <a:gd name="connsiteY24" fmla="*/ 428529 h 522672"/>
                  <a:gd name="connsiteX25" fmla="*/ 143440 w 344203"/>
                  <a:gd name="connsiteY25" fmla="*/ 428529 h 522672"/>
                  <a:gd name="connsiteX26" fmla="*/ 142277 w 344203"/>
                  <a:gd name="connsiteY26" fmla="*/ 428529 h 522672"/>
                  <a:gd name="connsiteX27" fmla="*/ 114187 w 344203"/>
                  <a:gd name="connsiteY27" fmla="*/ 423915 h 522672"/>
                  <a:gd name="connsiteX28" fmla="*/ 108189 w 344203"/>
                  <a:gd name="connsiteY28" fmla="*/ 419098 h 522672"/>
                  <a:gd name="connsiteX29" fmla="*/ 107635 w 344203"/>
                  <a:gd name="connsiteY29" fmla="*/ 418267 h 522672"/>
                  <a:gd name="connsiteX30" fmla="*/ 103852 w 344203"/>
                  <a:gd name="connsiteY30" fmla="*/ 412177 h 522672"/>
                  <a:gd name="connsiteX31" fmla="*/ 103372 w 344203"/>
                  <a:gd name="connsiteY31" fmla="*/ 410700 h 522672"/>
                  <a:gd name="connsiteX32" fmla="*/ 100308 w 344203"/>
                  <a:gd name="connsiteY32" fmla="*/ 391654 h 522672"/>
                  <a:gd name="connsiteX33" fmla="*/ 100308 w 344203"/>
                  <a:gd name="connsiteY33" fmla="*/ 310743 h 522672"/>
                  <a:gd name="connsiteX34" fmla="*/ 311887 w 344203"/>
                  <a:gd name="connsiteY34" fmla="*/ 304375 h 522672"/>
                  <a:gd name="connsiteX35" fmla="*/ 311998 w 344203"/>
                  <a:gd name="connsiteY35" fmla="*/ 304375 h 522672"/>
                  <a:gd name="connsiteX36" fmla="*/ 311998 w 344203"/>
                  <a:gd name="connsiteY36" fmla="*/ 221711 h 522672"/>
                  <a:gd name="connsiteX37" fmla="*/ 100308 w 344203"/>
                  <a:gd name="connsiteY37" fmla="*/ 214587 h 522672"/>
                  <a:gd name="connsiteX38" fmla="*/ 100308 w 344203"/>
                  <a:gd name="connsiteY38" fmla="*/ 133713 h 522672"/>
                  <a:gd name="connsiteX39" fmla="*/ 137423 w 344203"/>
                  <a:gd name="connsiteY39" fmla="*/ 94015 h 522672"/>
                  <a:gd name="connsiteX40" fmla="*/ 344185 w 344203"/>
                  <a:gd name="connsiteY40" fmla="*/ 94015 h 522672"/>
                  <a:gd name="connsiteX41" fmla="*/ 344185 w 344203"/>
                  <a:gd name="connsiteY41" fmla="*/ 11406 h 522672"/>
                  <a:gd name="connsiteX42" fmla="*/ 344111 w 344203"/>
                  <a:gd name="connsiteY42" fmla="*/ 11369 h 522672"/>
                  <a:gd name="connsiteX43" fmla="*/ 113799 w 344203"/>
                  <a:gd name="connsiteY43" fmla="*/ 0 h 522672"/>
                  <a:gd name="connsiteX44" fmla="*/ 111142 w 344203"/>
                  <a:gd name="connsiteY44" fmla="*/ 0 h 522672"/>
                  <a:gd name="connsiteX45" fmla="*/ 75300 w 344203"/>
                  <a:gd name="connsiteY45" fmla="*/ 3987 h 522672"/>
                  <a:gd name="connsiteX46" fmla="*/ 75134 w 344203"/>
                  <a:gd name="connsiteY46" fmla="*/ 4023 h 522672"/>
                  <a:gd name="connsiteX47" fmla="*/ 65666 w 344203"/>
                  <a:gd name="connsiteY47" fmla="*/ 6644 h 522672"/>
                  <a:gd name="connsiteX48" fmla="*/ 65390 w 344203"/>
                  <a:gd name="connsiteY48" fmla="*/ 6755 h 522672"/>
                  <a:gd name="connsiteX49" fmla="*/ 32335 w 344203"/>
                  <a:gd name="connsiteY49" fmla="*/ 24934 h 522672"/>
                  <a:gd name="connsiteX50" fmla="*/ 29954 w 344203"/>
                  <a:gd name="connsiteY50" fmla="*/ 26964 h 522672"/>
                  <a:gd name="connsiteX51" fmla="*/ 28053 w 344203"/>
                  <a:gd name="connsiteY51" fmla="*/ 28588 h 522672"/>
                  <a:gd name="connsiteX52" fmla="*/ 26337 w 344203"/>
                  <a:gd name="connsiteY52" fmla="*/ 30692 h 522672"/>
                  <a:gd name="connsiteX53" fmla="*/ 16463 w 344203"/>
                  <a:gd name="connsiteY53" fmla="*/ 43095 h 522672"/>
                  <a:gd name="connsiteX54" fmla="*/ 14562 w 344203"/>
                  <a:gd name="connsiteY54" fmla="*/ 46509 h 522672"/>
                  <a:gd name="connsiteX55" fmla="*/ 8434 w 344203"/>
                  <a:gd name="connsiteY55" fmla="*/ 59354 h 522672"/>
                  <a:gd name="connsiteX56" fmla="*/ 6644 w 344203"/>
                  <a:gd name="connsiteY56" fmla="*/ 63858 h 522672"/>
                  <a:gd name="connsiteX57" fmla="*/ 2510 w 344203"/>
                  <a:gd name="connsiteY57" fmla="*/ 80726 h 522672"/>
                  <a:gd name="connsiteX58" fmla="*/ 1477 w 344203"/>
                  <a:gd name="connsiteY58" fmla="*/ 87684 h 522672"/>
                  <a:gd name="connsiteX59" fmla="*/ 277 w 344203"/>
                  <a:gd name="connsiteY59" fmla="*/ 104073 h 522672"/>
                  <a:gd name="connsiteX60" fmla="*/ 0 w 344203"/>
                  <a:gd name="connsiteY60" fmla="*/ 108096 h 522672"/>
                  <a:gd name="connsiteX61" fmla="*/ 0 w 344203"/>
                  <a:gd name="connsiteY61" fmla="*/ 417916 h 522672"/>
                  <a:gd name="connsiteX62" fmla="*/ 314 w 344203"/>
                  <a:gd name="connsiteY62" fmla="*/ 422493 h 522672"/>
                  <a:gd name="connsiteX63" fmla="*/ 1458 w 344203"/>
                  <a:gd name="connsiteY63" fmla="*/ 438236 h 522672"/>
                  <a:gd name="connsiteX64" fmla="*/ 2658 w 344203"/>
                  <a:gd name="connsiteY64" fmla="*/ 445471 h 522672"/>
                  <a:gd name="connsiteX65" fmla="*/ 6201 w 344203"/>
                  <a:gd name="connsiteY65" fmla="*/ 459719 h 522672"/>
                  <a:gd name="connsiteX66" fmla="*/ 7549 w 344203"/>
                  <a:gd name="connsiteY66" fmla="*/ 463983 h 522672"/>
                  <a:gd name="connsiteX67" fmla="*/ 14433 w 344203"/>
                  <a:gd name="connsiteY67" fmla="*/ 478231 h 522672"/>
                  <a:gd name="connsiteX68" fmla="*/ 17256 w 344203"/>
                  <a:gd name="connsiteY68" fmla="*/ 482642 h 522672"/>
                  <a:gd name="connsiteX69" fmla="*/ 26835 w 344203"/>
                  <a:gd name="connsiteY69" fmla="*/ 494380 h 522672"/>
                  <a:gd name="connsiteX70" fmla="*/ 27832 w 344203"/>
                  <a:gd name="connsiteY70" fmla="*/ 495579 h 522672"/>
                  <a:gd name="connsiteX71" fmla="*/ 32852 w 344203"/>
                  <a:gd name="connsiteY71" fmla="*/ 499713 h 522672"/>
                  <a:gd name="connsiteX72" fmla="*/ 34845 w 344203"/>
                  <a:gd name="connsiteY72" fmla="*/ 501337 h 522672"/>
                  <a:gd name="connsiteX73" fmla="*/ 41563 w 344203"/>
                  <a:gd name="connsiteY73" fmla="*/ 505878 h 522672"/>
                  <a:gd name="connsiteX74" fmla="*/ 44110 w 344203"/>
                  <a:gd name="connsiteY74" fmla="*/ 507428 h 522672"/>
                  <a:gd name="connsiteX75" fmla="*/ 50920 w 344203"/>
                  <a:gd name="connsiteY75" fmla="*/ 510934 h 522672"/>
                  <a:gd name="connsiteX76" fmla="*/ 53984 w 344203"/>
                  <a:gd name="connsiteY76" fmla="*/ 512319 h 522672"/>
                  <a:gd name="connsiteX77" fmla="*/ 60831 w 344203"/>
                  <a:gd name="connsiteY77" fmla="*/ 514976 h 522672"/>
                  <a:gd name="connsiteX78" fmla="*/ 64098 w 344203"/>
                  <a:gd name="connsiteY78" fmla="*/ 516047 h 522672"/>
                  <a:gd name="connsiteX79" fmla="*/ 71295 w 344203"/>
                  <a:gd name="connsiteY79" fmla="*/ 518114 h 522672"/>
                  <a:gd name="connsiteX80" fmla="*/ 74119 w 344203"/>
                  <a:gd name="connsiteY80" fmla="*/ 518741 h 522672"/>
                  <a:gd name="connsiteX81" fmla="*/ 82074 w 344203"/>
                  <a:gd name="connsiteY81" fmla="*/ 520328 h 522672"/>
                  <a:gd name="connsiteX82" fmla="*/ 83421 w 344203"/>
                  <a:gd name="connsiteY82" fmla="*/ 520532 h 522672"/>
                  <a:gd name="connsiteX83" fmla="*/ 111105 w 344203"/>
                  <a:gd name="connsiteY83" fmla="*/ 522672 h 522672"/>
                  <a:gd name="connsiteX84" fmla="*/ 120960 w 344203"/>
                  <a:gd name="connsiteY84" fmla="*/ 522469 h 522672"/>
                  <a:gd name="connsiteX85" fmla="*/ 344111 w 344203"/>
                  <a:gd name="connsiteY85" fmla="*/ 510418 h 522672"/>
                  <a:gd name="connsiteX86" fmla="*/ 344203 w 344203"/>
                  <a:gd name="connsiteY86" fmla="*/ 510436 h 5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203" h="522672">
                    <a:moveTo>
                      <a:pt x="28016" y="495431"/>
                    </a:moveTo>
                    <a:cubicBezTo>
                      <a:pt x="27979" y="495394"/>
                      <a:pt x="27979" y="495394"/>
                      <a:pt x="27942" y="495358"/>
                    </a:cubicBezTo>
                    <a:cubicBezTo>
                      <a:pt x="28385" y="495764"/>
                      <a:pt x="28773" y="496114"/>
                      <a:pt x="29216" y="496465"/>
                    </a:cubicBezTo>
                    <a:cubicBezTo>
                      <a:pt x="28847" y="496151"/>
                      <a:pt x="28367" y="495801"/>
                      <a:pt x="28016" y="495431"/>
                    </a:cubicBezTo>
                    <a:moveTo>
                      <a:pt x="15558" y="479965"/>
                    </a:moveTo>
                    <a:cubicBezTo>
                      <a:pt x="15798" y="480408"/>
                      <a:pt x="16038" y="480796"/>
                      <a:pt x="16315" y="481165"/>
                    </a:cubicBezTo>
                    <a:cubicBezTo>
                      <a:pt x="16038" y="480796"/>
                      <a:pt x="15798" y="480408"/>
                      <a:pt x="15558" y="479965"/>
                    </a:cubicBezTo>
                    <a:moveTo>
                      <a:pt x="1919" y="440820"/>
                    </a:moveTo>
                    <a:cubicBezTo>
                      <a:pt x="1993" y="441503"/>
                      <a:pt x="2122" y="442205"/>
                      <a:pt x="2233" y="442887"/>
                    </a:cubicBezTo>
                    <a:cubicBezTo>
                      <a:pt x="2122" y="442205"/>
                      <a:pt x="1993" y="441503"/>
                      <a:pt x="1919" y="440820"/>
                    </a:cubicBezTo>
                    <a:moveTo>
                      <a:pt x="2159" y="83144"/>
                    </a:moveTo>
                    <a:cubicBezTo>
                      <a:pt x="2086" y="83661"/>
                      <a:pt x="1993" y="84178"/>
                      <a:pt x="1956" y="84694"/>
                    </a:cubicBezTo>
                    <a:cubicBezTo>
                      <a:pt x="1993" y="84178"/>
                      <a:pt x="2086" y="83661"/>
                      <a:pt x="2159" y="83144"/>
                    </a:cubicBezTo>
                    <a:moveTo>
                      <a:pt x="28219" y="28773"/>
                    </a:moveTo>
                    <a:cubicBezTo>
                      <a:pt x="28256" y="28736"/>
                      <a:pt x="28330" y="28699"/>
                      <a:pt x="28422" y="28607"/>
                    </a:cubicBezTo>
                    <a:cubicBezTo>
                      <a:pt x="28312" y="28717"/>
                      <a:pt x="28145" y="28884"/>
                      <a:pt x="28016" y="29013"/>
                    </a:cubicBezTo>
                    <a:cubicBezTo>
                      <a:pt x="28090" y="28976"/>
                      <a:pt x="28127" y="28847"/>
                      <a:pt x="28219" y="28773"/>
                    </a:cubicBezTo>
                    <a:moveTo>
                      <a:pt x="105070" y="414521"/>
                    </a:moveTo>
                    <a:cubicBezTo>
                      <a:pt x="104793" y="414004"/>
                      <a:pt x="104442" y="413598"/>
                      <a:pt x="104147" y="413044"/>
                    </a:cubicBezTo>
                    <a:cubicBezTo>
                      <a:pt x="104424" y="413616"/>
                      <a:pt x="104793" y="414004"/>
                      <a:pt x="105070" y="414521"/>
                    </a:cubicBezTo>
                    <a:moveTo>
                      <a:pt x="110108" y="420888"/>
                    </a:moveTo>
                    <a:cubicBezTo>
                      <a:pt x="109665" y="420482"/>
                      <a:pt x="109112" y="420168"/>
                      <a:pt x="108669" y="419744"/>
                    </a:cubicBezTo>
                    <a:cubicBezTo>
                      <a:pt x="109075" y="420168"/>
                      <a:pt x="109684" y="420500"/>
                      <a:pt x="110108" y="420888"/>
                    </a:cubicBezTo>
                    <a:moveTo>
                      <a:pt x="344203" y="510436"/>
                    </a:moveTo>
                    <a:lnTo>
                      <a:pt x="344203" y="428529"/>
                    </a:lnTo>
                    <a:lnTo>
                      <a:pt x="143440" y="428529"/>
                    </a:lnTo>
                    <a:lnTo>
                      <a:pt x="142277" y="428529"/>
                    </a:lnTo>
                    <a:cubicBezTo>
                      <a:pt x="132292" y="428529"/>
                      <a:pt x="122105" y="428363"/>
                      <a:pt x="114187" y="423915"/>
                    </a:cubicBezTo>
                    <a:cubicBezTo>
                      <a:pt x="111917" y="422641"/>
                      <a:pt x="109924" y="421017"/>
                      <a:pt x="108189" y="419098"/>
                    </a:cubicBezTo>
                    <a:cubicBezTo>
                      <a:pt x="107986" y="418858"/>
                      <a:pt x="107838" y="418507"/>
                      <a:pt x="107635" y="418267"/>
                    </a:cubicBezTo>
                    <a:cubicBezTo>
                      <a:pt x="106159" y="416477"/>
                      <a:pt x="104848" y="414484"/>
                      <a:pt x="103852" y="412177"/>
                    </a:cubicBezTo>
                    <a:cubicBezTo>
                      <a:pt x="103649" y="411734"/>
                      <a:pt x="103575" y="411143"/>
                      <a:pt x="103372" y="410700"/>
                    </a:cubicBezTo>
                    <a:cubicBezTo>
                      <a:pt x="101379" y="405533"/>
                      <a:pt x="100308" y="399276"/>
                      <a:pt x="100308" y="391654"/>
                    </a:cubicBezTo>
                    <a:lnTo>
                      <a:pt x="100308" y="310743"/>
                    </a:lnTo>
                    <a:lnTo>
                      <a:pt x="311887" y="304375"/>
                    </a:lnTo>
                    <a:lnTo>
                      <a:pt x="311998" y="304375"/>
                    </a:lnTo>
                    <a:lnTo>
                      <a:pt x="311998" y="221711"/>
                    </a:lnTo>
                    <a:lnTo>
                      <a:pt x="100308" y="214587"/>
                    </a:lnTo>
                    <a:lnTo>
                      <a:pt x="100308" y="133713"/>
                    </a:lnTo>
                    <a:cubicBezTo>
                      <a:pt x="100308" y="114187"/>
                      <a:pt x="100308" y="94015"/>
                      <a:pt x="137423" y="94015"/>
                    </a:cubicBezTo>
                    <a:lnTo>
                      <a:pt x="344185" y="94015"/>
                    </a:lnTo>
                    <a:lnTo>
                      <a:pt x="344185" y="11406"/>
                    </a:lnTo>
                    <a:lnTo>
                      <a:pt x="344111" y="11369"/>
                    </a:lnTo>
                    <a:cubicBezTo>
                      <a:pt x="298839" y="5038"/>
                      <a:pt x="115627" y="37"/>
                      <a:pt x="113799" y="0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7" y="0"/>
                      <a:pt x="87869" y="1070"/>
                      <a:pt x="75300" y="3987"/>
                    </a:cubicBezTo>
                    <a:cubicBezTo>
                      <a:pt x="75263" y="4023"/>
                      <a:pt x="75190" y="4023"/>
                      <a:pt x="75134" y="4023"/>
                    </a:cubicBezTo>
                    <a:cubicBezTo>
                      <a:pt x="71960" y="4780"/>
                      <a:pt x="68804" y="5647"/>
                      <a:pt x="65666" y="6644"/>
                    </a:cubicBezTo>
                    <a:cubicBezTo>
                      <a:pt x="65556" y="6681"/>
                      <a:pt x="65463" y="6718"/>
                      <a:pt x="65390" y="6755"/>
                    </a:cubicBezTo>
                    <a:cubicBezTo>
                      <a:pt x="53652" y="10538"/>
                      <a:pt x="42320" y="16389"/>
                      <a:pt x="32335" y="24934"/>
                    </a:cubicBezTo>
                    <a:cubicBezTo>
                      <a:pt x="31541" y="25617"/>
                      <a:pt x="30748" y="26244"/>
                      <a:pt x="29954" y="26964"/>
                    </a:cubicBezTo>
                    <a:cubicBezTo>
                      <a:pt x="29327" y="27555"/>
                      <a:pt x="28644" y="27998"/>
                      <a:pt x="28053" y="28588"/>
                    </a:cubicBezTo>
                    <a:cubicBezTo>
                      <a:pt x="27426" y="29216"/>
                      <a:pt x="26983" y="30065"/>
                      <a:pt x="26337" y="30692"/>
                    </a:cubicBezTo>
                    <a:cubicBezTo>
                      <a:pt x="22793" y="34439"/>
                      <a:pt x="19416" y="38481"/>
                      <a:pt x="16463" y="43095"/>
                    </a:cubicBezTo>
                    <a:cubicBezTo>
                      <a:pt x="15743" y="44165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434" y="59354"/>
                    </a:cubicBezTo>
                    <a:cubicBezTo>
                      <a:pt x="7844" y="60868"/>
                      <a:pt x="7161" y="62289"/>
                      <a:pt x="6644" y="63858"/>
                    </a:cubicBezTo>
                    <a:cubicBezTo>
                      <a:pt x="4928" y="69062"/>
                      <a:pt x="3581" y="74710"/>
                      <a:pt x="2510" y="80726"/>
                    </a:cubicBezTo>
                    <a:cubicBezTo>
                      <a:pt x="2104" y="82996"/>
                      <a:pt x="1790" y="85340"/>
                      <a:pt x="1477" y="87684"/>
                    </a:cubicBezTo>
                    <a:cubicBezTo>
                      <a:pt x="849" y="92852"/>
                      <a:pt x="443" y="98296"/>
                      <a:pt x="277" y="104073"/>
                    </a:cubicBezTo>
                    <a:cubicBezTo>
                      <a:pt x="277" y="105457"/>
                      <a:pt x="0" y="106657"/>
                      <a:pt x="0" y="108096"/>
                    </a:cubicBezTo>
                    <a:lnTo>
                      <a:pt x="0" y="417916"/>
                    </a:lnTo>
                    <a:cubicBezTo>
                      <a:pt x="0" y="419504"/>
                      <a:pt x="277" y="420906"/>
                      <a:pt x="314" y="422493"/>
                    </a:cubicBezTo>
                    <a:cubicBezTo>
                      <a:pt x="480" y="428030"/>
                      <a:pt x="831" y="433272"/>
                      <a:pt x="1458" y="438236"/>
                    </a:cubicBezTo>
                    <a:cubicBezTo>
                      <a:pt x="1809" y="440710"/>
                      <a:pt x="2215" y="443127"/>
                      <a:pt x="2658" y="445471"/>
                    </a:cubicBezTo>
                    <a:cubicBezTo>
                      <a:pt x="3581" y="450528"/>
                      <a:pt x="4762" y="455290"/>
                      <a:pt x="6201" y="459719"/>
                    </a:cubicBezTo>
                    <a:cubicBezTo>
                      <a:pt x="6681" y="461159"/>
                      <a:pt x="7032" y="462617"/>
                      <a:pt x="7549" y="463983"/>
                    </a:cubicBezTo>
                    <a:cubicBezTo>
                      <a:pt x="9505" y="469187"/>
                      <a:pt x="11886" y="473838"/>
                      <a:pt x="14433" y="478231"/>
                    </a:cubicBezTo>
                    <a:cubicBezTo>
                      <a:pt x="15355" y="479744"/>
                      <a:pt x="16260" y="481220"/>
                      <a:pt x="17256" y="482642"/>
                    </a:cubicBezTo>
                    <a:cubicBezTo>
                      <a:pt x="20154" y="486979"/>
                      <a:pt x="23384" y="490910"/>
                      <a:pt x="26835" y="494380"/>
                    </a:cubicBezTo>
                    <a:cubicBezTo>
                      <a:pt x="27241" y="494730"/>
                      <a:pt x="27462" y="495210"/>
                      <a:pt x="27832" y="495579"/>
                    </a:cubicBezTo>
                    <a:cubicBezTo>
                      <a:pt x="29419" y="497093"/>
                      <a:pt x="31172" y="498366"/>
                      <a:pt x="32852" y="499713"/>
                    </a:cubicBezTo>
                    <a:cubicBezTo>
                      <a:pt x="33535" y="500267"/>
                      <a:pt x="34162" y="500821"/>
                      <a:pt x="34845" y="501337"/>
                    </a:cubicBezTo>
                    <a:cubicBezTo>
                      <a:pt x="37041" y="502962"/>
                      <a:pt x="39256" y="504475"/>
                      <a:pt x="41563" y="505878"/>
                    </a:cubicBezTo>
                    <a:cubicBezTo>
                      <a:pt x="42393" y="506394"/>
                      <a:pt x="43242" y="506948"/>
                      <a:pt x="44110" y="507428"/>
                    </a:cubicBezTo>
                    <a:cubicBezTo>
                      <a:pt x="46343" y="508701"/>
                      <a:pt x="48613" y="509846"/>
                      <a:pt x="50920" y="510934"/>
                    </a:cubicBezTo>
                    <a:cubicBezTo>
                      <a:pt x="51917" y="511414"/>
                      <a:pt x="52950" y="511894"/>
                      <a:pt x="53984" y="512319"/>
                    </a:cubicBezTo>
                    <a:cubicBezTo>
                      <a:pt x="56254" y="513315"/>
                      <a:pt x="58524" y="514183"/>
                      <a:pt x="60831" y="514976"/>
                    </a:cubicBezTo>
                    <a:cubicBezTo>
                      <a:pt x="61938" y="515382"/>
                      <a:pt x="63027" y="515733"/>
                      <a:pt x="64098" y="516047"/>
                    </a:cubicBezTo>
                    <a:cubicBezTo>
                      <a:pt x="66515" y="516804"/>
                      <a:pt x="68878" y="517523"/>
                      <a:pt x="71295" y="518114"/>
                    </a:cubicBezTo>
                    <a:cubicBezTo>
                      <a:pt x="72255" y="518354"/>
                      <a:pt x="73159" y="518557"/>
                      <a:pt x="74119" y="518741"/>
                    </a:cubicBezTo>
                    <a:cubicBezTo>
                      <a:pt x="76777" y="519332"/>
                      <a:pt x="79416" y="519886"/>
                      <a:pt x="82074" y="520328"/>
                    </a:cubicBezTo>
                    <a:cubicBezTo>
                      <a:pt x="82517" y="520402"/>
                      <a:pt x="82997" y="520495"/>
                      <a:pt x="83421" y="520532"/>
                    </a:cubicBezTo>
                    <a:cubicBezTo>
                      <a:pt x="92963" y="522045"/>
                      <a:pt x="102357" y="522672"/>
                      <a:pt x="111105" y="522672"/>
                    </a:cubicBezTo>
                    <a:cubicBezTo>
                      <a:pt x="114482" y="522672"/>
                      <a:pt x="117823" y="522635"/>
                      <a:pt x="120960" y="522469"/>
                    </a:cubicBezTo>
                    <a:cubicBezTo>
                      <a:pt x="122787" y="522396"/>
                      <a:pt x="303785" y="515991"/>
                      <a:pt x="344111" y="510418"/>
                    </a:cubicBezTo>
                    <a:lnTo>
                      <a:pt x="344203" y="510436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7E04B0D-6F80-40DB-A922-7438850A7D66}"/>
                  </a:ext>
                </a:extLst>
              </p:cNvPr>
              <p:cNvSpPr/>
              <p:nvPr/>
            </p:nvSpPr>
            <p:spPr>
              <a:xfrm>
                <a:off x="3721199" y="4219873"/>
                <a:ext cx="399977" cy="523927"/>
              </a:xfrm>
              <a:custGeom>
                <a:avLst/>
                <a:gdLst>
                  <a:gd name="connsiteX0" fmla="*/ 390473 w 399977"/>
                  <a:gd name="connsiteY0" fmla="*/ 392724 h 523927"/>
                  <a:gd name="connsiteX1" fmla="*/ 390547 w 399977"/>
                  <a:gd name="connsiteY1" fmla="*/ 392373 h 523927"/>
                  <a:gd name="connsiteX2" fmla="*/ 390473 w 399977"/>
                  <a:gd name="connsiteY2" fmla="*/ 392724 h 523927"/>
                  <a:gd name="connsiteX3" fmla="*/ 383238 w 399977"/>
                  <a:gd name="connsiteY3" fmla="*/ 419375 h 523927"/>
                  <a:gd name="connsiteX4" fmla="*/ 383312 w 399977"/>
                  <a:gd name="connsiteY4" fmla="*/ 419061 h 523927"/>
                  <a:gd name="connsiteX5" fmla="*/ 383238 w 399977"/>
                  <a:gd name="connsiteY5" fmla="*/ 419375 h 523927"/>
                  <a:gd name="connsiteX6" fmla="*/ 298912 w 399977"/>
                  <a:gd name="connsiteY6" fmla="*/ 292877 h 523927"/>
                  <a:gd name="connsiteX7" fmla="*/ 268165 w 399977"/>
                  <a:gd name="connsiteY7" fmla="*/ 413358 h 523927"/>
                  <a:gd name="connsiteX8" fmla="*/ 267058 w 399977"/>
                  <a:gd name="connsiteY8" fmla="*/ 414225 h 523927"/>
                  <a:gd name="connsiteX9" fmla="*/ 261096 w 399977"/>
                  <a:gd name="connsiteY9" fmla="*/ 418839 h 523927"/>
                  <a:gd name="connsiteX10" fmla="*/ 258513 w 399977"/>
                  <a:gd name="connsiteY10" fmla="*/ 420316 h 523927"/>
                  <a:gd name="connsiteX11" fmla="*/ 253179 w 399977"/>
                  <a:gd name="connsiteY11" fmla="*/ 423306 h 523927"/>
                  <a:gd name="connsiteX12" fmla="*/ 250004 w 399977"/>
                  <a:gd name="connsiteY12" fmla="*/ 424579 h 523927"/>
                  <a:gd name="connsiteX13" fmla="*/ 244357 w 399977"/>
                  <a:gd name="connsiteY13" fmla="*/ 426775 h 523927"/>
                  <a:gd name="connsiteX14" fmla="*/ 242087 w 399977"/>
                  <a:gd name="connsiteY14" fmla="*/ 427403 h 523927"/>
                  <a:gd name="connsiteX15" fmla="*/ 201798 w 399977"/>
                  <a:gd name="connsiteY15" fmla="*/ 432054 h 523927"/>
                  <a:gd name="connsiteX16" fmla="*/ 122953 w 399977"/>
                  <a:gd name="connsiteY16" fmla="*/ 406954 h 523927"/>
                  <a:gd name="connsiteX17" fmla="*/ 100363 w 399977"/>
                  <a:gd name="connsiteY17" fmla="*/ 292877 h 523927"/>
                  <a:gd name="connsiteX18" fmla="*/ 100363 w 399977"/>
                  <a:gd name="connsiteY18" fmla="*/ 37 h 523927"/>
                  <a:gd name="connsiteX19" fmla="*/ 0 w 399977"/>
                  <a:gd name="connsiteY19" fmla="*/ 37 h 523927"/>
                  <a:gd name="connsiteX20" fmla="*/ 0 w 399977"/>
                  <a:gd name="connsiteY20" fmla="*/ 292877 h 523927"/>
                  <a:gd name="connsiteX21" fmla="*/ 314 w 399977"/>
                  <a:gd name="connsiteY21" fmla="*/ 306369 h 523927"/>
                  <a:gd name="connsiteX22" fmla="*/ 590 w 399977"/>
                  <a:gd name="connsiteY22" fmla="*/ 317867 h 523927"/>
                  <a:gd name="connsiteX23" fmla="*/ 1273 w 399977"/>
                  <a:gd name="connsiteY23" fmla="*/ 333296 h 523927"/>
                  <a:gd name="connsiteX24" fmla="*/ 2824 w 399977"/>
                  <a:gd name="connsiteY24" fmla="*/ 353579 h 523927"/>
                  <a:gd name="connsiteX25" fmla="*/ 4208 w 399977"/>
                  <a:gd name="connsiteY25" fmla="*/ 365668 h 523927"/>
                  <a:gd name="connsiteX26" fmla="*/ 6164 w 399977"/>
                  <a:gd name="connsiteY26" fmla="*/ 379436 h 523927"/>
                  <a:gd name="connsiteX27" fmla="*/ 8471 w 399977"/>
                  <a:gd name="connsiteY27" fmla="*/ 392558 h 523927"/>
                  <a:gd name="connsiteX28" fmla="*/ 11701 w 399977"/>
                  <a:gd name="connsiteY28" fmla="*/ 407194 h 523927"/>
                  <a:gd name="connsiteX29" fmla="*/ 13694 w 399977"/>
                  <a:gd name="connsiteY29" fmla="*/ 414908 h 523927"/>
                  <a:gd name="connsiteX30" fmla="*/ 19065 w 399977"/>
                  <a:gd name="connsiteY30" fmla="*/ 431648 h 523927"/>
                  <a:gd name="connsiteX31" fmla="*/ 21372 w 399977"/>
                  <a:gd name="connsiteY31" fmla="*/ 437812 h 523927"/>
                  <a:gd name="connsiteX32" fmla="*/ 28053 w 399977"/>
                  <a:gd name="connsiteY32" fmla="*/ 452651 h 523927"/>
                  <a:gd name="connsiteX33" fmla="*/ 30711 w 399977"/>
                  <a:gd name="connsiteY33" fmla="*/ 457542 h 523927"/>
                  <a:gd name="connsiteX34" fmla="*/ 38628 w 399977"/>
                  <a:gd name="connsiteY34" fmla="*/ 470387 h 523927"/>
                  <a:gd name="connsiteX35" fmla="*/ 41655 w 399977"/>
                  <a:gd name="connsiteY35" fmla="*/ 474373 h 523927"/>
                  <a:gd name="connsiteX36" fmla="*/ 50846 w 399977"/>
                  <a:gd name="connsiteY36" fmla="*/ 485152 h 523927"/>
                  <a:gd name="connsiteX37" fmla="*/ 51880 w 399977"/>
                  <a:gd name="connsiteY37" fmla="*/ 486388 h 523927"/>
                  <a:gd name="connsiteX38" fmla="*/ 54150 w 399977"/>
                  <a:gd name="connsiteY38" fmla="*/ 488289 h 523927"/>
                  <a:gd name="connsiteX39" fmla="*/ 64817 w 399977"/>
                  <a:gd name="connsiteY39" fmla="*/ 497277 h 523927"/>
                  <a:gd name="connsiteX40" fmla="*/ 68638 w 399977"/>
                  <a:gd name="connsiteY40" fmla="*/ 499861 h 523927"/>
                  <a:gd name="connsiteX41" fmla="*/ 79933 w 399977"/>
                  <a:gd name="connsiteY41" fmla="*/ 506542 h 523927"/>
                  <a:gd name="connsiteX42" fmla="*/ 84307 w 399977"/>
                  <a:gd name="connsiteY42" fmla="*/ 508609 h 523927"/>
                  <a:gd name="connsiteX43" fmla="*/ 95916 w 399977"/>
                  <a:gd name="connsiteY43" fmla="*/ 513297 h 523927"/>
                  <a:gd name="connsiteX44" fmla="*/ 101157 w 399977"/>
                  <a:gd name="connsiteY44" fmla="*/ 514976 h 523927"/>
                  <a:gd name="connsiteX45" fmla="*/ 112489 w 399977"/>
                  <a:gd name="connsiteY45" fmla="*/ 518003 h 523927"/>
                  <a:gd name="connsiteX46" fmla="*/ 119096 w 399977"/>
                  <a:gd name="connsiteY46" fmla="*/ 519350 h 523927"/>
                  <a:gd name="connsiteX47" fmla="*/ 129395 w 399977"/>
                  <a:gd name="connsiteY47" fmla="*/ 521030 h 523927"/>
                  <a:gd name="connsiteX48" fmla="*/ 188417 w 399977"/>
                  <a:gd name="connsiteY48" fmla="*/ 523928 h 523927"/>
                  <a:gd name="connsiteX49" fmla="*/ 195098 w 399977"/>
                  <a:gd name="connsiteY49" fmla="*/ 523928 h 523927"/>
                  <a:gd name="connsiteX50" fmla="*/ 201779 w 399977"/>
                  <a:gd name="connsiteY50" fmla="*/ 523928 h 523927"/>
                  <a:gd name="connsiteX51" fmla="*/ 257940 w 399977"/>
                  <a:gd name="connsiteY51" fmla="*/ 521547 h 523927"/>
                  <a:gd name="connsiteX52" fmla="*/ 262721 w 399977"/>
                  <a:gd name="connsiteY52" fmla="*/ 520956 h 523927"/>
                  <a:gd name="connsiteX53" fmla="*/ 272151 w 399977"/>
                  <a:gd name="connsiteY53" fmla="*/ 519443 h 523927"/>
                  <a:gd name="connsiteX54" fmla="*/ 281656 w 399977"/>
                  <a:gd name="connsiteY54" fmla="*/ 517486 h 523927"/>
                  <a:gd name="connsiteX55" fmla="*/ 287747 w 399977"/>
                  <a:gd name="connsiteY55" fmla="*/ 515973 h 523927"/>
                  <a:gd name="connsiteX56" fmla="*/ 299079 w 399977"/>
                  <a:gd name="connsiteY56" fmla="*/ 512430 h 523927"/>
                  <a:gd name="connsiteX57" fmla="*/ 304210 w 399977"/>
                  <a:gd name="connsiteY57" fmla="*/ 510528 h 523927"/>
                  <a:gd name="connsiteX58" fmla="*/ 315265 w 399977"/>
                  <a:gd name="connsiteY58" fmla="*/ 505509 h 523927"/>
                  <a:gd name="connsiteX59" fmla="*/ 320506 w 399977"/>
                  <a:gd name="connsiteY59" fmla="*/ 502685 h 523927"/>
                  <a:gd name="connsiteX60" fmla="*/ 330565 w 399977"/>
                  <a:gd name="connsiteY60" fmla="*/ 496281 h 523927"/>
                  <a:gd name="connsiteX61" fmla="*/ 333351 w 399977"/>
                  <a:gd name="connsiteY61" fmla="*/ 494490 h 523927"/>
                  <a:gd name="connsiteX62" fmla="*/ 335252 w 399977"/>
                  <a:gd name="connsiteY62" fmla="*/ 492774 h 523927"/>
                  <a:gd name="connsiteX63" fmla="*/ 347654 w 399977"/>
                  <a:gd name="connsiteY63" fmla="*/ 481589 h 523927"/>
                  <a:gd name="connsiteX64" fmla="*/ 350958 w 399977"/>
                  <a:gd name="connsiteY64" fmla="*/ 477972 h 523927"/>
                  <a:gd name="connsiteX65" fmla="*/ 361017 w 399977"/>
                  <a:gd name="connsiteY65" fmla="*/ 465201 h 523927"/>
                  <a:gd name="connsiteX66" fmla="*/ 364247 w 399977"/>
                  <a:gd name="connsiteY66" fmla="*/ 460310 h 523927"/>
                  <a:gd name="connsiteX67" fmla="*/ 372441 w 399977"/>
                  <a:gd name="connsiteY67" fmla="*/ 445785 h 523927"/>
                  <a:gd name="connsiteX68" fmla="*/ 375468 w 399977"/>
                  <a:gd name="connsiteY68" fmla="*/ 439381 h 523927"/>
                  <a:gd name="connsiteX69" fmla="*/ 381909 w 399977"/>
                  <a:gd name="connsiteY69" fmla="*/ 423195 h 523927"/>
                  <a:gd name="connsiteX70" fmla="*/ 384622 w 399977"/>
                  <a:gd name="connsiteY70" fmla="*/ 415074 h 523927"/>
                  <a:gd name="connsiteX71" fmla="*/ 389476 w 399977"/>
                  <a:gd name="connsiteY71" fmla="*/ 397135 h 523927"/>
                  <a:gd name="connsiteX72" fmla="*/ 391672 w 399977"/>
                  <a:gd name="connsiteY72" fmla="*/ 387187 h 523927"/>
                  <a:gd name="connsiteX73" fmla="*/ 395087 w 399977"/>
                  <a:gd name="connsiteY73" fmla="*/ 367292 h 523927"/>
                  <a:gd name="connsiteX74" fmla="*/ 396526 w 399977"/>
                  <a:gd name="connsiteY74" fmla="*/ 355831 h 523927"/>
                  <a:gd name="connsiteX75" fmla="*/ 398556 w 399977"/>
                  <a:gd name="connsiteY75" fmla="*/ 333868 h 523927"/>
                  <a:gd name="connsiteX76" fmla="*/ 399184 w 399977"/>
                  <a:gd name="connsiteY76" fmla="*/ 320986 h 523927"/>
                  <a:gd name="connsiteX77" fmla="*/ 399738 w 399977"/>
                  <a:gd name="connsiteY77" fmla="*/ 301662 h 523927"/>
                  <a:gd name="connsiteX78" fmla="*/ 399977 w 399977"/>
                  <a:gd name="connsiteY78" fmla="*/ 292840 h 523927"/>
                  <a:gd name="connsiteX79" fmla="*/ 399977 w 399977"/>
                  <a:gd name="connsiteY79" fmla="*/ 0 h 523927"/>
                  <a:gd name="connsiteX80" fmla="*/ 298912 w 399977"/>
                  <a:gd name="connsiteY80" fmla="*/ 0 h 523927"/>
                  <a:gd name="connsiteX81" fmla="*/ 298912 w 399977"/>
                  <a:gd name="connsiteY81" fmla="*/ 292877 h 52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99977" h="523927">
                    <a:moveTo>
                      <a:pt x="390473" y="392724"/>
                    </a:moveTo>
                    <a:cubicBezTo>
                      <a:pt x="390473" y="392613"/>
                      <a:pt x="390510" y="392484"/>
                      <a:pt x="390547" y="392373"/>
                    </a:cubicBezTo>
                    <a:cubicBezTo>
                      <a:pt x="390510" y="392484"/>
                      <a:pt x="390473" y="392595"/>
                      <a:pt x="390473" y="392724"/>
                    </a:cubicBezTo>
                    <a:moveTo>
                      <a:pt x="383238" y="419375"/>
                    </a:moveTo>
                    <a:cubicBezTo>
                      <a:pt x="383275" y="419301"/>
                      <a:pt x="383275" y="419172"/>
                      <a:pt x="383312" y="419061"/>
                    </a:cubicBezTo>
                    <a:cubicBezTo>
                      <a:pt x="383275" y="419172"/>
                      <a:pt x="383275" y="419282"/>
                      <a:pt x="383238" y="419375"/>
                    </a:cubicBezTo>
                    <a:moveTo>
                      <a:pt x="298912" y="292877"/>
                    </a:moveTo>
                    <a:cubicBezTo>
                      <a:pt x="298912" y="358950"/>
                      <a:pt x="288614" y="394699"/>
                      <a:pt x="268165" y="413358"/>
                    </a:cubicBezTo>
                    <a:cubicBezTo>
                      <a:pt x="267814" y="413635"/>
                      <a:pt x="267408" y="413912"/>
                      <a:pt x="267058" y="414225"/>
                    </a:cubicBezTo>
                    <a:cubicBezTo>
                      <a:pt x="265156" y="415905"/>
                      <a:pt x="263164" y="417455"/>
                      <a:pt x="261096" y="418839"/>
                    </a:cubicBezTo>
                    <a:cubicBezTo>
                      <a:pt x="260266" y="419393"/>
                      <a:pt x="259343" y="419836"/>
                      <a:pt x="258513" y="420316"/>
                    </a:cubicBezTo>
                    <a:cubicBezTo>
                      <a:pt x="256759" y="421386"/>
                      <a:pt x="255006" y="422420"/>
                      <a:pt x="253179" y="423306"/>
                    </a:cubicBezTo>
                    <a:cubicBezTo>
                      <a:pt x="252145" y="423786"/>
                      <a:pt x="251038" y="424136"/>
                      <a:pt x="250004" y="424579"/>
                    </a:cubicBezTo>
                    <a:cubicBezTo>
                      <a:pt x="248140" y="425373"/>
                      <a:pt x="246313" y="426129"/>
                      <a:pt x="244357" y="426775"/>
                    </a:cubicBezTo>
                    <a:cubicBezTo>
                      <a:pt x="243637" y="427015"/>
                      <a:pt x="242844" y="427181"/>
                      <a:pt x="242087" y="427403"/>
                    </a:cubicBezTo>
                    <a:cubicBezTo>
                      <a:pt x="230386" y="430780"/>
                      <a:pt x="217024" y="432054"/>
                      <a:pt x="201798" y="432054"/>
                    </a:cubicBezTo>
                    <a:cubicBezTo>
                      <a:pt x="166510" y="432054"/>
                      <a:pt x="139656" y="427791"/>
                      <a:pt x="122953" y="406954"/>
                    </a:cubicBezTo>
                    <a:cubicBezTo>
                      <a:pt x="107081" y="387187"/>
                      <a:pt x="100363" y="353062"/>
                      <a:pt x="100363" y="292877"/>
                    </a:cubicBezTo>
                    <a:lnTo>
                      <a:pt x="100363" y="37"/>
                    </a:lnTo>
                    <a:lnTo>
                      <a:pt x="0" y="37"/>
                    </a:lnTo>
                    <a:lnTo>
                      <a:pt x="0" y="292877"/>
                    </a:lnTo>
                    <a:cubicBezTo>
                      <a:pt x="0" y="297565"/>
                      <a:pt x="240" y="301829"/>
                      <a:pt x="314" y="306369"/>
                    </a:cubicBezTo>
                    <a:cubicBezTo>
                      <a:pt x="388" y="310226"/>
                      <a:pt x="480" y="314120"/>
                      <a:pt x="590" y="317867"/>
                    </a:cubicBezTo>
                    <a:cubicBezTo>
                      <a:pt x="757" y="323071"/>
                      <a:pt x="941" y="328294"/>
                      <a:pt x="1273" y="333296"/>
                    </a:cubicBezTo>
                    <a:cubicBezTo>
                      <a:pt x="1680" y="340291"/>
                      <a:pt x="2196" y="347064"/>
                      <a:pt x="2824" y="353579"/>
                    </a:cubicBezTo>
                    <a:cubicBezTo>
                      <a:pt x="3230" y="357713"/>
                      <a:pt x="3747" y="361700"/>
                      <a:pt x="4208" y="365668"/>
                    </a:cubicBezTo>
                    <a:cubicBezTo>
                      <a:pt x="4762" y="370392"/>
                      <a:pt x="5444" y="374969"/>
                      <a:pt x="6164" y="379436"/>
                    </a:cubicBezTo>
                    <a:cubicBezTo>
                      <a:pt x="6884" y="383939"/>
                      <a:pt x="7641" y="388313"/>
                      <a:pt x="8471" y="392558"/>
                    </a:cubicBezTo>
                    <a:cubicBezTo>
                      <a:pt x="9468" y="397652"/>
                      <a:pt x="10538" y="402506"/>
                      <a:pt x="11701" y="407194"/>
                    </a:cubicBezTo>
                    <a:cubicBezTo>
                      <a:pt x="12328" y="409778"/>
                      <a:pt x="13012" y="412398"/>
                      <a:pt x="13694" y="414908"/>
                    </a:cubicBezTo>
                    <a:cubicBezTo>
                      <a:pt x="15374" y="420833"/>
                      <a:pt x="17164" y="426369"/>
                      <a:pt x="19065" y="431648"/>
                    </a:cubicBezTo>
                    <a:cubicBezTo>
                      <a:pt x="19822" y="433715"/>
                      <a:pt x="20578" y="435782"/>
                      <a:pt x="21372" y="437812"/>
                    </a:cubicBezTo>
                    <a:cubicBezTo>
                      <a:pt x="23476" y="443053"/>
                      <a:pt x="25709" y="448000"/>
                      <a:pt x="28053" y="452651"/>
                    </a:cubicBezTo>
                    <a:cubicBezTo>
                      <a:pt x="28884" y="454330"/>
                      <a:pt x="29806" y="455917"/>
                      <a:pt x="30711" y="457542"/>
                    </a:cubicBezTo>
                    <a:cubicBezTo>
                      <a:pt x="33221" y="462082"/>
                      <a:pt x="35842" y="466419"/>
                      <a:pt x="38628" y="470387"/>
                    </a:cubicBezTo>
                    <a:cubicBezTo>
                      <a:pt x="39625" y="471734"/>
                      <a:pt x="40659" y="473044"/>
                      <a:pt x="41655" y="474373"/>
                    </a:cubicBezTo>
                    <a:cubicBezTo>
                      <a:pt x="44590" y="478231"/>
                      <a:pt x="47653" y="481885"/>
                      <a:pt x="50846" y="485152"/>
                    </a:cubicBezTo>
                    <a:cubicBezTo>
                      <a:pt x="51197" y="485558"/>
                      <a:pt x="51529" y="485982"/>
                      <a:pt x="51880" y="486388"/>
                    </a:cubicBezTo>
                    <a:cubicBezTo>
                      <a:pt x="52599" y="487108"/>
                      <a:pt x="53430" y="487625"/>
                      <a:pt x="54150" y="488289"/>
                    </a:cubicBezTo>
                    <a:cubicBezTo>
                      <a:pt x="57619" y="491556"/>
                      <a:pt x="61108" y="494583"/>
                      <a:pt x="64817" y="497277"/>
                    </a:cubicBezTo>
                    <a:cubicBezTo>
                      <a:pt x="66091" y="498200"/>
                      <a:pt x="67364" y="498994"/>
                      <a:pt x="68638" y="499861"/>
                    </a:cubicBezTo>
                    <a:cubicBezTo>
                      <a:pt x="72292" y="502334"/>
                      <a:pt x="76038" y="504549"/>
                      <a:pt x="79933" y="506542"/>
                    </a:cubicBezTo>
                    <a:cubicBezTo>
                      <a:pt x="81372" y="507299"/>
                      <a:pt x="82830" y="507926"/>
                      <a:pt x="84307" y="508609"/>
                    </a:cubicBezTo>
                    <a:cubicBezTo>
                      <a:pt x="88127" y="510362"/>
                      <a:pt x="91948" y="511950"/>
                      <a:pt x="95916" y="513297"/>
                    </a:cubicBezTo>
                    <a:cubicBezTo>
                      <a:pt x="97632" y="513924"/>
                      <a:pt x="99385" y="514460"/>
                      <a:pt x="101157" y="514976"/>
                    </a:cubicBezTo>
                    <a:cubicBezTo>
                      <a:pt x="104904" y="516121"/>
                      <a:pt x="108668" y="517173"/>
                      <a:pt x="112489" y="518003"/>
                    </a:cubicBezTo>
                    <a:cubicBezTo>
                      <a:pt x="114685" y="518520"/>
                      <a:pt x="116863" y="518926"/>
                      <a:pt x="119096" y="519350"/>
                    </a:cubicBezTo>
                    <a:cubicBezTo>
                      <a:pt x="122474" y="519978"/>
                      <a:pt x="125943" y="520550"/>
                      <a:pt x="129395" y="521030"/>
                    </a:cubicBezTo>
                    <a:cubicBezTo>
                      <a:pt x="148570" y="523614"/>
                      <a:pt x="168540" y="523928"/>
                      <a:pt x="188417" y="523928"/>
                    </a:cubicBezTo>
                    <a:cubicBezTo>
                      <a:pt x="190650" y="523928"/>
                      <a:pt x="192865" y="523928"/>
                      <a:pt x="195098" y="523928"/>
                    </a:cubicBezTo>
                    <a:lnTo>
                      <a:pt x="201779" y="523928"/>
                    </a:lnTo>
                    <a:cubicBezTo>
                      <a:pt x="219238" y="523928"/>
                      <a:pt x="238525" y="523761"/>
                      <a:pt x="257940" y="521547"/>
                    </a:cubicBezTo>
                    <a:cubicBezTo>
                      <a:pt x="259527" y="521344"/>
                      <a:pt x="261115" y="521141"/>
                      <a:pt x="262721" y="520956"/>
                    </a:cubicBezTo>
                    <a:cubicBezTo>
                      <a:pt x="265858" y="520513"/>
                      <a:pt x="269014" y="520033"/>
                      <a:pt x="272151" y="519443"/>
                    </a:cubicBezTo>
                    <a:cubicBezTo>
                      <a:pt x="275326" y="518889"/>
                      <a:pt x="278519" y="518243"/>
                      <a:pt x="281656" y="517486"/>
                    </a:cubicBezTo>
                    <a:cubicBezTo>
                      <a:pt x="283686" y="517007"/>
                      <a:pt x="285717" y="516527"/>
                      <a:pt x="287747" y="515973"/>
                    </a:cubicBezTo>
                    <a:cubicBezTo>
                      <a:pt x="291567" y="514939"/>
                      <a:pt x="295351" y="513740"/>
                      <a:pt x="299079" y="512430"/>
                    </a:cubicBezTo>
                    <a:cubicBezTo>
                      <a:pt x="300795" y="511839"/>
                      <a:pt x="302493" y="511193"/>
                      <a:pt x="304210" y="510528"/>
                    </a:cubicBezTo>
                    <a:cubicBezTo>
                      <a:pt x="307956" y="509052"/>
                      <a:pt x="311647" y="507354"/>
                      <a:pt x="315265" y="505509"/>
                    </a:cubicBezTo>
                    <a:cubicBezTo>
                      <a:pt x="317055" y="504586"/>
                      <a:pt x="318808" y="503681"/>
                      <a:pt x="320506" y="502685"/>
                    </a:cubicBezTo>
                    <a:cubicBezTo>
                      <a:pt x="323920" y="500728"/>
                      <a:pt x="327261" y="498588"/>
                      <a:pt x="330565" y="496281"/>
                    </a:cubicBezTo>
                    <a:cubicBezTo>
                      <a:pt x="331488" y="495653"/>
                      <a:pt x="332428" y="495173"/>
                      <a:pt x="333351" y="494490"/>
                    </a:cubicBezTo>
                    <a:cubicBezTo>
                      <a:pt x="334034" y="494010"/>
                      <a:pt x="334588" y="493291"/>
                      <a:pt x="335252" y="492774"/>
                    </a:cubicBezTo>
                    <a:cubicBezTo>
                      <a:pt x="339516" y="489433"/>
                      <a:pt x="343687" y="485742"/>
                      <a:pt x="347654" y="481589"/>
                    </a:cubicBezTo>
                    <a:cubicBezTo>
                      <a:pt x="348762" y="480445"/>
                      <a:pt x="349851" y="479209"/>
                      <a:pt x="350958" y="477972"/>
                    </a:cubicBezTo>
                    <a:cubicBezTo>
                      <a:pt x="354465" y="474041"/>
                      <a:pt x="357842" y="469815"/>
                      <a:pt x="361017" y="465201"/>
                    </a:cubicBezTo>
                    <a:cubicBezTo>
                      <a:pt x="362124" y="463613"/>
                      <a:pt x="363213" y="461971"/>
                      <a:pt x="364247" y="460310"/>
                    </a:cubicBezTo>
                    <a:cubicBezTo>
                      <a:pt x="367107" y="455807"/>
                      <a:pt x="369857" y="450971"/>
                      <a:pt x="372441" y="445785"/>
                    </a:cubicBezTo>
                    <a:cubicBezTo>
                      <a:pt x="373475" y="443681"/>
                      <a:pt x="374508" y="441577"/>
                      <a:pt x="375468" y="439381"/>
                    </a:cubicBezTo>
                    <a:cubicBezTo>
                      <a:pt x="377775" y="434287"/>
                      <a:pt x="379916" y="428916"/>
                      <a:pt x="381909" y="423195"/>
                    </a:cubicBezTo>
                    <a:cubicBezTo>
                      <a:pt x="382869" y="420537"/>
                      <a:pt x="383773" y="417824"/>
                      <a:pt x="384622" y="415074"/>
                    </a:cubicBezTo>
                    <a:cubicBezTo>
                      <a:pt x="386375" y="409390"/>
                      <a:pt x="387999" y="403429"/>
                      <a:pt x="389476" y="397135"/>
                    </a:cubicBezTo>
                    <a:cubicBezTo>
                      <a:pt x="390232" y="393905"/>
                      <a:pt x="390953" y="390565"/>
                      <a:pt x="391672" y="387187"/>
                    </a:cubicBezTo>
                    <a:cubicBezTo>
                      <a:pt x="392945" y="380857"/>
                      <a:pt x="394090" y="374268"/>
                      <a:pt x="395087" y="367292"/>
                    </a:cubicBezTo>
                    <a:cubicBezTo>
                      <a:pt x="395603" y="363545"/>
                      <a:pt x="396046" y="359688"/>
                      <a:pt x="396526" y="355831"/>
                    </a:cubicBezTo>
                    <a:cubicBezTo>
                      <a:pt x="397320" y="348799"/>
                      <a:pt x="398039" y="341509"/>
                      <a:pt x="398556" y="333868"/>
                    </a:cubicBezTo>
                    <a:cubicBezTo>
                      <a:pt x="398833" y="329697"/>
                      <a:pt x="399036" y="325323"/>
                      <a:pt x="399184" y="320986"/>
                    </a:cubicBezTo>
                    <a:cubicBezTo>
                      <a:pt x="399460" y="314748"/>
                      <a:pt x="399664" y="308251"/>
                      <a:pt x="399738" y="301662"/>
                    </a:cubicBezTo>
                    <a:cubicBezTo>
                      <a:pt x="399775" y="298636"/>
                      <a:pt x="399977" y="295886"/>
                      <a:pt x="399977" y="292840"/>
                    </a:cubicBezTo>
                    <a:lnTo>
                      <a:pt x="399977" y="0"/>
                    </a:lnTo>
                    <a:lnTo>
                      <a:pt x="298912" y="0"/>
                    </a:lnTo>
                    <a:lnTo>
                      <a:pt x="298912" y="29287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35693C1-3192-4B90-AD39-A20003A4853E}"/>
                  </a:ext>
                </a:extLst>
              </p:cNvPr>
              <p:cNvSpPr/>
              <p:nvPr/>
            </p:nvSpPr>
            <p:spPr>
              <a:xfrm>
                <a:off x="4213991" y="4219892"/>
                <a:ext cx="387833" cy="520365"/>
              </a:xfrm>
              <a:custGeom>
                <a:avLst/>
                <a:gdLst>
                  <a:gd name="connsiteX0" fmla="*/ 288393 w 387833"/>
                  <a:gd name="connsiteY0" fmla="*/ 8877 h 520365"/>
                  <a:gd name="connsiteX1" fmla="*/ 287987 w 387833"/>
                  <a:gd name="connsiteY1" fmla="*/ 8711 h 520365"/>
                  <a:gd name="connsiteX2" fmla="*/ 288393 w 387833"/>
                  <a:gd name="connsiteY2" fmla="*/ 8877 h 520365"/>
                  <a:gd name="connsiteX3" fmla="*/ 251038 w 387833"/>
                  <a:gd name="connsiteY3" fmla="*/ 228798 h 520365"/>
                  <a:gd name="connsiteX4" fmla="*/ 249728 w 387833"/>
                  <a:gd name="connsiteY4" fmla="*/ 229389 h 520365"/>
                  <a:gd name="connsiteX5" fmla="*/ 251038 w 387833"/>
                  <a:gd name="connsiteY5" fmla="*/ 228798 h 520365"/>
                  <a:gd name="connsiteX6" fmla="*/ 258236 w 387833"/>
                  <a:gd name="connsiteY6" fmla="*/ 222394 h 520365"/>
                  <a:gd name="connsiteX7" fmla="*/ 257442 w 387833"/>
                  <a:gd name="connsiteY7" fmla="*/ 223114 h 520365"/>
                  <a:gd name="connsiteX8" fmla="*/ 258236 w 387833"/>
                  <a:gd name="connsiteY8" fmla="*/ 222394 h 520365"/>
                  <a:gd name="connsiteX9" fmla="*/ 244080 w 387833"/>
                  <a:gd name="connsiteY9" fmla="*/ 93129 h 520365"/>
                  <a:gd name="connsiteX10" fmla="*/ 251112 w 387833"/>
                  <a:gd name="connsiteY10" fmla="*/ 97392 h 520365"/>
                  <a:gd name="connsiteX11" fmla="*/ 253658 w 387833"/>
                  <a:gd name="connsiteY11" fmla="*/ 99773 h 520365"/>
                  <a:gd name="connsiteX12" fmla="*/ 258070 w 387833"/>
                  <a:gd name="connsiteY12" fmla="*/ 104590 h 520365"/>
                  <a:gd name="connsiteX13" fmla="*/ 260930 w 387833"/>
                  <a:gd name="connsiteY13" fmla="*/ 109278 h 520365"/>
                  <a:gd name="connsiteX14" fmla="*/ 263588 w 387833"/>
                  <a:gd name="connsiteY14" fmla="*/ 114371 h 520365"/>
                  <a:gd name="connsiteX15" fmla="*/ 265968 w 387833"/>
                  <a:gd name="connsiteY15" fmla="*/ 121329 h 520365"/>
                  <a:gd name="connsiteX16" fmla="*/ 267722 w 387833"/>
                  <a:gd name="connsiteY16" fmla="*/ 127291 h 520365"/>
                  <a:gd name="connsiteX17" fmla="*/ 268959 w 387833"/>
                  <a:gd name="connsiteY17" fmla="*/ 134802 h 520365"/>
                  <a:gd name="connsiteX18" fmla="*/ 270232 w 387833"/>
                  <a:gd name="connsiteY18" fmla="*/ 143790 h 520365"/>
                  <a:gd name="connsiteX19" fmla="*/ 270306 w 387833"/>
                  <a:gd name="connsiteY19" fmla="*/ 145267 h 520365"/>
                  <a:gd name="connsiteX20" fmla="*/ 270989 w 387833"/>
                  <a:gd name="connsiteY20" fmla="*/ 162135 h 520365"/>
                  <a:gd name="connsiteX21" fmla="*/ 219589 w 387833"/>
                  <a:gd name="connsiteY21" fmla="*/ 235203 h 520365"/>
                  <a:gd name="connsiteX22" fmla="*/ 101009 w 387833"/>
                  <a:gd name="connsiteY22" fmla="*/ 235203 h 520365"/>
                  <a:gd name="connsiteX23" fmla="*/ 101009 w 387833"/>
                  <a:gd name="connsiteY23" fmla="*/ 88312 h 520365"/>
                  <a:gd name="connsiteX24" fmla="*/ 219626 w 387833"/>
                  <a:gd name="connsiteY24" fmla="*/ 88312 h 520365"/>
                  <a:gd name="connsiteX25" fmla="*/ 242659 w 387833"/>
                  <a:gd name="connsiteY25" fmla="*/ 92372 h 520365"/>
                  <a:gd name="connsiteX26" fmla="*/ 244080 w 387833"/>
                  <a:gd name="connsiteY26" fmla="*/ 93129 h 520365"/>
                  <a:gd name="connsiteX27" fmla="*/ 100290 w 387833"/>
                  <a:gd name="connsiteY27" fmla="*/ 313603 h 520365"/>
                  <a:gd name="connsiteX28" fmla="*/ 188029 w 387833"/>
                  <a:gd name="connsiteY28" fmla="*/ 323422 h 520365"/>
                  <a:gd name="connsiteX29" fmla="*/ 274551 w 387833"/>
                  <a:gd name="connsiteY29" fmla="*/ 520273 h 520365"/>
                  <a:gd name="connsiteX30" fmla="*/ 274588 w 387833"/>
                  <a:gd name="connsiteY30" fmla="*/ 520347 h 520365"/>
                  <a:gd name="connsiteX31" fmla="*/ 387833 w 387833"/>
                  <a:gd name="connsiteY31" fmla="*/ 520347 h 520365"/>
                  <a:gd name="connsiteX32" fmla="*/ 288393 w 387833"/>
                  <a:gd name="connsiteY32" fmla="*/ 315652 h 520365"/>
                  <a:gd name="connsiteX33" fmla="*/ 289260 w 387833"/>
                  <a:gd name="connsiteY33" fmla="*/ 315375 h 520365"/>
                  <a:gd name="connsiteX34" fmla="*/ 341730 w 387833"/>
                  <a:gd name="connsiteY34" fmla="*/ 283003 h 520365"/>
                  <a:gd name="connsiteX35" fmla="*/ 346750 w 387833"/>
                  <a:gd name="connsiteY35" fmla="*/ 275843 h 520365"/>
                  <a:gd name="connsiteX36" fmla="*/ 347470 w 387833"/>
                  <a:gd name="connsiteY36" fmla="*/ 274772 h 520365"/>
                  <a:gd name="connsiteX37" fmla="*/ 352010 w 387833"/>
                  <a:gd name="connsiteY37" fmla="*/ 266818 h 520365"/>
                  <a:gd name="connsiteX38" fmla="*/ 353598 w 387833"/>
                  <a:gd name="connsiteY38" fmla="*/ 263828 h 520365"/>
                  <a:gd name="connsiteX39" fmla="*/ 357252 w 387833"/>
                  <a:gd name="connsiteY39" fmla="*/ 255467 h 520365"/>
                  <a:gd name="connsiteX40" fmla="*/ 358931 w 387833"/>
                  <a:gd name="connsiteY40" fmla="*/ 251296 h 520365"/>
                  <a:gd name="connsiteX41" fmla="*/ 361995 w 387833"/>
                  <a:gd name="connsiteY41" fmla="*/ 242068 h 520365"/>
                  <a:gd name="connsiteX42" fmla="*/ 363434 w 387833"/>
                  <a:gd name="connsiteY42" fmla="*/ 237288 h 520365"/>
                  <a:gd name="connsiteX43" fmla="*/ 366055 w 387833"/>
                  <a:gd name="connsiteY43" fmla="*/ 226196 h 520365"/>
                  <a:gd name="connsiteX44" fmla="*/ 366978 w 387833"/>
                  <a:gd name="connsiteY44" fmla="*/ 221748 h 520365"/>
                  <a:gd name="connsiteX45" fmla="*/ 369285 w 387833"/>
                  <a:gd name="connsiteY45" fmla="*/ 207039 h 520365"/>
                  <a:gd name="connsiteX46" fmla="*/ 369636 w 387833"/>
                  <a:gd name="connsiteY46" fmla="*/ 204621 h 520365"/>
                  <a:gd name="connsiteX47" fmla="*/ 372054 w 387833"/>
                  <a:gd name="connsiteY47" fmla="*/ 162135 h 520365"/>
                  <a:gd name="connsiteX48" fmla="*/ 369156 w 387833"/>
                  <a:gd name="connsiteY48" fmla="*/ 119502 h 520365"/>
                  <a:gd name="connsiteX49" fmla="*/ 369119 w 387833"/>
                  <a:gd name="connsiteY49" fmla="*/ 119096 h 520365"/>
                  <a:gd name="connsiteX50" fmla="*/ 365889 w 387833"/>
                  <a:gd name="connsiteY50" fmla="*/ 101600 h 520365"/>
                  <a:gd name="connsiteX51" fmla="*/ 364579 w 387833"/>
                  <a:gd name="connsiteY51" fmla="*/ 96635 h 520365"/>
                  <a:gd name="connsiteX52" fmla="*/ 361349 w 387833"/>
                  <a:gd name="connsiteY52" fmla="*/ 85100 h 520365"/>
                  <a:gd name="connsiteX53" fmla="*/ 359245 w 387833"/>
                  <a:gd name="connsiteY53" fmla="*/ 79527 h 520365"/>
                  <a:gd name="connsiteX54" fmla="*/ 355554 w 387833"/>
                  <a:gd name="connsiteY54" fmla="*/ 69985 h 520365"/>
                  <a:gd name="connsiteX55" fmla="*/ 353413 w 387833"/>
                  <a:gd name="connsiteY55" fmla="*/ 65814 h 520365"/>
                  <a:gd name="connsiteX56" fmla="*/ 348448 w 387833"/>
                  <a:gd name="connsiteY56" fmla="*/ 56346 h 520365"/>
                  <a:gd name="connsiteX57" fmla="*/ 347728 w 387833"/>
                  <a:gd name="connsiteY57" fmla="*/ 55275 h 520365"/>
                  <a:gd name="connsiteX58" fmla="*/ 331340 w 387833"/>
                  <a:gd name="connsiteY58" fmla="*/ 34383 h 520365"/>
                  <a:gd name="connsiteX59" fmla="*/ 329660 w 387833"/>
                  <a:gd name="connsiteY59" fmla="*/ 33110 h 520365"/>
                  <a:gd name="connsiteX60" fmla="*/ 314268 w 387833"/>
                  <a:gd name="connsiteY60" fmla="*/ 21224 h 520365"/>
                  <a:gd name="connsiteX61" fmla="*/ 310411 w 387833"/>
                  <a:gd name="connsiteY61" fmla="*/ 18677 h 520365"/>
                  <a:gd name="connsiteX62" fmla="*/ 291549 w 387833"/>
                  <a:gd name="connsiteY62" fmla="*/ 10040 h 520365"/>
                  <a:gd name="connsiteX63" fmla="*/ 286307 w 387833"/>
                  <a:gd name="connsiteY63" fmla="*/ 8084 h 520365"/>
                  <a:gd name="connsiteX64" fmla="*/ 264160 w 387833"/>
                  <a:gd name="connsiteY64" fmla="*/ 2916 h 520365"/>
                  <a:gd name="connsiteX65" fmla="*/ 258863 w 387833"/>
                  <a:gd name="connsiteY65" fmla="*/ 1993 h 520365"/>
                  <a:gd name="connsiteX66" fmla="*/ 231733 w 387833"/>
                  <a:gd name="connsiteY66" fmla="*/ 203 h 520365"/>
                  <a:gd name="connsiteX67" fmla="*/ 228909 w 387833"/>
                  <a:gd name="connsiteY67" fmla="*/ 0 h 520365"/>
                  <a:gd name="connsiteX68" fmla="*/ 0 w 387833"/>
                  <a:gd name="connsiteY68" fmla="*/ 0 h 520365"/>
                  <a:gd name="connsiteX69" fmla="*/ 0 w 387833"/>
                  <a:gd name="connsiteY69" fmla="*/ 520365 h 520365"/>
                  <a:gd name="connsiteX70" fmla="*/ 100326 w 387833"/>
                  <a:gd name="connsiteY70" fmla="*/ 520365 h 520365"/>
                  <a:gd name="connsiteX71" fmla="*/ 100326 w 387833"/>
                  <a:gd name="connsiteY71" fmla="*/ 313603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7833" h="520365">
                    <a:moveTo>
                      <a:pt x="288393" y="8877"/>
                    </a:moveTo>
                    <a:cubicBezTo>
                      <a:pt x="288282" y="8804"/>
                      <a:pt x="288153" y="8767"/>
                      <a:pt x="287987" y="8711"/>
                    </a:cubicBezTo>
                    <a:cubicBezTo>
                      <a:pt x="288153" y="8767"/>
                      <a:pt x="288263" y="8804"/>
                      <a:pt x="288393" y="8877"/>
                    </a:cubicBezTo>
                    <a:moveTo>
                      <a:pt x="251038" y="228798"/>
                    </a:moveTo>
                    <a:cubicBezTo>
                      <a:pt x="250632" y="229038"/>
                      <a:pt x="250115" y="229149"/>
                      <a:pt x="249728" y="229389"/>
                    </a:cubicBezTo>
                    <a:cubicBezTo>
                      <a:pt x="250134" y="229167"/>
                      <a:pt x="250650" y="229038"/>
                      <a:pt x="251038" y="228798"/>
                    </a:cubicBezTo>
                    <a:moveTo>
                      <a:pt x="258236" y="222394"/>
                    </a:moveTo>
                    <a:cubicBezTo>
                      <a:pt x="257996" y="222671"/>
                      <a:pt x="257719" y="222837"/>
                      <a:pt x="257442" y="223114"/>
                    </a:cubicBezTo>
                    <a:cubicBezTo>
                      <a:pt x="257719" y="222837"/>
                      <a:pt x="257996" y="222671"/>
                      <a:pt x="258236" y="222394"/>
                    </a:cubicBezTo>
                    <a:moveTo>
                      <a:pt x="244080" y="93129"/>
                    </a:moveTo>
                    <a:cubicBezTo>
                      <a:pt x="246627" y="94328"/>
                      <a:pt x="248971" y="95713"/>
                      <a:pt x="251112" y="97392"/>
                    </a:cubicBezTo>
                    <a:cubicBezTo>
                      <a:pt x="252035" y="98112"/>
                      <a:pt x="252828" y="98979"/>
                      <a:pt x="253658" y="99773"/>
                    </a:cubicBezTo>
                    <a:cubicBezTo>
                      <a:pt x="255209" y="101249"/>
                      <a:pt x="256722" y="102800"/>
                      <a:pt x="258070" y="104590"/>
                    </a:cubicBezTo>
                    <a:cubicBezTo>
                      <a:pt x="259103" y="105974"/>
                      <a:pt x="260026" y="107653"/>
                      <a:pt x="260930" y="109278"/>
                    </a:cubicBezTo>
                    <a:cubicBezTo>
                      <a:pt x="261834" y="110902"/>
                      <a:pt x="262794" y="112507"/>
                      <a:pt x="263588" y="114371"/>
                    </a:cubicBezTo>
                    <a:cubicBezTo>
                      <a:pt x="264511" y="116439"/>
                      <a:pt x="265212" y="118912"/>
                      <a:pt x="265968" y="121329"/>
                    </a:cubicBezTo>
                    <a:cubicBezTo>
                      <a:pt x="266559" y="123286"/>
                      <a:pt x="267242" y="125150"/>
                      <a:pt x="267722" y="127291"/>
                    </a:cubicBezTo>
                    <a:cubicBezTo>
                      <a:pt x="268239" y="129598"/>
                      <a:pt x="268553" y="132311"/>
                      <a:pt x="268959" y="134802"/>
                    </a:cubicBezTo>
                    <a:cubicBezTo>
                      <a:pt x="269401" y="137737"/>
                      <a:pt x="269955" y="140524"/>
                      <a:pt x="270232" y="143790"/>
                    </a:cubicBezTo>
                    <a:cubicBezTo>
                      <a:pt x="270269" y="144233"/>
                      <a:pt x="270269" y="144787"/>
                      <a:pt x="270306" y="145267"/>
                    </a:cubicBezTo>
                    <a:cubicBezTo>
                      <a:pt x="270712" y="150508"/>
                      <a:pt x="270989" y="156082"/>
                      <a:pt x="270989" y="162135"/>
                    </a:cubicBezTo>
                    <a:cubicBezTo>
                      <a:pt x="270989" y="224277"/>
                      <a:pt x="254397" y="235203"/>
                      <a:pt x="219589" y="235203"/>
                    </a:cubicBezTo>
                    <a:lnTo>
                      <a:pt x="101009" y="235203"/>
                    </a:lnTo>
                    <a:lnTo>
                      <a:pt x="101009" y="88312"/>
                    </a:lnTo>
                    <a:lnTo>
                      <a:pt x="219626" y="88312"/>
                    </a:lnTo>
                    <a:cubicBezTo>
                      <a:pt x="228577" y="88312"/>
                      <a:pt x="236218" y="89622"/>
                      <a:pt x="242659" y="92372"/>
                    </a:cubicBezTo>
                    <a:cubicBezTo>
                      <a:pt x="243120" y="92575"/>
                      <a:pt x="243600" y="92889"/>
                      <a:pt x="244080" y="93129"/>
                    </a:cubicBezTo>
                    <a:moveTo>
                      <a:pt x="100290" y="313603"/>
                    </a:moveTo>
                    <a:lnTo>
                      <a:pt x="188029" y="323422"/>
                    </a:lnTo>
                    <a:lnTo>
                      <a:pt x="274551" y="520273"/>
                    </a:lnTo>
                    <a:lnTo>
                      <a:pt x="274588" y="520347"/>
                    </a:lnTo>
                    <a:lnTo>
                      <a:pt x="387833" y="520347"/>
                    </a:lnTo>
                    <a:lnTo>
                      <a:pt x="288393" y="315652"/>
                    </a:lnTo>
                    <a:lnTo>
                      <a:pt x="289260" y="315375"/>
                    </a:lnTo>
                    <a:cubicBezTo>
                      <a:pt x="304210" y="310687"/>
                      <a:pt x="324732" y="304246"/>
                      <a:pt x="341730" y="283003"/>
                    </a:cubicBezTo>
                    <a:cubicBezTo>
                      <a:pt x="343520" y="280770"/>
                      <a:pt x="345108" y="278316"/>
                      <a:pt x="346750" y="275843"/>
                    </a:cubicBezTo>
                    <a:cubicBezTo>
                      <a:pt x="346990" y="275492"/>
                      <a:pt x="347230" y="275160"/>
                      <a:pt x="347470" y="274772"/>
                    </a:cubicBezTo>
                    <a:cubicBezTo>
                      <a:pt x="349094" y="272262"/>
                      <a:pt x="350571" y="269568"/>
                      <a:pt x="352010" y="266818"/>
                    </a:cubicBezTo>
                    <a:cubicBezTo>
                      <a:pt x="352564" y="265821"/>
                      <a:pt x="353081" y="264861"/>
                      <a:pt x="353598" y="263828"/>
                    </a:cubicBezTo>
                    <a:cubicBezTo>
                      <a:pt x="354908" y="261170"/>
                      <a:pt x="356107" y="258346"/>
                      <a:pt x="357252" y="255467"/>
                    </a:cubicBezTo>
                    <a:cubicBezTo>
                      <a:pt x="357842" y="254120"/>
                      <a:pt x="358396" y="252754"/>
                      <a:pt x="358931" y="251296"/>
                    </a:cubicBezTo>
                    <a:cubicBezTo>
                      <a:pt x="360039" y="248362"/>
                      <a:pt x="361035" y="245206"/>
                      <a:pt x="361995" y="242068"/>
                    </a:cubicBezTo>
                    <a:cubicBezTo>
                      <a:pt x="362475" y="240481"/>
                      <a:pt x="362991" y="238931"/>
                      <a:pt x="363434" y="237288"/>
                    </a:cubicBezTo>
                    <a:cubicBezTo>
                      <a:pt x="364394" y="233708"/>
                      <a:pt x="365262" y="229961"/>
                      <a:pt x="366055" y="226196"/>
                    </a:cubicBezTo>
                    <a:cubicBezTo>
                      <a:pt x="366332" y="224720"/>
                      <a:pt x="366683" y="223299"/>
                      <a:pt x="366978" y="221748"/>
                    </a:cubicBezTo>
                    <a:cubicBezTo>
                      <a:pt x="367901" y="217060"/>
                      <a:pt x="368658" y="212114"/>
                      <a:pt x="369285" y="207039"/>
                    </a:cubicBezTo>
                    <a:cubicBezTo>
                      <a:pt x="369396" y="206208"/>
                      <a:pt x="369525" y="205452"/>
                      <a:pt x="369636" y="204621"/>
                    </a:cubicBezTo>
                    <a:cubicBezTo>
                      <a:pt x="371186" y="191573"/>
                      <a:pt x="372054" y="177454"/>
                      <a:pt x="372054" y="162135"/>
                    </a:cubicBezTo>
                    <a:cubicBezTo>
                      <a:pt x="372054" y="146854"/>
                      <a:pt x="371057" y="132661"/>
                      <a:pt x="369156" y="119502"/>
                    </a:cubicBezTo>
                    <a:cubicBezTo>
                      <a:pt x="369156" y="119391"/>
                      <a:pt x="369119" y="119262"/>
                      <a:pt x="369119" y="119096"/>
                    </a:cubicBezTo>
                    <a:cubicBezTo>
                      <a:pt x="368252" y="113043"/>
                      <a:pt x="367163" y="107211"/>
                      <a:pt x="365889" y="101600"/>
                    </a:cubicBezTo>
                    <a:cubicBezTo>
                      <a:pt x="365483" y="99884"/>
                      <a:pt x="364966" y="98296"/>
                      <a:pt x="364579" y="96635"/>
                    </a:cubicBezTo>
                    <a:cubicBezTo>
                      <a:pt x="363582" y="92704"/>
                      <a:pt x="362549" y="88792"/>
                      <a:pt x="361349" y="85100"/>
                    </a:cubicBezTo>
                    <a:cubicBezTo>
                      <a:pt x="360721" y="83144"/>
                      <a:pt x="359965" y="81409"/>
                      <a:pt x="359245" y="79527"/>
                    </a:cubicBezTo>
                    <a:cubicBezTo>
                      <a:pt x="358045" y="76260"/>
                      <a:pt x="356901" y="73012"/>
                      <a:pt x="355554" y="69985"/>
                    </a:cubicBezTo>
                    <a:cubicBezTo>
                      <a:pt x="354871" y="68508"/>
                      <a:pt x="354114" y="67235"/>
                      <a:pt x="353413" y="65814"/>
                    </a:cubicBezTo>
                    <a:cubicBezTo>
                      <a:pt x="351826" y="62584"/>
                      <a:pt x="350239" y="59336"/>
                      <a:pt x="348448" y="56346"/>
                    </a:cubicBezTo>
                    <a:cubicBezTo>
                      <a:pt x="348208" y="55940"/>
                      <a:pt x="347932" y="55626"/>
                      <a:pt x="347728" y="55275"/>
                    </a:cubicBezTo>
                    <a:cubicBezTo>
                      <a:pt x="342912" y="47487"/>
                      <a:pt x="337541" y="40474"/>
                      <a:pt x="331340" y="34383"/>
                    </a:cubicBezTo>
                    <a:cubicBezTo>
                      <a:pt x="330823" y="33904"/>
                      <a:pt x="330195" y="33590"/>
                      <a:pt x="329660" y="33110"/>
                    </a:cubicBezTo>
                    <a:cubicBezTo>
                      <a:pt x="324880" y="28607"/>
                      <a:pt x="319712" y="24713"/>
                      <a:pt x="314268" y="21224"/>
                    </a:cubicBezTo>
                    <a:cubicBezTo>
                      <a:pt x="312995" y="20394"/>
                      <a:pt x="311758" y="19434"/>
                      <a:pt x="310411" y="18677"/>
                    </a:cubicBezTo>
                    <a:cubicBezTo>
                      <a:pt x="304486" y="15208"/>
                      <a:pt x="298156" y="12476"/>
                      <a:pt x="291549" y="10040"/>
                    </a:cubicBezTo>
                    <a:cubicBezTo>
                      <a:pt x="289795" y="9412"/>
                      <a:pt x="288134" y="8656"/>
                      <a:pt x="286307" y="8084"/>
                    </a:cubicBezTo>
                    <a:cubicBezTo>
                      <a:pt x="279276" y="5814"/>
                      <a:pt x="271819" y="4190"/>
                      <a:pt x="264160" y="2916"/>
                    </a:cubicBezTo>
                    <a:cubicBezTo>
                      <a:pt x="262370" y="2639"/>
                      <a:pt x="260690" y="2233"/>
                      <a:pt x="258863" y="1993"/>
                    </a:cubicBezTo>
                    <a:cubicBezTo>
                      <a:pt x="250152" y="849"/>
                      <a:pt x="241090" y="277"/>
                      <a:pt x="231733" y="203"/>
                    </a:cubicBezTo>
                    <a:cubicBezTo>
                      <a:pt x="230736" y="166"/>
                      <a:pt x="229906" y="0"/>
                      <a:pt x="228909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6" y="520365"/>
                    </a:lnTo>
                    <a:lnTo>
                      <a:pt x="100326" y="31360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EA9E602-4450-4068-B7E0-AD61C7D6F031}"/>
                  </a:ext>
                </a:extLst>
              </p:cNvPr>
              <p:cNvSpPr/>
              <p:nvPr/>
            </p:nvSpPr>
            <p:spPr>
              <a:xfrm>
                <a:off x="4979802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5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94" y="2104"/>
                      <a:pt x="7475" y="3304"/>
                    </a:cubicBezTo>
                    <a:cubicBezTo>
                      <a:pt x="5131" y="2159"/>
                      <a:pt x="2584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88BDD18-4E15-4EC0-B522-7CDCD35B7DF7}"/>
                  </a:ext>
                </a:extLst>
              </p:cNvPr>
              <p:cNvSpPr/>
              <p:nvPr/>
            </p:nvSpPr>
            <p:spPr>
              <a:xfrm>
                <a:off x="5008594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0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7" y="1200"/>
                      <a:pt x="3027" y="2547"/>
                      <a:pt x="4540" y="3820"/>
                    </a:cubicBezTo>
                    <a:cubicBezTo>
                      <a:pt x="3064" y="2547"/>
                      <a:pt x="1587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BD462D8-92A5-4FF3-A485-23DB7FBAAC61}"/>
                  </a:ext>
                </a:extLst>
              </p:cNvPr>
              <p:cNvSpPr/>
              <p:nvPr/>
            </p:nvSpPr>
            <p:spPr>
              <a:xfrm>
                <a:off x="4658041" y="4216422"/>
                <a:ext cx="420758" cy="526751"/>
              </a:xfrm>
              <a:custGeom>
                <a:avLst/>
                <a:gdLst>
                  <a:gd name="connsiteX0" fmla="*/ 12181 w 420758"/>
                  <a:gd name="connsiteY0" fmla="*/ 139435 h 526751"/>
                  <a:gd name="connsiteX1" fmla="*/ 15558 w 420758"/>
                  <a:gd name="connsiteY1" fmla="*/ 124947 h 526751"/>
                  <a:gd name="connsiteX2" fmla="*/ 12181 w 420758"/>
                  <a:gd name="connsiteY2" fmla="*/ 139435 h 526751"/>
                  <a:gd name="connsiteX3" fmla="*/ 6662 w 420758"/>
                  <a:gd name="connsiteY3" fmla="*/ 169592 h 526751"/>
                  <a:gd name="connsiteX4" fmla="*/ 8895 w 420758"/>
                  <a:gd name="connsiteY4" fmla="*/ 154550 h 526751"/>
                  <a:gd name="connsiteX5" fmla="*/ 6662 w 420758"/>
                  <a:gd name="connsiteY5" fmla="*/ 169592 h 526751"/>
                  <a:gd name="connsiteX6" fmla="*/ 3193 w 420758"/>
                  <a:gd name="connsiteY6" fmla="*/ 199029 h 526751"/>
                  <a:gd name="connsiteX7" fmla="*/ 4023 w 420758"/>
                  <a:gd name="connsiteY7" fmla="*/ 188601 h 526751"/>
                  <a:gd name="connsiteX8" fmla="*/ 3193 w 420758"/>
                  <a:gd name="connsiteY8" fmla="*/ 199029 h 526751"/>
                  <a:gd name="connsiteX9" fmla="*/ 20098 w 420758"/>
                  <a:gd name="connsiteY9" fmla="*/ 110773 h 526751"/>
                  <a:gd name="connsiteX10" fmla="*/ 23956 w 420758"/>
                  <a:gd name="connsiteY10" fmla="*/ 99404 h 526751"/>
                  <a:gd name="connsiteX11" fmla="*/ 20098 w 420758"/>
                  <a:gd name="connsiteY11" fmla="*/ 110773 h 526751"/>
                  <a:gd name="connsiteX12" fmla="*/ 34107 w 420758"/>
                  <a:gd name="connsiteY12" fmla="*/ 77423 h 526751"/>
                  <a:gd name="connsiteX13" fmla="*/ 30877 w 420758"/>
                  <a:gd name="connsiteY13" fmla="*/ 84178 h 526751"/>
                  <a:gd name="connsiteX14" fmla="*/ 34107 w 420758"/>
                  <a:gd name="connsiteY14" fmla="*/ 77423 h 526751"/>
                  <a:gd name="connsiteX15" fmla="*/ 45992 w 420758"/>
                  <a:gd name="connsiteY15" fmla="*/ 58653 h 526751"/>
                  <a:gd name="connsiteX16" fmla="*/ 45752 w 420758"/>
                  <a:gd name="connsiteY16" fmla="*/ 59004 h 526751"/>
                  <a:gd name="connsiteX17" fmla="*/ 45992 w 420758"/>
                  <a:gd name="connsiteY17" fmla="*/ 58653 h 526751"/>
                  <a:gd name="connsiteX18" fmla="*/ 121421 w 420758"/>
                  <a:gd name="connsiteY18" fmla="*/ 518797 h 526751"/>
                  <a:gd name="connsiteX19" fmla="*/ 119797 w 420758"/>
                  <a:gd name="connsiteY19" fmla="*/ 518354 h 526751"/>
                  <a:gd name="connsiteX20" fmla="*/ 121421 w 420758"/>
                  <a:gd name="connsiteY20" fmla="*/ 518797 h 526751"/>
                  <a:gd name="connsiteX21" fmla="*/ 86373 w 420758"/>
                  <a:gd name="connsiteY21" fmla="*/ 506357 h 526751"/>
                  <a:gd name="connsiteX22" fmla="*/ 84787 w 420758"/>
                  <a:gd name="connsiteY22" fmla="*/ 505398 h 526751"/>
                  <a:gd name="connsiteX23" fmla="*/ 86373 w 420758"/>
                  <a:gd name="connsiteY23" fmla="*/ 506357 h 526751"/>
                  <a:gd name="connsiteX24" fmla="*/ 103353 w 420758"/>
                  <a:gd name="connsiteY24" fmla="*/ 513555 h 526751"/>
                  <a:gd name="connsiteX25" fmla="*/ 99662 w 420758"/>
                  <a:gd name="connsiteY25" fmla="*/ 512042 h 526751"/>
                  <a:gd name="connsiteX26" fmla="*/ 103353 w 420758"/>
                  <a:gd name="connsiteY26" fmla="*/ 513555 h 526751"/>
                  <a:gd name="connsiteX27" fmla="*/ 291106 w 420758"/>
                  <a:gd name="connsiteY27" fmla="*/ 410848 h 526751"/>
                  <a:gd name="connsiteX28" fmla="*/ 288392 w 420758"/>
                  <a:gd name="connsiteY28" fmla="*/ 413469 h 526751"/>
                  <a:gd name="connsiteX29" fmla="*/ 283372 w 420758"/>
                  <a:gd name="connsiteY29" fmla="*/ 417843 h 526751"/>
                  <a:gd name="connsiteX30" fmla="*/ 280826 w 420758"/>
                  <a:gd name="connsiteY30" fmla="*/ 419633 h 526751"/>
                  <a:gd name="connsiteX31" fmla="*/ 275178 w 420758"/>
                  <a:gd name="connsiteY31" fmla="*/ 423047 h 526751"/>
                  <a:gd name="connsiteX32" fmla="*/ 271044 w 420758"/>
                  <a:gd name="connsiteY32" fmla="*/ 425114 h 526751"/>
                  <a:gd name="connsiteX33" fmla="*/ 266743 w 420758"/>
                  <a:gd name="connsiteY33" fmla="*/ 426904 h 526751"/>
                  <a:gd name="connsiteX34" fmla="*/ 258789 w 420758"/>
                  <a:gd name="connsiteY34" fmla="*/ 429562 h 526751"/>
                  <a:gd name="connsiteX35" fmla="*/ 257239 w 420758"/>
                  <a:gd name="connsiteY35" fmla="*/ 429968 h 526751"/>
                  <a:gd name="connsiteX36" fmla="*/ 210379 w 420758"/>
                  <a:gd name="connsiteY36" fmla="*/ 434748 h 526751"/>
                  <a:gd name="connsiteX37" fmla="*/ 157319 w 420758"/>
                  <a:gd name="connsiteY37" fmla="*/ 429138 h 526751"/>
                  <a:gd name="connsiteX38" fmla="*/ 156839 w 420758"/>
                  <a:gd name="connsiteY38" fmla="*/ 429027 h 526751"/>
                  <a:gd name="connsiteX39" fmla="*/ 121883 w 420758"/>
                  <a:gd name="connsiteY39" fmla="*/ 404241 h 526751"/>
                  <a:gd name="connsiteX40" fmla="*/ 108355 w 420758"/>
                  <a:gd name="connsiteY40" fmla="*/ 371112 h 526751"/>
                  <a:gd name="connsiteX41" fmla="*/ 108281 w 420758"/>
                  <a:gd name="connsiteY41" fmla="*/ 370799 h 526751"/>
                  <a:gd name="connsiteX42" fmla="*/ 100363 w 420758"/>
                  <a:gd name="connsiteY42" fmla="*/ 267224 h 526751"/>
                  <a:gd name="connsiteX43" fmla="*/ 126460 w 420758"/>
                  <a:gd name="connsiteY43" fmla="*/ 117454 h 526751"/>
                  <a:gd name="connsiteX44" fmla="*/ 210398 w 420758"/>
                  <a:gd name="connsiteY44" fmla="*/ 91800 h 526751"/>
                  <a:gd name="connsiteX45" fmla="*/ 295166 w 420758"/>
                  <a:gd name="connsiteY45" fmla="*/ 118764 h 526751"/>
                  <a:gd name="connsiteX46" fmla="*/ 320432 w 420758"/>
                  <a:gd name="connsiteY46" fmla="*/ 267205 h 526751"/>
                  <a:gd name="connsiteX47" fmla="*/ 297048 w 420758"/>
                  <a:gd name="connsiteY47" fmla="*/ 403484 h 526751"/>
                  <a:gd name="connsiteX48" fmla="*/ 294262 w 420758"/>
                  <a:gd name="connsiteY48" fmla="*/ 406991 h 526751"/>
                  <a:gd name="connsiteX49" fmla="*/ 291106 w 420758"/>
                  <a:gd name="connsiteY49" fmla="*/ 410848 h 526751"/>
                  <a:gd name="connsiteX50" fmla="*/ 389642 w 420758"/>
                  <a:gd name="connsiteY50" fmla="*/ 81852 h 526751"/>
                  <a:gd name="connsiteX51" fmla="*/ 387648 w 420758"/>
                  <a:gd name="connsiteY51" fmla="*/ 77478 h 526751"/>
                  <a:gd name="connsiteX52" fmla="*/ 389642 w 420758"/>
                  <a:gd name="connsiteY52" fmla="*/ 81852 h 526751"/>
                  <a:gd name="connsiteX53" fmla="*/ 400180 w 420758"/>
                  <a:gd name="connsiteY53" fmla="*/ 107506 h 526751"/>
                  <a:gd name="connsiteX54" fmla="*/ 397596 w 420758"/>
                  <a:gd name="connsiteY54" fmla="*/ 99625 h 526751"/>
                  <a:gd name="connsiteX55" fmla="*/ 400180 w 420758"/>
                  <a:gd name="connsiteY55" fmla="*/ 107506 h 526751"/>
                  <a:gd name="connsiteX56" fmla="*/ 413819 w 420758"/>
                  <a:gd name="connsiteY56" fmla="*/ 165771 h 526751"/>
                  <a:gd name="connsiteX57" fmla="*/ 412269 w 420758"/>
                  <a:gd name="connsiteY57" fmla="*/ 154956 h 526751"/>
                  <a:gd name="connsiteX58" fmla="*/ 413819 w 420758"/>
                  <a:gd name="connsiteY58" fmla="*/ 165771 h 526751"/>
                  <a:gd name="connsiteX59" fmla="*/ 417437 w 420758"/>
                  <a:gd name="connsiteY59" fmla="*/ 195412 h 526751"/>
                  <a:gd name="connsiteX60" fmla="*/ 416920 w 420758"/>
                  <a:gd name="connsiteY60" fmla="*/ 188841 h 526751"/>
                  <a:gd name="connsiteX61" fmla="*/ 417437 w 420758"/>
                  <a:gd name="connsiteY61" fmla="*/ 195412 h 526751"/>
                  <a:gd name="connsiteX62" fmla="*/ 408135 w 420758"/>
                  <a:gd name="connsiteY62" fmla="*/ 135670 h 526751"/>
                  <a:gd name="connsiteX63" fmla="*/ 405828 w 420758"/>
                  <a:gd name="connsiteY63" fmla="*/ 125371 h 526751"/>
                  <a:gd name="connsiteX64" fmla="*/ 408135 w 420758"/>
                  <a:gd name="connsiteY64" fmla="*/ 135670 h 526751"/>
                  <a:gd name="connsiteX65" fmla="*/ 412675 w 420758"/>
                  <a:gd name="connsiteY65" fmla="*/ 373530 h 526751"/>
                  <a:gd name="connsiteX66" fmla="*/ 413431 w 420758"/>
                  <a:gd name="connsiteY66" fmla="*/ 368473 h 526751"/>
                  <a:gd name="connsiteX67" fmla="*/ 412675 w 420758"/>
                  <a:gd name="connsiteY67" fmla="*/ 373530 h 526751"/>
                  <a:gd name="connsiteX68" fmla="*/ 406510 w 420758"/>
                  <a:gd name="connsiteY68" fmla="*/ 401934 h 526751"/>
                  <a:gd name="connsiteX69" fmla="*/ 407710 w 420758"/>
                  <a:gd name="connsiteY69" fmla="*/ 396489 h 526751"/>
                  <a:gd name="connsiteX70" fmla="*/ 406510 w 420758"/>
                  <a:gd name="connsiteY70" fmla="*/ 401934 h 526751"/>
                  <a:gd name="connsiteX71" fmla="*/ 398538 w 420758"/>
                  <a:gd name="connsiteY71" fmla="*/ 426794 h 526751"/>
                  <a:gd name="connsiteX72" fmla="*/ 399774 w 420758"/>
                  <a:gd name="connsiteY72" fmla="*/ 423103 h 526751"/>
                  <a:gd name="connsiteX73" fmla="*/ 398538 w 420758"/>
                  <a:gd name="connsiteY73" fmla="*/ 426794 h 526751"/>
                  <a:gd name="connsiteX74" fmla="*/ 388885 w 420758"/>
                  <a:gd name="connsiteY74" fmla="*/ 448314 h 526751"/>
                  <a:gd name="connsiteX75" fmla="*/ 389291 w 420758"/>
                  <a:gd name="connsiteY75" fmla="*/ 447520 h 526751"/>
                  <a:gd name="connsiteX76" fmla="*/ 388885 w 420758"/>
                  <a:gd name="connsiteY76" fmla="*/ 448314 h 526751"/>
                  <a:gd name="connsiteX77" fmla="*/ 348781 w 420758"/>
                  <a:gd name="connsiteY77" fmla="*/ 495561 h 526751"/>
                  <a:gd name="connsiteX78" fmla="*/ 350497 w 420758"/>
                  <a:gd name="connsiteY78" fmla="*/ 494250 h 526751"/>
                  <a:gd name="connsiteX79" fmla="*/ 360592 w 420758"/>
                  <a:gd name="connsiteY79" fmla="*/ 485742 h 526751"/>
                  <a:gd name="connsiteX80" fmla="*/ 357879 w 420758"/>
                  <a:gd name="connsiteY80" fmla="*/ 487975 h 526751"/>
                  <a:gd name="connsiteX81" fmla="*/ 361570 w 420758"/>
                  <a:gd name="connsiteY81" fmla="*/ 484838 h 526751"/>
                  <a:gd name="connsiteX82" fmla="*/ 360574 w 420758"/>
                  <a:gd name="connsiteY82" fmla="*/ 485761 h 526751"/>
                  <a:gd name="connsiteX83" fmla="*/ 363840 w 420758"/>
                  <a:gd name="connsiteY83" fmla="*/ 483048 h 526751"/>
                  <a:gd name="connsiteX84" fmla="*/ 387981 w 420758"/>
                  <a:gd name="connsiteY84" fmla="*/ 450233 h 526751"/>
                  <a:gd name="connsiteX85" fmla="*/ 388018 w 420758"/>
                  <a:gd name="connsiteY85" fmla="*/ 450122 h 526751"/>
                  <a:gd name="connsiteX86" fmla="*/ 397559 w 420758"/>
                  <a:gd name="connsiteY86" fmla="*/ 429599 h 526751"/>
                  <a:gd name="connsiteX87" fmla="*/ 397799 w 420758"/>
                  <a:gd name="connsiteY87" fmla="*/ 429008 h 526751"/>
                  <a:gd name="connsiteX88" fmla="*/ 420759 w 420758"/>
                  <a:gd name="connsiteY88" fmla="*/ 267242 h 526751"/>
                  <a:gd name="connsiteX89" fmla="*/ 405163 w 420758"/>
                  <a:gd name="connsiteY89" fmla="*/ 122695 h 526751"/>
                  <a:gd name="connsiteX90" fmla="*/ 405090 w 420758"/>
                  <a:gd name="connsiteY90" fmla="*/ 122418 h 526751"/>
                  <a:gd name="connsiteX91" fmla="*/ 396858 w 420758"/>
                  <a:gd name="connsiteY91" fmla="*/ 97558 h 526751"/>
                  <a:gd name="connsiteX92" fmla="*/ 395991 w 420758"/>
                  <a:gd name="connsiteY92" fmla="*/ 95565 h 526751"/>
                  <a:gd name="connsiteX93" fmla="*/ 386836 w 420758"/>
                  <a:gd name="connsiteY93" fmla="*/ 75835 h 526751"/>
                  <a:gd name="connsiteX94" fmla="*/ 385360 w 420758"/>
                  <a:gd name="connsiteY94" fmla="*/ 73455 h 526751"/>
                  <a:gd name="connsiteX95" fmla="*/ 362013 w 420758"/>
                  <a:gd name="connsiteY95" fmla="*/ 42190 h 526751"/>
                  <a:gd name="connsiteX96" fmla="*/ 355092 w 420758"/>
                  <a:gd name="connsiteY96" fmla="*/ 36377 h 526751"/>
                  <a:gd name="connsiteX97" fmla="*/ 358876 w 420758"/>
                  <a:gd name="connsiteY97" fmla="*/ 39717 h 526751"/>
                  <a:gd name="connsiteX98" fmla="*/ 348928 w 420758"/>
                  <a:gd name="connsiteY98" fmla="*/ 31412 h 526751"/>
                  <a:gd name="connsiteX99" fmla="*/ 350515 w 420758"/>
                  <a:gd name="connsiteY99" fmla="*/ 32519 h 526751"/>
                  <a:gd name="connsiteX100" fmla="*/ 344148 w 420758"/>
                  <a:gd name="connsiteY100" fmla="*/ 28071 h 526751"/>
                  <a:gd name="connsiteX101" fmla="*/ 344905 w 420758"/>
                  <a:gd name="connsiteY101" fmla="*/ 28588 h 526751"/>
                  <a:gd name="connsiteX102" fmla="*/ 333646 w 420758"/>
                  <a:gd name="connsiteY102" fmla="*/ 21778 h 526751"/>
                  <a:gd name="connsiteX103" fmla="*/ 335880 w 420758"/>
                  <a:gd name="connsiteY103" fmla="*/ 22978 h 526751"/>
                  <a:gd name="connsiteX104" fmla="*/ 331302 w 420758"/>
                  <a:gd name="connsiteY104" fmla="*/ 20357 h 526751"/>
                  <a:gd name="connsiteX105" fmla="*/ 331229 w 420758"/>
                  <a:gd name="connsiteY105" fmla="*/ 20320 h 526751"/>
                  <a:gd name="connsiteX106" fmla="*/ 329235 w 420758"/>
                  <a:gd name="connsiteY106" fmla="*/ 19489 h 526751"/>
                  <a:gd name="connsiteX107" fmla="*/ 329439 w 420758"/>
                  <a:gd name="connsiteY107" fmla="*/ 19563 h 526751"/>
                  <a:gd name="connsiteX108" fmla="*/ 319731 w 420758"/>
                  <a:gd name="connsiteY108" fmla="*/ 15429 h 526751"/>
                  <a:gd name="connsiteX109" fmla="*/ 321761 w 420758"/>
                  <a:gd name="connsiteY109" fmla="*/ 16186 h 526751"/>
                  <a:gd name="connsiteX110" fmla="*/ 310226 w 420758"/>
                  <a:gd name="connsiteY110" fmla="*/ 11812 h 526751"/>
                  <a:gd name="connsiteX111" fmla="*/ 310780 w 420758"/>
                  <a:gd name="connsiteY111" fmla="*/ 12015 h 526751"/>
                  <a:gd name="connsiteX112" fmla="*/ 308546 w 420758"/>
                  <a:gd name="connsiteY112" fmla="*/ 11387 h 526751"/>
                  <a:gd name="connsiteX113" fmla="*/ 309931 w 420758"/>
                  <a:gd name="connsiteY113" fmla="*/ 11738 h 526751"/>
                  <a:gd name="connsiteX114" fmla="*/ 295443 w 420758"/>
                  <a:gd name="connsiteY114" fmla="*/ 7475 h 526751"/>
                  <a:gd name="connsiteX115" fmla="*/ 210361 w 420758"/>
                  <a:gd name="connsiteY115" fmla="*/ 0 h 526751"/>
                  <a:gd name="connsiteX116" fmla="*/ 60129 w 420758"/>
                  <a:gd name="connsiteY116" fmla="*/ 42209 h 526751"/>
                  <a:gd name="connsiteX117" fmla="*/ 47284 w 420758"/>
                  <a:gd name="connsiteY117" fmla="*/ 56844 h 526751"/>
                  <a:gd name="connsiteX118" fmla="*/ 46804 w 420758"/>
                  <a:gd name="connsiteY118" fmla="*/ 57398 h 526751"/>
                  <a:gd name="connsiteX119" fmla="*/ 36063 w 420758"/>
                  <a:gd name="connsiteY119" fmla="*/ 73953 h 526751"/>
                  <a:gd name="connsiteX120" fmla="*/ 34863 w 420758"/>
                  <a:gd name="connsiteY120" fmla="*/ 75817 h 526751"/>
                  <a:gd name="connsiteX121" fmla="*/ 24768 w 420758"/>
                  <a:gd name="connsiteY121" fmla="*/ 97097 h 526751"/>
                  <a:gd name="connsiteX122" fmla="*/ 24694 w 420758"/>
                  <a:gd name="connsiteY122" fmla="*/ 97337 h 526751"/>
                  <a:gd name="connsiteX123" fmla="*/ 0 w 420758"/>
                  <a:gd name="connsiteY123" fmla="*/ 267261 h 526751"/>
                  <a:gd name="connsiteX124" fmla="*/ 8434 w 420758"/>
                  <a:gd name="connsiteY124" fmla="*/ 378513 h 526751"/>
                  <a:gd name="connsiteX125" fmla="*/ 9357 w 420758"/>
                  <a:gd name="connsiteY125" fmla="*/ 382850 h 526751"/>
                  <a:gd name="connsiteX126" fmla="*/ 14691 w 420758"/>
                  <a:gd name="connsiteY126" fmla="*/ 406714 h 526751"/>
                  <a:gd name="connsiteX127" fmla="*/ 16832 w 420758"/>
                  <a:gd name="connsiteY127" fmla="*/ 413561 h 526751"/>
                  <a:gd name="connsiteX128" fmla="*/ 22682 w 420758"/>
                  <a:gd name="connsiteY128" fmla="*/ 431389 h 526751"/>
                  <a:gd name="connsiteX129" fmla="*/ 25856 w 420758"/>
                  <a:gd name="connsiteY129" fmla="*/ 438513 h 526751"/>
                  <a:gd name="connsiteX130" fmla="*/ 32501 w 420758"/>
                  <a:gd name="connsiteY130" fmla="*/ 452798 h 526751"/>
                  <a:gd name="connsiteX131" fmla="*/ 35804 w 420758"/>
                  <a:gd name="connsiteY131" fmla="*/ 458132 h 526751"/>
                  <a:gd name="connsiteX132" fmla="*/ 56918 w 420758"/>
                  <a:gd name="connsiteY132" fmla="*/ 485779 h 526751"/>
                  <a:gd name="connsiteX133" fmla="*/ 210379 w 420758"/>
                  <a:gd name="connsiteY133" fmla="*/ 526751 h 526751"/>
                  <a:gd name="connsiteX134" fmla="*/ 249912 w 420758"/>
                  <a:gd name="connsiteY134" fmla="*/ 525312 h 526751"/>
                  <a:gd name="connsiteX135" fmla="*/ 261281 w 420758"/>
                  <a:gd name="connsiteY135" fmla="*/ 524315 h 526751"/>
                  <a:gd name="connsiteX136" fmla="*/ 274163 w 420758"/>
                  <a:gd name="connsiteY136" fmla="*/ 522765 h 526751"/>
                  <a:gd name="connsiteX137" fmla="*/ 296273 w 420758"/>
                  <a:gd name="connsiteY137" fmla="*/ 518631 h 526751"/>
                  <a:gd name="connsiteX138" fmla="*/ 301164 w 420758"/>
                  <a:gd name="connsiteY138" fmla="*/ 517283 h 526751"/>
                  <a:gd name="connsiteX139" fmla="*/ 303397 w 420758"/>
                  <a:gd name="connsiteY139" fmla="*/ 516601 h 526751"/>
                  <a:gd name="connsiteX140" fmla="*/ 312736 w 420758"/>
                  <a:gd name="connsiteY140" fmla="*/ 513777 h 526751"/>
                  <a:gd name="connsiteX141" fmla="*/ 317904 w 420758"/>
                  <a:gd name="connsiteY141" fmla="*/ 511950 h 526751"/>
                  <a:gd name="connsiteX142" fmla="*/ 324825 w 420758"/>
                  <a:gd name="connsiteY142" fmla="*/ 509236 h 526751"/>
                  <a:gd name="connsiteX143" fmla="*/ 321207 w 420758"/>
                  <a:gd name="connsiteY143" fmla="*/ 510473 h 526751"/>
                  <a:gd name="connsiteX144" fmla="*/ 348208 w 420758"/>
                  <a:gd name="connsiteY144" fmla="*/ 495948 h 526751"/>
                  <a:gd name="connsiteX145" fmla="*/ 346621 w 420758"/>
                  <a:gd name="connsiteY145" fmla="*/ 497259 h 526751"/>
                  <a:gd name="connsiteX146" fmla="*/ 348781 w 420758"/>
                  <a:gd name="connsiteY146" fmla="*/ 495561 h 52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758" h="526751">
                    <a:moveTo>
                      <a:pt x="12181" y="139435"/>
                    </a:moveTo>
                    <a:cubicBezTo>
                      <a:pt x="13251" y="134544"/>
                      <a:pt x="14285" y="129524"/>
                      <a:pt x="15558" y="124947"/>
                    </a:cubicBezTo>
                    <a:cubicBezTo>
                      <a:pt x="14303" y="129505"/>
                      <a:pt x="13307" y="134544"/>
                      <a:pt x="12181" y="139435"/>
                    </a:cubicBezTo>
                    <a:moveTo>
                      <a:pt x="6662" y="169592"/>
                    </a:moveTo>
                    <a:cubicBezTo>
                      <a:pt x="7382" y="164535"/>
                      <a:pt x="8010" y="159330"/>
                      <a:pt x="8895" y="154550"/>
                    </a:cubicBezTo>
                    <a:cubicBezTo>
                      <a:pt x="8010" y="159293"/>
                      <a:pt x="7382" y="164590"/>
                      <a:pt x="6662" y="169592"/>
                    </a:cubicBezTo>
                    <a:moveTo>
                      <a:pt x="3193" y="199029"/>
                    </a:moveTo>
                    <a:cubicBezTo>
                      <a:pt x="3470" y="195615"/>
                      <a:pt x="3673" y="191942"/>
                      <a:pt x="4023" y="188601"/>
                    </a:cubicBezTo>
                    <a:cubicBezTo>
                      <a:pt x="3673" y="191905"/>
                      <a:pt x="3470" y="195615"/>
                      <a:pt x="3193" y="199029"/>
                    </a:cubicBezTo>
                    <a:moveTo>
                      <a:pt x="20098" y="110773"/>
                    </a:moveTo>
                    <a:cubicBezTo>
                      <a:pt x="21409" y="106989"/>
                      <a:pt x="22572" y="102984"/>
                      <a:pt x="23956" y="99404"/>
                    </a:cubicBezTo>
                    <a:cubicBezTo>
                      <a:pt x="22572" y="102966"/>
                      <a:pt x="21409" y="106989"/>
                      <a:pt x="20098" y="110773"/>
                    </a:cubicBezTo>
                    <a:moveTo>
                      <a:pt x="34107" y="77423"/>
                    </a:moveTo>
                    <a:cubicBezTo>
                      <a:pt x="32962" y="79527"/>
                      <a:pt x="32002" y="82000"/>
                      <a:pt x="30877" y="84178"/>
                    </a:cubicBezTo>
                    <a:cubicBezTo>
                      <a:pt x="32002" y="81963"/>
                      <a:pt x="32962" y="79545"/>
                      <a:pt x="34107" y="77423"/>
                    </a:cubicBezTo>
                    <a:moveTo>
                      <a:pt x="45992" y="58653"/>
                    </a:moveTo>
                    <a:cubicBezTo>
                      <a:pt x="45918" y="58764"/>
                      <a:pt x="45826" y="58893"/>
                      <a:pt x="45752" y="59004"/>
                    </a:cubicBezTo>
                    <a:cubicBezTo>
                      <a:pt x="45844" y="58893"/>
                      <a:pt x="45881" y="58782"/>
                      <a:pt x="45992" y="58653"/>
                    </a:cubicBezTo>
                    <a:moveTo>
                      <a:pt x="121421" y="518797"/>
                    </a:moveTo>
                    <a:cubicBezTo>
                      <a:pt x="120868" y="518686"/>
                      <a:pt x="120351" y="518483"/>
                      <a:pt x="119797" y="518354"/>
                    </a:cubicBezTo>
                    <a:cubicBezTo>
                      <a:pt x="120351" y="518483"/>
                      <a:pt x="120868" y="518686"/>
                      <a:pt x="121421" y="518797"/>
                    </a:cubicBezTo>
                    <a:moveTo>
                      <a:pt x="86373" y="506357"/>
                    </a:moveTo>
                    <a:cubicBezTo>
                      <a:pt x="85857" y="506081"/>
                      <a:pt x="85340" y="505730"/>
                      <a:pt x="84787" y="505398"/>
                    </a:cubicBezTo>
                    <a:cubicBezTo>
                      <a:pt x="85340" y="505712"/>
                      <a:pt x="85857" y="506062"/>
                      <a:pt x="86373" y="506357"/>
                    </a:cubicBezTo>
                    <a:moveTo>
                      <a:pt x="103353" y="513555"/>
                    </a:moveTo>
                    <a:cubicBezTo>
                      <a:pt x="102080" y="513112"/>
                      <a:pt x="100935" y="512522"/>
                      <a:pt x="99662" y="512042"/>
                    </a:cubicBezTo>
                    <a:cubicBezTo>
                      <a:pt x="100935" y="512522"/>
                      <a:pt x="102080" y="513112"/>
                      <a:pt x="103353" y="513555"/>
                    </a:cubicBezTo>
                    <a:moveTo>
                      <a:pt x="291106" y="410848"/>
                    </a:moveTo>
                    <a:cubicBezTo>
                      <a:pt x="290275" y="411771"/>
                      <a:pt x="289315" y="412601"/>
                      <a:pt x="288392" y="413469"/>
                    </a:cubicBezTo>
                    <a:cubicBezTo>
                      <a:pt x="286805" y="415019"/>
                      <a:pt x="285126" y="416495"/>
                      <a:pt x="283372" y="417843"/>
                    </a:cubicBezTo>
                    <a:cubicBezTo>
                      <a:pt x="282542" y="418433"/>
                      <a:pt x="281693" y="419042"/>
                      <a:pt x="280826" y="419633"/>
                    </a:cubicBezTo>
                    <a:cubicBezTo>
                      <a:pt x="279035" y="420869"/>
                      <a:pt x="277134" y="421977"/>
                      <a:pt x="275178" y="423047"/>
                    </a:cubicBezTo>
                    <a:cubicBezTo>
                      <a:pt x="273868" y="423767"/>
                      <a:pt x="272520" y="424487"/>
                      <a:pt x="271044" y="425114"/>
                    </a:cubicBezTo>
                    <a:cubicBezTo>
                      <a:pt x="269660" y="425742"/>
                      <a:pt x="268220" y="426351"/>
                      <a:pt x="266743" y="426904"/>
                    </a:cubicBezTo>
                    <a:cubicBezTo>
                      <a:pt x="264234" y="427864"/>
                      <a:pt x="261650" y="428769"/>
                      <a:pt x="258789" y="429562"/>
                    </a:cubicBezTo>
                    <a:cubicBezTo>
                      <a:pt x="258272" y="429673"/>
                      <a:pt x="257756" y="429839"/>
                      <a:pt x="257239" y="429968"/>
                    </a:cubicBezTo>
                    <a:cubicBezTo>
                      <a:pt x="245298" y="433032"/>
                      <a:pt x="230183" y="434748"/>
                      <a:pt x="210379" y="434748"/>
                    </a:cubicBezTo>
                    <a:cubicBezTo>
                      <a:pt x="189653" y="434748"/>
                      <a:pt x="171954" y="433475"/>
                      <a:pt x="157319" y="429138"/>
                    </a:cubicBezTo>
                    <a:cubicBezTo>
                      <a:pt x="157152" y="429101"/>
                      <a:pt x="157004" y="429064"/>
                      <a:pt x="156839" y="429027"/>
                    </a:cubicBezTo>
                    <a:cubicBezTo>
                      <a:pt x="142129" y="424579"/>
                      <a:pt x="130465" y="416938"/>
                      <a:pt x="121883" y="404241"/>
                    </a:cubicBezTo>
                    <a:cubicBezTo>
                      <a:pt x="116106" y="395732"/>
                      <a:pt x="111658" y="385065"/>
                      <a:pt x="108355" y="371112"/>
                    </a:cubicBezTo>
                    <a:cubicBezTo>
                      <a:pt x="108318" y="371002"/>
                      <a:pt x="108281" y="370909"/>
                      <a:pt x="108281" y="370799"/>
                    </a:cubicBezTo>
                    <a:cubicBezTo>
                      <a:pt x="102707" y="347322"/>
                      <a:pt x="100363" y="314545"/>
                      <a:pt x="100363" y="267224"/>
                    </a:cubicBezTo>
                    <a:cubicBezTo>
                      <a:pt x="100363" y="185925"/>
                      <a:pt x="108207" y="141170"/>
                      <a:pt x="126460" y="117454"/>
                    </a:cubicBezTo>
                    <a:cubicBezTo>
                      <a:pt x="144750" y="93664"/>
                      <a:pt x="174039" y="91800"/>
                      <a:pt x="210398" y="91800"/>
                    </a:cubicBezTo>
                    <a:cubicBezTo>
                      <a:pt x="252330" y="91800"/>
                      <a:pt x="278260" y="96100"/>
                      <a:pt x="295166" y="118764"/>
                    </a:cubicBezTo>
                    <a:cubicBezTo>
                      <a:pt x="312865" y="142517"/>
                      <a:pt x="320432" y="186940"/>
                      <a:pt x="320432" y="267205"/>
                    </a:cubicBezTo>
                    <a:cubicBezTo>
                      <a:pt x="320432" y="339128"/>
                      <a:pt x="313437" y="379897"/>
                      <a:pt x="297048" y="403484"/>
                    </a:cubicBezTo>
                    <a:cubicBezTo>
                      <a:pt x="296181" y="404720"/>
                      <a:pt x="295184" y="405828"/>
                      <a:pt x="294262" y="406991"/>
                    </a:cubicBezTo>
                    <a:cubicBezTo>
                      <a:pt x="293209" y="408301"/>
                      <a:pt x="292213" y="409648"/>
                      <a:pt x="291106" y="410848"/>
                    </a:cubicBezTo>
                    <a:moveTo>
                      <a:pt x="389642" y="81852"/>
                    </a:moveTo>
                    <a:cubicBezTo>
                      <a:pt x="388959" y="80412"/>
                      <a:pt x="388368" y="78825"/>
                      <a:pt x="387648" y="77478"/>
                    </a:cubicBezTo>
                    <a:cubicBezTo>
                      <a:pt x="388368" y="78862"/>
                      <a:pt x="388959" y="80412"/>
                      <a:pt x="389642" y="81852"/>
                    </a:cubicBezTo>
                    <a:moveTo>
                      <a:pt x="400180" y="107506"/>
                    </a:moveTo>
                    <a:cubicBezTo>
                      <a:pt x="399313" y="104922"/>
                      <a:pt x="398501" y="102098"/>
                      <a:pt x="397596" y="99625"/>
                    </a:cubicBezTo>
                    <a:cubicBezTo>
                      <a:pt x="398538" y="102098"/>
                      <a:pt x="399294" y="104922"/>
                      <a:pt x="400180" y="107506"/>
                    </a:cubicBezTo>
                    <a:moveTo>
                      <a:pt x="413819" y="165771"/>
                    </a:moveTo>
                    <a:cubicBezTo>
                      <a:pt x="413265" y="162191"/>
                      <a:pt x="412860" y="158370"/>
                      <a:pt x="412269" y="154956"/>
                    </a:cubicBezTo>
                    <a:cubicBezTo>
                      <a:pt x="412860" y="158370"/>
                      <a:pt x="413302" y="162191"/>
                      <a:pt x="413819" y="165771"/>
                    </a:cubicBezTo>
                    <a:moveTo>
                      <a:pt x="417437" y="195412"/>
                    </a:moveTo>
                    <a:cubicBezTo>
                      <a:pt x="417233" y="193271"/>
                      <a:pt x="417122" y="190908"/>
                      <a:pt x="416920" y="188841"/>
                    </a:cubicBezTo>
                    <a:cubicBezTo>
                      <a:pt x="417122" y="190908"/>
                      <a:pt x="417233" y="193271"/>
                      <a:pt x="417437" y="195412"/>
                    </a:cubicBezTo>
                    <a:moveTo>
                      <a:pt x="408135" y="135670"/>
                    </a:moveTo>
                    <a:cubicBezTo>
                      <a:pt x="407341" y="132255"/>
                      <a:pt x="406658" y="128582"/>
                      <a:pt x="405828" y="125371"/>
                    </a:cubicBezTo>
                    <a:cubicBezTo>
                      <a:pt x="406658" y="128619"/>
                      <a:pt x="407341" y="132237"/>
                      <a:pt x="408135" y="135670"/>
                    </a:cubicBezTo>
                    <a:moveTo>
                      <a:pt x="412675" y="373530"/>
                    </a:moveTo>
                    <a:cubicBezTo>
                      <a:pt x="412952" y="371943"/>
                      <a:pt x="413155" y="370115"/>
                      <a:pt x="413431" y="368473"/>
                    </a:cubicBezTo>
                    <a:cubicBezTo>
                      <a:pt x="413136" y="370115"/>
                      <a:pt x="412952" y="371943"/>
                      <a:pt x="412675" y="373530"/>
                    </a:cubicBezTo>
                    <a:moveTo>
                      <a:pt x="406510" y="401934"/>
                    </a:moveTo>
                    <a:cubicBezTo>
                      <a:pt x="406954" y="400217"/>
                      <a:pt x="407304" y="398243"/>
                      <a:pt x="407710" y="396489"/>
                    </a:cubicBezTo>
                    <a:cubicBezTo>
                      <a:pt x="407304" y="398243"/>
                      <a:pt x="406935" y="400217"/>
                      <a:pt x="406510" y="401934"/>
                    </a:cubicBezTo>
                    <a:moveTo>
                      <a:pt x="398538" y="426794"/>
                    </a:moveTo>
                    <a:cubicBezTo>
                      <a:pt x="398981" y="425631"/>
                      <a:pt x="399331" y="424284"/>
                      <a:pt x="399774" y="423103"/>
                    </a:cubicBezTo>
                    <a:cubicBezTo>
                      <a:pt x="399350" y="424284"/>
                      <a:pt x="398981" y="425594"/>
                      <a:pt x="398538" y="426794"/>
                    </a:cubicBezTo>
                    <a:moveTo>
                      <a:pt x="388885" y="448314"/>
                    </a:moveTo>
                    <a:cubicBezTo>
                      <a:pt x="389051" y="448074"/>
                      <a:pt x="389162" y="447760"/>
                      <a:pt x="389291" y="447520"/>
                    </a:cubicBezTo>
                    <a:cubicBezTo>
                      <a:pt x="389162" y="447760"/>
                      <a:pt x="389033" y="448074"/>
                      <a:pt x="388885" y="448314"/>
                    </a:cubicBezTo>
                    <a:moveTo>
                      <a:pt x="348781" y="495561"/>
                    </a:moveTo>
                    <a:cubicBezTo>
                      <a:pt x="349371" y="495155"/>
                      <a:pt x="349888" y="494693"/>
                      <a:pt x="350497" y="494250"/>
                    </a:cubicBezTo>
                    <a:cubicBezTo>
                      <a:pt x="354151" y="491463"/>
                      <a:pt x="357529" y="488640"/>
                      <a:pt x="360592" y="485742"/>
                    </a:cubicBezTo>
                    <a:cubicBezTo>
                      <a:pt x="359725" y="486536"/>
                      <a:pt x="358765" y="487182"/>
                      <a:pt x="357879" y="487975"/>
                    </a:cubicBezTo>
                    <a:cubicBezTo>
                      <a:pt x="359116" y="486905"/>
                      <a:pt x="360389" y="485945"/>
                      <a:pt x="361570" y="484838"/>
                    </a:cubicBezTo>
                    <a:cubicBezTo>
                      <a:pt x="361257" y="485115"/>
                      <a:pt x="360887" y="485428"/>
                      <a:pt x="360574" y="485761"/>
                    </a:cubicBezTo>
                    <a:cubicBezTo>
                      <a:pt x="361644" y="484801"/>
                      <a:pt x="362844" y="484081"/>
                      <a:pt x="363840" y="483048"/>
                    </a:cubicBezTo>
                    <a:cubicBezTo>
                      <a:pt x="373068" y="473893"/>
                      <a:pt x="381060" y="462912"/>
                      <a:pt x="387981" y="450233"/>
                    </a:cubicBezTo>
                    <a:cubicBezTo>
                      <a:pt x="387981" y="450196"/>
                      <a:pt x="388018" y="450196"/>
                      <a:pt x="388018" y="450122"/>
                    </a:cubicBezTo>
                    <a:cubicBezTo>
                      <a:pt x="391524" y="443792"/>
                      <a:pt x="394625" y="436908"/>
                      <a:pt x="397559" y="429599"/>
                    </a:cubicBezTo>
                    <a:cubicBezTo>
                      <a:pt x="397633" y="429396"/>
                      <a:pt x="397726" y="429248"/>
                      <a:pt x="397799" y="429008"/>
                    </a:cubicBezTo>
                    <a:cubicBezTo>
                      <a:pt x="413265" y="389716"/>
                      <a:pt x="420759" y="336766"/>
                      <a:pt x="420759" y="267242"/>
                    </a:cubicBezTo>
                    <a:cubicBezTo>
                      <a:pt x="420759" y="207980"/>
                      <a:pt x="415591" y="160437"/>
                      <a:pt x="405163" y="122695"/>
                    </a:cubicBezTo>
                    <a:cubicBezTo>
                      <a:pt x="405126" y="122621"/>
                      <a:pt x="405126" y="122529"/>
                      <a:pt x="405090" y="122418"/>
                    </a:cubicBezTo>
                    <a:cubicBezTo>
                      <a:pt x="402616" y="113596"/>
                      <a:pt x="399922" y="105273"/>
                      <a:pt x="396858" y="97558"/>
                    </a:cubicBezTo>
                    <a:cubicBezTo>
                      <a:pt x="396581" y="96838"/>
                      <a:pt x="396268" y="96248"/>
                      <a:pt x="395991" y="95565"/>
                    </a:cubicBezTo>
                    <a:cubicBezTo>
                      <a:pt x="393167" y="88607"/>
                      <a:pt x="390177" y="81926"/>
                      <a:pt x="386836" y="75835"/>
                    </a:cubicBezTo>
                    <a:cubicBezTo>
                      <a:pt x="386357" y="74968"/>
                      <a:pt x="385840" y="74285"/>
                      <a:pt x="385360" y="73455"/>
                    </a:cubicBezTo>
                    <a:cubicBezTo>
                      <a:pt x="378550" y="61477"/>
                      <a:pt x="370891" y="50901"/>
                      <a:pt x="362013" y="42190"/>
                    </a:cubicBezTo>
                    <a:cubicBezTo>
                      <a:pt x="359817" y="40086"/>
                      <a:pt x="357399" y="38296"/>
                      <a:pt x="355092" y="36377"/>
                    </a:cubicBezTo>
                    <a:cubicBezTo>
                      <a:pt x="356366" y="37447"/>
                      <a:pt x="357639" y="38573"/>
                      <a:pt x="358876" y="39717"/>
                    </a:cubicBezTo>
                    <a:cubicBezTo>
                      <a:pt x="355646" y="36783"/>
                      <a:pt x="352398" y="33941"/>
                      <a:pt x="348928" y="31412"/>
                    </a:cubicBezTo>
                    <a:cubicBezTo>
                      <a:pt x="349482" y="31818"/>
                      <a:pt x="350035" y="32169"/>
                      <a:pt x="350515" y="32519"/>
                    </a:cubicBezTo>
                    <a:cubicBezTo>
                      <a:pt x="348485" y="30969"/>
                      <a:pt x="346344" y="29493"/>
                      <a:pt x="344148" y="28071"/>
                    </a:cubicBezTo>
                    <a:cubicBezTo>
                      <a:pt x="344425" y="28237"/>
                      <a:pt x="344665" y="28422"/>
                      <a:pt x="344905" y="28588"/>
                    </a:cubicBezTo>
                    <a:cubicBezTo>
                      <a:pt x="341287" y="26115"/>
                      <a:pt x="337504" y="23863"/>
                      <a:pt x="333646" y="21778"/>
                    </a:cubicBezTo>
                    <a:cubicBezTo>
                      <a:pt x="334403" y="22184"/>
                      <a:pt x="335160" y="22535"/>
                      <a:pt x="335880" y="22978"/>
                    </a:cubicBezTo>
                    <a:cubicBezTo>
                      <a:pt x="334366" y="22110"/>
                      <a:pt x="332890" y="21150"/>
                      <a:pt x="331302" y="20357"/>
                    </a:cubicBezTo>
                    <a:cubicBezTo>
                      <a:pt x="331266" y="20357"/>
                      <a:pt x="331229" y="20357"/>
                      <a:pt x="331229" y="20320"/>
                    </a:cubicBezTo>
                    <a:cubicBezTo>
                      <a:pt x="330601" y="20006"/>
                      <a:pt x="329882" y="19766"/>
                      <a:pt x="329235" y="19489"/>
                    </a:cubicBezTo>
                    <a:cubicBezTo>
                      <a:pt x="329309" y="19489"/>
                      <a:pt x="329402" y="19526"/>
                      <a:pt x="329439" y="19563"/>
                    </a:cubicBezTo>
                    <a:cubicBezTo>
                      <a:pt x="326301" y="18013"/>
                      <a:pt x="322997" y="16739"/>
                      <a:pt x="319731" y="15429"/>
                    </a:cubicBezTo>
                    <a:cubicBezTo>
                      <a:pt x="320413" y="15669"/>
                      <a:pt x="321115" y="15909"/>
                      <a:pt x="321761" y="16186"/>
                    </a:cubicBezTo>
                    <a:cubicBezTo>
                      <a:pt x="318070" y="14635"/>
                      <a:pt x="314249" y="13122"/>
                      <a:pt x="310226" y="11812"/>
                    </a:cubicBezTo>
                    <a:cubicBezTo>
                      <a:pt x="310429" y="11886"/>
                      <a:pt x="310576" y="11978"/>
                      <a:pt x="310780" y="12015"/>
                    </a:cubicBezTo>
                    <a:cubicBezTo>
                      <a:pt x="310060" y="11775"/>
                      <a:pt x="309266" y="11609"/>
                      <a:pt x="308546" y="11387"/>
                    </a:cubicBezTo>
                    <a:cubicBezTo>
                      <a:pt x="308989" y="11553"/>
                      <a:pt x="309543" y="11627"/>
                      <a:pt x="309931" y="11738"/>
                    </a:cubicBezTo>
                    <a:cubicBezTo>
                      <a:pt x="305243" y="10224"/>
                      <a:pt x="300536" y="8674"/>
                      <a:pt x="295443" y="7475"/>
                    </a:cubicBezTo>
                    <a:cubicBezTo>
                      <a:pt x="273203" y="2233"/>
                      <a:pt x="247753" y="0"/>
                      <a:pt x="210361" y="0"/>
                    </a:cubicBezTo>
                    <a:cubicBezTo>
                      <a:pt x="146355" y="0"/>
                      <a:pt x="96321" y="7161"/>
                      <a:pt x="60129" y="42209"/>
                    </a:cubicBezTo>
                    <a:cubicBezTo>
                      <a:pt x="55515" y="46657"/>
                      <a:pt x="51307" y="51640"/>
                      <a:pt x="47284" y="56844"/>
                    </a:cubicBezTo>
                    <a:cubicBezTo>
                      <a:pt x="47118" y="57047"/>
                      <a:pt x="46970" y="57195"/>
                      <a:pt x="46804" y="57398"/>
                    </a:cubicBezTo>
                    <a:cubicBezTo>
                      <a:pt x="42947" y="62455"/>
                      <a:pt x="39440" y="68103"/>
                      <a:pt x="36063" y="73953"/>
                    </a:cubicBezTo>
                    <a:cubicBezTo>
                      <a:pt x="35657" y="74581"/>
                      <a:pt x="35232" y="75153"/>
                      <a:pt x="34863" y="75817"/>
                    </a:cubicBezTo>
                    <a:cubicBezTo>
                      <a:pt x="31209" y="82387"/>
                      <a:pt x="27868" y="89493"/>
                      <a:pt x="24768" y="97097"/>
                    </a:cubicBezTo>
                    <a:cubicBezTo>
                      <a:pt x="24731" y="97171"/>
                      <a:pt x="24731" y="97263"/>
                      <a:pt x="24694" y="97337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3" y="347285"/>
                      <a:pt x="8434" y="378513"/>
                    </a:cubicBezTo>
                    <a:cubicBezTo>
                      <a:pt x="8711" y="380027"/>
                      <a:pt x="9062" y="381337"/>
                      <a:pt x="9357" y="382850"/>
                    </a:cubicBezTo>
                    <a:cubicBezTo>
                      <a:pt x="10944" y="391155"/>
                      <a:pt x="12661" y="399239"/>
                      <a:pt x="14691" y="406714"/>
                    </a:cubicBezTo>
                    <a:cubicBezTo>
                      <a:pt x="15373" y="409131"/>
                      <a:pt x="16167" y="411217"/>
                      <a:pt x="16832" y="413561"/>
                    </a:cubicBezTo>
                    <a:cubicBezTo>
                      <a:pt x="18696" y="419725"/>
                      <a:pt x="20523" y="425816"/>
                      <a:pt x="22682" y="431389"/>
                    </a:cubicBezTo>
                    <a:cubicBezTo>
                      <a:pt x="23679" y="433936"/>
                      <a:pt x="24823" y="436077"/>
                      <a:pt x="25856" y="438513"/>
                    </a:cubicBezTo>
                    <a:cubicBezTo>
                      <a:pt x="27998" y="443404"/>
                      <a:pt x="30064" y="448387"/>
                      <a:pt x="32501" y="452798"/>
                    </a:cubicBezTo>
                    <a:cubicBezTo>
                      <a:pt x="33534" y="454755"/>
                      <a:pt x="34734" y="456342"/>
                      <a:pt x="35804" y="458132"/>
                    </a:cubicBezTo>
                    <a:cubicBezTo>
                      <a:pt x="42098" y="468633"/>
                      <a:pt x="48926" y="478065"/>
                      <a:pt x="56918" y="485779"/>
                    </a:cubicBezTo>
                    <a:cubicBezTo>
                      <a:pt x="92206" y="519904"/>
                      <a:pt x="141797" y="526751"/>
                      <a:pt x="210379" y="526751"/>
                    </a:cubicBezTo>
                    <a:cubicBezTo>
                      <a:pt x="223631" y="526751"/>
                      <a:pt x="236826" y="526235"/>
                      <a:pt x="249912" y="525312"/>
                    </a:cubicBezTo>
                    <a:cubicBezTo>
                      <a:pt x="253732" y="525035"/>
                      <a:pt x="257552" y="524721"/>
                      <a:pt x="261281" y="524315"/>
                    </a:cubicBezTo>
                    <a:cubicBezTo>
                      <a:pt x="265618" y="523872"/>
                      <a:pt x="269918" y="523392"/>
                      <a:pt x="274163" y="522765"/>
                    </a:cubicBezTo>
                    <a:cubicBezTo>
                      <a:pt x="281767" y="521694"/>
                      <a:pt x="289168" y="520347"/>
                      <a:pt x="296273" y="518631"/>
                    </a:cubicBezTo>
                    <a:cubicBezTo>
                      <a:pt x="297953" y="518224"/>
                      <a:pt x="299540" y="517708"/>
                      <a:pt x="301164" y="517283"/>
                    </a:cubicBezTo>
                    <a:cubicBezTo>
                      <a:pt x="301921" y="517080"/>
                      <a:pt x="302641" y="516804"/>
                      <a:pt x="303397" y="516601"/>
                    </a:cubicBezTo>
                    <a:cubicBezTo>
                      <a:pt x="306701" y="515678"/>
                      <a:pt x="309764" y="514736"/>
                      <a:pt x="312736" y="513777"/>
                    </a:cubicBezTo>
                    <a:cubicBezTo>
                      <a:pt x="314452" y="513186"/>
                      <a:pt x="316205" y="512577"/>
                      <a:pt x="317904" y="511950"/>
                    </a:cubicBezTo>
                    <a:cubicBezTo>
                      <a:pt x="320247" y="511082"/>
                      <a:pt x="322628" y="510196"/>
                      <a:pt x="324825" y="509236"/>
                    </a:cubicBezTo>
                    <a:cubicBezTo>
                      <a:pt x="323680" y="509753"/>
                      <a:pt x="322351" y="509993"/>
                      <a:pt x="321207" y="510473"/>
                    </a:cubicBezTo>
                    <a:cubicBezTo>
                      <a:pt x="330786" y="506579"/>
                      <a:pt x="339866" y="501873"/>
                      <a:pt x="348208" y="495948"/>
                    </a:cubicBezTo>
                    <a:cubicBezTo>
                      <a:pt x="347654" y="496354"/>
                      <a:pt x="347175" y="496871"/>
                      <a:pt x="346621" y="497259"/>
                    </a:cubicBezTo>
                    <a:cubicBezTo>
                      <a:pt x="347433" y="496687"/>
                      <a:pt x="348060" y="496133"/>
                      <a:pt x="348781" y="4955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6E12D3D-8093-413D-9518-1EE4CE2D65AF}"/>
                  </a:ext>
                </a:extLst>
              </p:cNvPr>
              <p:cNvSpPr/>
              <p:nvPr/>
            </p:nvSpPr>
            <p:spPr>
              <a:xfrm>
                <a:off x="4968027" y="4228105"/>
                <a:ext cx="276" cy="73"/>
              </a:xfrm>
              <a:custGeom>
                <a:avLst/>
                <a:gdLst>
                  <a:gd name="connsiteX0" fmla="*/ 0 w 276"/>
                  <a:gd name="connsiteY0" fmla="*/ 0 h 73"/>
                  <a:gd name="connsiteX1" fmla="*/ 277 w 276"/>
                  <a:gd name="connsiteY1" fmla="*/ 74 h 73"/>
                  <a:gd name="connsiteX2" fmla="*/ 0 w 276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" h="73">
                    <a:moveTo>
                      <a:pt x="0" y="0"/>
                    </a:moveTo>
                    <a:cubicBezTo>
                      <a:pt x="74" y="37"/>
                      <a:pt x="203" y="37"/>
                      <a:pt x="277" y="74"/>
                    </a:cubicBezTo>
                    <a:cubicBezTo>
                      <a:pt x="184" y="37"/>
                      <a:pt x="74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43FC6EA-4613-4467-BBC9-413435BBDFAE}"/>
                  </a:ext>
                </a:extLst>
              </p:cNvPr>
              <p:cNvSpPr/>
              <p:nvPr/>
            </p:nvSpPr>
            <p:spPr>
              <a:xfrm>
                <a:off x="4993958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9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1" y="1587"/>
                      <a:pt x="5611" y="3304"/>
                      <a:pt x="8269" y="5094"/>
                    </a:cubicBezTo>
                    <a:cubicBezTo>
                      <a:pt x="5685" y="3341"/>
                      <a:pt x="2898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2F9004C-8762-4CD5-AD96-34533F85C906}"/>
                  </a:ext>
                </a:extLst>
              </p:cNvPr>
              <p:cNvSpPr/>
              <p:nvPr/>
            </p:nvSpPr>
            <p:spPr>
              <a:xfrm>
                <a:off x="5417504" y="4444962"/>
                <a:ext cx="627" cy="756"/>
              </a:xfrm>
              <a:custGeom>
                <a:avLst/>
                <a:gdLst>
                  <a:gd name="connsiteX0" fmla="*/ 627 w 627"/>
                  <a:gd name="connsiteY0" fmla="*/ 0 h 756"/>
                  <a:gd name="connsiteX1" fmla="*/ 0 w 627"/>
                  <a:gd name="connsiteY1" fmla="*/ 757 h 756"/>
                  <a:gd name="connsiteX2" fmla="*/ 627 w 627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" h="756">
                    <a:moveTo>
                      <a:pt x="627" y="0"/>
                    </a:moveTo>
                    <a:cubicBezTo>
                      <a:pt x="424" y="240"/>
                      <a:pt x="221" y="480"/>
                      <a:pt x="0" y="757"/>
                    </a:cubicBezTo>
                    <a:cubicBezTo>
                      <a:pt x="240" y="480"/>
                      <a:pt x="424" y="240"/>
                      <a:pt x="627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8840078-BCB3-489E-BF27-76A9E3A12FD1}"/>
                  </a:ext>
                </a:extLst>
              </p:cNvPr>
              <p:cNvSpPr/>
              <p:nvPr/>
            </p:nvSpPr>
            <p:spPr>
              <a:xfrm>
                <a:off x="5163752" y="4219818"/>
                <a:ext cx="370632" cy="520365"/>
              </a:xfrm>
              <a:custGeom>
                <a:avLst/>
                <a:gdLst>
                  <a:gd name="connsiteX0" fmla="*/ 303748 w 370632"/>
                  <a:gd name="connsiteY0" fmla="*/ 16020 h 520365"/>
                  <a:gd name="connsiteX1" fmla="*/ 303305 w 370632"/>
                  <a:gd name="connsiteY1" fmla="*/ 15780 h 520365"/>
                  <a:gd name="connsiteX2" fmla="*/ 303748 w 370632"/>
                  <a:gd name="connsiteY2" fmla="*/ 16020 h 520365"/>
                  <a:gd name="connsiteX3" fmla="*/ 369894 w 370632"/>
                  <a:gd name="connsiteY3" fmla="*/ 178118 h 520365"/>
                  <a:gd name="connsiteX4" fmla="*/ 369654 w 370632"/>
                  <a:gd name="connsiteY4" fmla="*/ 184560 h 520365"/>
                  <a:gd name="connsiteX5" fmla="*/ 369894 w 370632"/>
                  <a:gd name="connsiteY5" fmla="*/ 178118 h 520365"/>
                  <a:gd name="connsiteX6" fmla="*/ 367421 w 370632"/>
                  <a:gd name="connsiteY6" fmla="*/ 207187 h 520365"/>
                  <a:gd name="connsiteX7" fmla="*/ 368141 w 370632"/>
                  <a:gd name="connsiteY7" fmla="*/ 200782 h 520365"/>
                  <a:gd name="connsiteX8" fmla="*/ 367421 w 370632"/>
                  <a:gd name="connsiteY8" fmla="*/ 207187 h 520365"/>
                  <a:gd name="connsiteX9" fmla="*/ 363896 w 370632"/>
                  <a:gd name="connsiteY9" fmla="*/ 227285 h 520365"/>
                  <a:gd name="connsiteX10" fmla="*/ 364893 w 370632"/>
                  <a:gd name="connsiteY10" fmla="*/ 222505 h 520365"/>
                  <a:gd name="connsiteX11" fmla="*/ 363896 w 370632"/>
                  <a:gd name="connsiteY11" fmla="*/ 227285 h 520365"/>
                  <a:gd name="connsiteX12" fmla="*/ 359116 w 370632"/>
                  <a:gd name="connsiteY12" fmla="*/ 245095 h 520365"/>
                  <a:gd name="connsiteX13" fmla="*/ 360150 w 370632"/>
                  <a:gd name="connsiteY13" fmla="*/ 241828 h 520365"/>
                  <a:gd name="connsiteX14" fmla="*/ 359116 w 370632"/>
                  <a:gd name="connsiteY14" fmla="*/ 245095 h 520365"/>
                  <a:gd name="connsiteX15" fmla="*/ 353118 w 370632"/>
                  <a:gd name="connsiteY15" fmla="*/ 261041 h 520365"/>
                  <a:gd name="connsiteX16" fmla="*/ 354151 w 370632"/>
                  <a:gd name="connsiteY16" fmla="*/ 258771 h 520365"/>
                  <a:gd name="connsiteX17" fmla="*/ 353118 w 370632"/>
                  <a:gd name="connsiteY17" fmla="*/ 261041 h 520365"/>
                  <a:gd name="connsiteX18" fmla="*/ 345754 w 370632"/>
                  <a:gd name="connsiteY18" fmla="*/ 275455 h 520365"/>
                  <a:gd name="connsiteX19" fmla="*/ 346917 w 370632"/>
                  <a:gd name="connsiteY19" fmla="*/ 273628 h 520365"/>
                  <a:gd name="connsiteX20" fmla="*/ 345754 w 370632"/>
                  <a:gd name="connsiteY20" fmla="*/ 275455 h 520365"/>
                  <a:gd name="connsiteX21" fmla="*/ 336803 w 370632"/>
                  <a:gd name="connsiteY21" fmla="*/ 288337 h 520365"/>
                  <a:gd name="connsiteX22" fmla="*/ 338427 w 370632"/>
                  <a:gd name="connsiteY22" fmla="*/ 286381 h 520365"/>
                  <a:gd name="connsiteX23" fmla="*/ 336803 w 370632"/>
                  <a:gd name="connsiteY23" fmla="*/ 288337 h 520365"/>
                  <a:gd name="connsiteX24" fmla="*/ 328295 w 370632"/>
                  <a:gd name="connsiteY24" fmla="*/ 297879 h 520365"/>
                  <a:gd name="connsiteX25" fmla="*/ 326855 w 370632"/>
                  <a:gd name="connsiteY25" fmla="*/ 299079 h 520365"/>
                  <a:gd name="connsiteX26" fmla="*/ 328756 w 370632"/>
                  <a:gd name="connsiteY26" fmla="*/ 297362 h 520365"/>
                  <a:gd name="connsiteX27" fmla="*/ 328295 w 370632"/>
                  <a:gd name="connsiteY27" fmla="*/ 297879 h 520365"/>
                  <a:gd name="connsiteX28" fmla="*/ 314840 w 370632"/>
                  <a:gd name="connsiteY28" fmla="*/ 308620 h 520365"/>
                  <a:gd name="connsiteX29" fmla="*/ 317313 w 370632"/>
                  <a:gd name="connsiteY29" fmla="*/ 306941 h 520365"/>
                  <a:gd name="connsiteX30" fmla="*/ 314840 w 370632"/>
                  <a:gd name="connsiteY30" fmla="*/ 308620 h 520365"/>
                  <a:gd name="connsiteX31" fmla="*/ 302309 w 370632"/>
                  <a:gd name="connsiteY31" fmla="*/ 315818 h 520365"/>
                  <a:gd name="connsiteX32" fmla="*/ 305169 w 370632"/>
                  <a:gd name="connsiteY32" fmla="*/ 314379 h 520365"/>
                  <a:gd name="connsiteX33" fmla="*/ 302309 w 370632"/>
                  <a:gd name="connsiteY33" fmla="*/ 315818 h 520365"/>
                  <a:gd name="connsiteX34" fmla="*/ 289426 w 370632"/>
                  <a:gd name="connsiteY34" fmla="*/ 321078 h 520365"/>
                  <a:gd name="connsiteX35" fmla="*/ 292453 w 370632"/>
                  <a:gd name="connsiteY35" fmla="*/ 320008 h 520365"/>
                  <a:gd name="connsiteX36" fmla="*/ 289426 w 370632"/>
                  <a:gd name="connsiteY36" fmla="*/ 321078 h 520365"/>
                  <a:gd name="connsiteX37" fmla="*/ 276507 w 370632"/>
                  <a:gd name="connsiteY37" fmla="*/ 324696 h 520365"/>
                  <a:gd name="connsiteX38" fmla="*/ 279091 w 370632"/>
                  <a:gd name="connsiteY38" fmla="*/ 324068 h 520365"/>
                  <a:gd name="connsiteX39" fmla="*/ 276507 w 370632"/>
                  <a:gd name="connsiteY39" fmla="*/ 324696 h 520365"/>
                  <a:gd name="connsiteX40" fmla="*/ 264806 w 370632"/>
                  <a:gd name="connsiteY40" fmla="*/ 326800 h 520365"/>
                  <a:gd name="connsiteX41" fmla="*/ 263699 w 370632"/>
                  <a:gd name="connsiteY41" fmla="*/ 326966 h 520365"/>
                  <a:gd name="connsiteX42" fmla="*/ 264806 w 370632"/>
                  <a:gd name="connsiteY42" fmla="*/ 326800 h 520365"/>
                  <a:gd name="connsiteX43" fmla="*/ 222524 w 370632"/>
                  <a:gd name="connsiteY43" fmla="*/ 88607 h 520365"/>
                  <a:gd name="connsiteX44" fmla="*/ 227580 w 370632"/>
                  <a:gd name="connsiteY44" fmla="*/ 89087 h 520365"/>
                  <a:gd name="connsiteX45" fmla="*/ 222524 w 370632"/>
                  <a:gd name="connsiteY45" fmla="*/ 88607 h 520365"/>
                  <a:gd name="connsiteX46" fmla="*/ 233228 w 370632"/>
                  <a:gd name="connsiteY46" fmla="*/ 90434 h 520365"/>
                  <a:gd name="connsiteX47" fmla="*/ 237528 w 370632"/>
                  <a:gd name="connsiteY47" fmla="*/ 91818 h 520365"/>
                  <a:gd name="connsiteX48" fmla="*/ 233228 w 370632"/>
                  <a:gd name="connsiteY48" fmla="*/ 90434 h 520365"/>
                  <a:gd name="connsiteX49" fmla="*/ 242880 w 370632"/>
                  <a:gd name="connsiteY49" fmla="*/ 94421 h 520365"/>
                  <a:gd name="connsiteX50" fmla="*/ 246184 w 370632"/>
                  <a:gd name="connsiteY50" fmla="*/ 96525 h 520365"/>
                  <a:gd name="connsiteX51" fmla="*/ 242880 w 370632"/>
                  <a:gd name="connsiteY51" fmla="*/ 94421 h 520365"/>
                  <a:gd name="connsiteX52" fmla="*/ 251444 w 370632"/>
                  <a:gd name="connsiteY52" fmla="*/ 100936 h 520365"/>
                  <a:gd name="connsiteX53" fmla="*/ 253640 w 370632"/>
                  <a:gd name="connsiteY53" fmla="*/ 103316 h 520365"/>
                  <a:gd name="connsiteX54" fmla="*/ 251444 w 370632"/>
                  <a:gd name="connsiteY54" fmla="*/ 100936 h 520365"/>
                  <a:gd name="connsiteX55" fmla="*/ 258568 w 370632"/>
                  <a:gd name="connsiteY55" fmla="*/ 110293 h 520365"/>
                  <a:gd name="connsiteX56" fmla="*/ 259952 w 370632"/>
                  <a:gd name="connsiteY56" fmla="*/ 112766 h 520365"/>
                  <a:gd name="connsiteX57" fmla="*/ 258568 w 370632"/>
                  <a:gd name="connsiteY57" fmla="*/ 110293 h 520365"/>
                  <a:gd name="connsiteX58" fmla="*/ 264160 w 370632"/>
                  <a:gd name="connsiteY58" fmla="*/ 122898 h 520365"/>
                  <a:gd name="connsiteX59" fmla="*/ 264917 w 370632"/>
                  <a:gd name="connsiteY59" fmla="*/ 125279 h 520365"/>
                  <a:gd name="connsiteX60" fmla="*/ 264160 w 370632"/>
                  <a:gd name="connsiteY60" fmla="*/ 122898 h 520365"/>
                  <a:gd name="connsiteX61" fmla="*/ 268073 w 370632"/>
                  <a:gd name="connsiteY61" fmla="*/ 139970 h 520365"/>
                  <a:gd name="connsiteX62" fmla="*/ 268276 w 370632"/>
                  <a:gd name="connsiteY62" fmla="*/ 141114 h 520365"/>
                  <a:gd name="connsiteX63" fmla="*/ 268073 w 370632"/>
                  <a:gd name="connsiteY63" fmla="*/ 139970 h 520365"/>
                  <a:gd name="connsiteX64" fmla="*/ 265950 w 370632"/>
                  <a:gd name="connsiteY64" fmla="*/ 199989 h 520365"/>
                  <a:gd name="connsiteX65" fmla="*/ 265711 w 370632"/>
                  <a:gd name="connsiteY65" fmla="*/ 200782 h 520365"/>
                  <a:gd name="connsiteX66" fmla="*/ 265950 w 370632"/>
                  <a:gd name="connsiteY66" fmla="*/ 199989 h 520365"/>
                  <a:gd name="connsiteX67" fmla="*/ 229039 w 370632"/>
                  <a:gd name="connsiteY67" fmla="*/ 239447 h 520365"/>
                  <a:gd name="connsiteX68" fmla="*/ 225052 w 370632"/>
                  <a:gd name="connsiteY68" fmla="*/ 239798 h 520365"/>
                  <a:gd name="connsiteX69" fmla="*/ 229039 w 370632"/>
                  <a:gd name="connsiteY69" fmla="*/ 239447 h 520365"/>
                  <a:gd name="connsiteX70" fmla="*/ 239780 w 370632"/>
                  <a:gd name="connsiteY70" fmla="*/ 236310 h 520365"/>
                  <a:gd name="connsiteX71" fmla="*/ 234538 w 370632"/>
                  <a:gd name="connsiteY71" fmla="*/ 237989 h 520365"/>
                  <a:gd name="connsiteX72" fmla="*/ 239780 w 370632"/>
                  <a:gd name="connsiteY72" fmla="*/ 236310 h 520365"/>
                  <a:gd name="connsiteX73" fmla="*/ 248694 w 370632"/>
                  <a:gd name="connsiteY73" fmla="*/ 230976 h 520365"/>
                  <a:gd name="connsiteX74" fmla="*/ 244486 w 370632"/>
                  <a:gd name="connsiteY74" fmla="*/ 233726 h 520365"/>
                  <a:gd name="connsiteX75" fmla="*/ 248694 w 370632"/>
                  <a:gd name="connsiteY75" fmla="*/ 230976 h 520365"/>
                  <a:gd name="connsiteX76" fmla="*/ 260469 w 370632"/>
                  <a:gd name="connsiteY76" fmla="*/ 215547 h 520365"/>
                  <a:gd name="connsiteX77" fmla="*/ 259085 w 370632"/>
                  <a:gd name="connsiteY77" fmla="*/ 217965 h 520365"/>
                  <a:gd name="connsiteX78" fmla="*/ 254397 w 370632"/>
                  <a:gd name="connsiteY78" fmla="*/ 225163 h 520365"/>
                  <a:gd name="connsiteX79" fmla="*/ 255947 w 370632"/>
                  <a:gd name="connsiteY79" fmla="*/ 223372 h 520365"/>
                  <a:gd name="connsiteX80" fmla="*/ 253326 w 370632"/>
                  <a:gd name="connsiteY80" fmla="*/ 226399 h 520365"/>
                  <a:gd name="connsiteX81" fmla="*/ 253769 w 370632"/>
                  <a:gd name="connsiteY81" fmla="*/ 225882 h 520365"/>
                  <a:gd name="connsiteX82" fmla="*/ 233080 w 370632"/>
                  <a:gd name="connsiteY82" fmla="*/ 238377 h 520365"/>
                  <a:gd name="connsiteX83" fmla="*/ 232730 w 370632"/>
                  <a:gd name="connsiteY83" fmla="*/ 238451 h 520365"/>
                  <a:gd name="connsiteX84" fmla="*/ 217504 w 370632"/>
                  <a:gd name="connsiteY84" fmla="*/ 240241 h 520365"/>
                  <a:gd name="connsiteX85" fmla="*/ 100327 w 370632"/>
                  <a:gd name="connsiteY85" fmla="*/ 240241 h 520365"/>
                  <a:gd name="connsiteX86" fmla="*/ 100327 w 370632"/>
                  <a:gd name="connsiteY86" fmla="*/ 88367 h 520365"/>
                  <a:gd name="connsiteX87" fmla="*/ 217504 w 370632"/>
                  <a:gd name="connsiteY87" fmla="*/ 88367 h 520365"/>
                  <a:gd name="connsiteX88" fmla="*/ 229149 w 370632"/>
                  <a:gd name="connsiteY88" fmla="*/ 89437 h 520365"/>
                  <a:gd name="connsiteX89" fmla="*/ 230386 w 370632"/>
                  <a:gd name="connsiteY89" fmla="*/ 89751 h 520365"/>
                  <a:gd name="connsiteX90" fmla="*/ 239060 w 370632"/>
                  <a:gd name="connsiteY90" fmla="*/ 92538 h 520365"/>
                  <a:gd name="connsiteX91" fmla="*/ 241164 w 370632"/>
                  <a:gd name="connsiteY91" fmla="*/ 93572 h 520365"/>
                  <a:gd name="connsiteX92" fmla="*/ 247568 w 370632"/>
                  <a:gd name="connsiteY92" fmla="*/ 97632 h 520365"/>
                  <a:gd name="connsiteX93" fmla="*/ 250115 w 370632"/>
                  <a:gd name="connsiteY93" fmla="*/ 99773 h 520365"/>
                  <a:gd name="connsiteX94" fmla="*/ 254766 w 370632"/>
                  <a:gd name="connsiteY94" fmla="*/ 104867 h 520365"/>
                  <a:gd name="connsiteX95" fmla="*/ 257387 w 370632"/>
                  <a:gd name="connsiteY95" fmla="*/ 108558 h 520365"/>
                  <a:gd name="connsiteX96" fmla="*/ 260764 w 370632"/>
                  <a:gd name="connsiteY96" fmla="*/ 114611 h 520365"/>
                  <a:gd name="connsiteX97" fmla="*/ 263034 w 370632"/>
                  <a:gd name="connsiteY97" fmla="*/ 120148 h 520365"/>
                  <a:gd name="connsiteX98" fmla="*/ 265378 w 370632"/>
                  <a:gd name="connsiteY98" fmla="*/ 127383 h 520365"/>
                  <a:gd name="connsiteX99" fmla="*/ 266929 w 370632"/>
                  <a:gd name="connsiteY99" fmla="*/ 134507 h 520365"/>
                  <a:gd name="connsiteX100" fmla="*/ 268442 w 370632"/>
                  <a:gd name="connsiteY100" fmla="*/ 143384 h 520365"/>
                  <a:gd name="connsiteX101" fmla="*/ 268995 w 370632"/>
                  <a:gd name="connsiteY101" fmla="*/ 151782 h 520365"/>
                  <a:gd name="connsiteX102" fmla="*/ 269549 w 370632"/>
                  <a:gd name="connsiteY102" fmla="*/ 161490 h 520365"/>
                  <a:gd name="connsiteX103" fmla="*/ 269439 w 370632"/>
                  <a:gd name="connsiteY103" fmla="*/ 166934 h 520365"/>
                  <a:gd name="connsiteX104" fmla="*/ 268885 w 370632"/>
                  <a:gd name="connsiteY104" fmla="*/ 179779 h 520365"/>
                  <a:gd name="connsiteX105" fmla="*/ 268368 w 370632"/>
                  <a:gd name="connsiteY105" fmla="*/ 185076 h 520365"/>
                  <a:gd name="connsiteX106" fmla="*/ 266264 w 370632"/>
                  <a:gd name="connsiteY106" fmla="*/ 198235 h 520365"/>
                  <a:gd name="connsiteX107" fmla="*/ 265748 w 370632"/>
                  <a:gd name="connsiteY107" fmla="*/ 200856 h 520365"/>
                  <a:gd name="connsiteX108" fmla="*/ 262518 w 370632"/>
                  <a:gd name="connsiteY108" fmla="*/ 210712 h 520365"/>
                  <a:gd name="connsiteX109" fmla="*/ 261244 w 370632"/>
                  <a:gd name="connsiteY109" fmla="*/ 214052 h 520365"/>
                  <a:gd name="connsiteX110" fmla="*/ 261687 w 370632"/>
                  <a:gd name="connsiteY110" fmla="*/ 213185 h 520365"/>
                  <a:gd name="connsiteX111" fmla="*/ 261060 w 370632"/>
                  <a:gd name="connsiteY111" fmla="*/ 214624 h 520365"/>
                  <a:gd name="connsiteX112" fmla="*/ 261263 w 370632"/>
                  <a:gd name="connsiteY112" fmla="*/ 214071 h 520365"/>
                  <a:gd name="connsiteX113" fmla="*/ 260469 w 370632"/>
                  <a:gd name="connsiteY113" fmla="*/ 215547 h 520365"/>
                  <a:gd name="connsiteX114" fmla="*/ 100290 w 370632"/>
                  <a:gd name="connsiteY114" fmla="*/ 314434 h 520365"/>
                  <a:gd name="connsiteX115" fmla="*/ 225310 w 370632"/>
                  <a:gd name="connsiteY115" fmla="*/ 328590 h 520365"/>
                  <a:gd name="connsiteX116" fmla="*/ 284462 w 370632"/>
                  <a:gd name="connsiteY116" fmla="*/ 322739 h 520365"/>
                  <a:gd name="connsiteX117" fmla="*/ 286289 w 370632"/>
                  <a:gd name="connsiteY117" fmla="*/ 322186 h 520365"/>
                  <a:gd name="connsiteX118" fmla="*/ 296034 w 370632"/>
                  <a:gd name="connsiteY118" fmla="*/ 318716 h 520365"/>
                  <a:gd name="connsiteX119" fmla="*/ 299097 w 370632"/>
                  <a:gd name="connsiteY119" fmla="*/ 317405 h 520365"/>
                  <a:gd name="connsiteX120" fmla="*/ 307771 w 370632"/>
                  <a:gd name="connsiteY120" fmla="*/ 313105 h 520365"/>
                  <a:gd name="connsiteX121" fmla="*/ 311426 w 370632"/>
                  <a:gd name="connsiteY121" fmla="*/ 310909 h 520365"/>
                  <a:gd name="connsiteX122" fmla="*/ 319214 w 370632"/>
                  <a:gd name="connsiteY122" fmla="*/ 305667 h 520365"/>
                  <a:gd name="connsiteX123" fmla="*/ 322961 w 370632"/>
                  <a:gd name="connsiteY123" fmla="*/ 302567 h 520365"/>
                  <a:gd name="connsiteX124" fmla="*/ 328442 w 370632"/>
                  <a:gd name="connsiteY124" fmla="*/ 298064 h 520365"/>
                  <a:gd name="connsiteX125" fmla="*/ 330270 w 370632"/>
                  <a:gd name="connsiteY125" fmla="*/ 295997 h 520365"/>
                  <a:gd name="connsiteX126" fmla="*/ 332410 w 370632"/>
                  <a:gd name="connsiteY126" fmla="*/ 293579 h 520365"/>
                  <a:gd name="connsiteX127" fmla="*/ 339811 w 370632"/>
                  <a:gd name="connsiteY127" fmla="*/ 284702 h 520365"/>
                  <a:gd name="connsiteX128" fmla="*/ 341878 w 370632"/>
                  <a:gd name="connsiteY128" fmla="*/ 281601 h 520365"/>
                  <a:gd name="connsiteX129" fmla="*/ 348209 w 370632"/>
                  <a:gd name="connsiteY129" fmla="*/ 271450 h 520365"/>
                  <a:gd name="connsiteX130" fmla="*/ 350405 w 370632"/>
                  <a:gd name="connsiteY130" fmla="*/ 267076 h 520365"/>
                  <a:gd name="connsiteX131" fmla="*/ 355425 w 370632"/>
                  <a:gd name="connsiteY131" fmla="*/ 255984 h 520365"/>
                  <a:gd name="connsiteX132" fmla="*/ 357381 w 370632"/>
                  <a:gd name="connsiteY132" fmla="*/ 250576 h 520365"/>
                  <a:gd name="connsiteX133" fmla="*/ 361441 w 370632"/>
                  <a:gd name="connsiteY133" fmla="*/ 237879 h 520365"/>
                  <a:gd name="connsiteX134" fmla="*/ 362918 w 370632"/>
                  <a:gd name="connsiteY134" fmla="*/ 232065 h 520365"/>
                  <a:gd name="connsiteX135" fmla="*/ 366148 w 370632"/>
                  <a:gd name="connsiteY135" fmla="*/ 216470 h 520365"/>
                  <a:gd name="connsiteX136" fmla="*/ 366978 w 370632"/>
                  <a:gd name="connsiteY136" fmla="*/ 211450 h 520365"/>
                  <a:gd name="connsiteX137" fmla="*/ 369452 w 370632"/>
                  <a:gd name="connsiteY137" fmla="*/ 189653 h 520365"/>
                  <a:gd name="connsiteX138" fmla="*/ 369562 w 370632"/>
                  <a:gd name="connsiteY138" fmla="*/ 188454 h 520365"/>
                  <a:gd name="connsiteX139" fmla="*/ 370633 w 370632"/>
                  <a:gd name="connsiteY139" fmla="*/ 160770 h 520365"/>
                  <a:gd name="connsiteX140" fmla="*/ 367089 w 370632"/>
                  <a:gd name="connsiteY140" fmla="*/ 114464 h 520365"/>
                  <a:gd name="connsiteX141" fmla="*/ 366259 w 370632"/>
                  <a:gd name="connsiteY141" fmla="*/ 110256 h 520365"/>
                  <a:gd name="connsiteX142" fmla="*/ 363084 w 370632"/>
                  <a:gd name="connsiteY142" fmla="*/ 95417 h 520365"/>
                  <a:gd name="connsiteX143" fmla="*/ 361183 w 370632"/>
                  <a:gd name="connsiteY143" fmla="*/ 89050 h 520365"/>
                  <a:gd name="connsiteX144" fmla="*/ 357639 w 370632"/>
                  <a:gd name="connsiteY144" fmla="*/ 78272 h 520365"/>
                  <a:gd name="connsiteX145" fmla="*/ 354816 w 370632"/>
                  <a:gd name="connsiteY145" fmla="*/ 71628 h 520365"/>
                  <a:gd name="connsiteX146" fmla="*/ 350718 w 370632"/>
                  <a:gd name="connsiteY146" fmla="*/ 62843 h 520365"/>
                  <a:gd name="connsiteX147" fmla="*/ 347378 w 370632"/>
                  <a:gd name="connsiteY147" fmla="*/ 57121 h 520365"/>
                  <a:gd name="connsiteX148" fmla="*/ 342413 w 370632"/>
                  <a:gd name="connsiteY148" fmla="*/ 49167 h 520365"/>
                  <a:gd name="connsiteX149" fmla="*/ 339239 w 370632"/>
                  <a:gd name="connsiteY149" fmla="*/ 45143 h 520365"/>
                  <a:gd name="connsiteX150" fmla="*/ 332798 w 370632"/>
                  <a:gd name="connsiteY150" fmla="*/ 37299 h 520365"/>
                  <a:gd name="connsiteX151" fmla="*/ 332281 w 370632"/>
                  <a:gd name="connsiteY151" fmla="*/ 36856 h 520365"/>
                  <a:gd name="connsiteX152" fmla="*/ 322702 w 370632"/>
                  <a:gd name="connsiteY152" fmla="*/ 27868 h 520365"/>
                  <a:gd name="connsiteX153" fmla="*/ 320506 w 370632"/>
                  <a:gd name="connsiteY153" fmla="*/ 26429 h 520365"/>
                  <a:gd name="connsiteX154" fmla="*/ 306351 w 370632"/>
                  <a:gd name="connsiteY154" fmla="*/ 17312 h 520365"/>
                  <a:gd name="connsiteX155" fmla="*/ 301810 w 370632"/>
                  <a:gd name="connsiteY155" fmla="*/ 14894 h 520365"/>
                  <a:gd name="connsiteX156" fmla="*/ 283391 w 370632"/>
                  <a:gd name="connsiteY156" fmla="*/ 7770 h 520365"/>
                  <a:gd name="connsiteX157" fmla="*/ 279054 w 370632"/>
                  <a:gd name="connsiteY157" fmla="*/ 6497 h 520365"/>
                  <a:gd name="connsiteX158" fmla="*/ 257497 w 370632"/>
                  <a:gd name="connsiteY158" fmla="*/ 2196 h 520365"/>
                  <a:gd name="connsiteX159" fmla="*/ 252994 w 370632"/>
                  <a:gd name="connsiteY159" fmla="*/ 1606 h 520365"/>
                  <a:gd name="connsiteX160" fmla="*/ 228171 w 370632"/>
                  <a:gd name="connsiteY160" fmla="*/ 166 h 520365"/>
                  <a:gd name="connsiteX161" fmla="*/ 225347 w 370632"/>
                  <a:gd name="connsiteY161" fmla="*/ 0 h 520365"/>
                  <a:gd name="connsiteX162" fmla="*/ 0 w 370632"/>
                  <a:gd name="connsiteY162" fmla="*/ 0 h 520365"/>
                  <a:gd name="connsiteX163" fmla="*/ 0 w 370632"/>
                  <a:gd name="connsiteY163" fmla="*/ 520365 h 520365"/>
                  <a:gd name="connsiteX164" fmla="*/ 100327 w 370632"/>
                  <a:gd name="connsiteY164" fmla="*/ 520365 h 520365"/>
                  <a:gd name="connsiteX165" fmla="*/ 100327 w 370632"/>
                  <a:gd name="connsiteY165" fmla="*/ 314434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370632" h="520365">
                    <a:moveTo>
                      <a:pt x="303748" y="16020"/>
                    </a:moveTo>
                    <a:cubicBezTo>
                      <a:pt x="303637" y="15946"/>
                      <a:pt x="303472" y="15854"/>
                      <a:pt x="303305" y="15780"/>
                    </a:cubicBezTo>
                    <a:cubicBezTo>
                      <a:pt x="303472" y="15854"/>
                      <a:pt x="303619" y="15946"/>
                      <a:pt x="303748" y="16020"/>
                    </a:cubicBezTo>
                    <a:moveTo>
                      <a:pt x="369894" y="178118"/>
                    </a:moveTo>
                    <a:cubicBezTo>
                      <a:pt x="369821" y="180259"/>
                      <a:pt x="369784" y="182492"/>
                      <a:pt x="369654" y="184560"/>
                    </a:cubicBezTo>
                    <a:cubicBezTo>
                      <a:pt x="369784" y="182492"/>
                      <a:pt x="369821" y="180222"/>
                      <a:pt x="369894" y="178118"/>
                    </a:cubicBezTo>
                    <a:moveTo>
                      <a:pt x="367421" y="207187"/>
                    </a:moveTo>
                    <a:cubicBezTo>
                      <a:pt x="367698" y="205119"/>
                      <a:pt x="367938" y="202923"/>
                      <a:pt x="368141" y="200782"/>
                    </a:cubicBezTo>
                    <a:cubicBezTo>
                      <a:pt x="367938" y="202942"/>
                      <a:pt x="367753" y="205083"/>
                      <a:pt x="367421" y="207187"/>
                    </a:cubicBezTo>
                    <a:moveTo>
                      <a:pt x="363896" y="227285"/>
                    </a:moveTo>
                    <a:cubicBezTo>
                      <a:pt x="364247" y="225735"/>
                      <a:pt x="364579" y="224111"/>
                      <a:pt x="364893" y="222505"/>
                    </a:cubicBezTo>
                    <a:cubicBezTo>
                      <a:pt x="364560" y="224092"/>
                      <a:pt x="364247" y="225679"/>
                      <a:pt x="363896" y="227285"/>
                    </a:cubicBezTo>
                    <a:moveTo>
                      <a:pt x="359116" y="245095"/>
                    </a:moveTo>
                    <a:cubicBezTo>
                      <a:pt x="359467" y="244025"/>
                      <a:pt x="359836" y="242954"/>
                      <a:pt x="360150" y="241828"/>
                    </a:cubicBezTo>
                    <a:cubicBezTo>
                      <a:pt x="359836" y="242954"/>
                      <a:pt x="359467" y="244025"/>
                      <a:pt x="359116" y="245095"/>
                    </a:cubicBezTo>
                    <a:moveTo>
                      <a:pt x="353118" y="261041"/>
                    </a:moveTo>
                    <a:cubicBezTo>
                      <a:pt x="353468" y="260284"/>
                      <a:pt x="353838" y="259565"/>
                      <a:pt x="354151" y="258771"/>
                    </a:cubicBezTo>
                    <a:cubicBezTo>
                      <a:pt x="353819" y="259583"/>
                      <a:pt x="353468" y="260284"/>
                      <a:pt x="353118" y="261041"/>
                    </a:cubicBezTo>
                    <a:moveTo>
                      <a:pt x="345754" y="275455"/>
                    </a:moveTo>
                    <a:cubicBezTo>
                      <a:pt x="346104" y="274828"/>
                      <a:pt x="346510" y="274255"/>
                      <a:pt x="346917" y="273628"/>
                    </a:cubicBezTo>
                    <a:cubicBezTo>
                      <a:pt x="346510" y="274255"/>
                      <a:pt x="346104" y="274809"/>
                      <a:pt x="345754" y="275455"/>
                    </a:cubicBezTo>
                    <a:moveTo>
                      <a:pt x="336803" y="288337"/>
                    </a:moveTo>
                    <a:cubicBezTo>
                      <a:pt x="337356" y="287654"/>
                      <a:pt x="337910" y="287064"/>
                      <a:pt x="338427" y="286381"/>
                    </a:cubicBezTo>
                    <a:cubicBezTo>
                      <a:pt x="337910" y="287064"/>
                      <a:pt x="337319" y="287691"/>
                      <a:pt x="336803" y="288337"/>
                    </a:cubicBezTo>
                    <a:moveTo>
                      <a:pt x="328295" y="297879"/>
                    </a:moveTo>
                    <a:cubicBezTo>
                      <a:pt x="327815" y="298322"/>
                      <a:pt x="327335" y="298636"/>
                      <a:pt x="326855" y="299079"/>
                    </a:cubicBezTo>
                    <a:cubicBezTo>
                      <a:pt x="327483" y="298488"/>
                      <a:pt x="328128" y="297971"/>
                      <a:pt x="328756" y="297362"/>
                    </a:cubicBezTo>
                    <a:cubicBezTo>
                      <a:pt x="328571" y="297528"/>
                      <a:pt x="328442" y="297713"/>
                      <a:pt x="328295" y="297879"/>
                    </a:cubicBezTo>
                    <a:moveTo>
                      <a:pt x="314840" y="308620"/>
                    </a:moveTo>
                    <a:cubicBezTo>
                      <a:pt x="315671" y="308067"/>
                      <a:pt x="316520" y="307550"/>
                      <a:pt x="317313" y="306941"/>
                    </a:cubicBezTo>
                    <a:cubicBezTo>
                      <a:pt x="316520" y="307550"/>
                      <a:pt x="315671" y="308067"/>
                      <a:pt x="314840" y="308620"/>
                    </a:cubicBezTo>
                    <a:moveTo>
                      <a:pt x="302309" y="315818"/>
                    </a:moveTo>
                    <a:cubicBezTo>
                      <a:pt x="303268" y="315375"/>
                      <a:pt x="304210" y="314895"/>
                      <a:pt x="305169" y="314379"/>
                    </a:cubicBezTo>
                    <a:cubicBezTo>
                      <a:pt x="304228" y="314914"/>
                      <a:pt x="303268" y="315375"/>
                      <a:pt x="302309" y="315818"/>
                    </a:cubicBezTo>
                    <a:moveTo>
                      <a:pt x="289426" y="321078"/>
                    </a:moveTo>
                    <a:cubicBezTo>
                      <a:pt x="290460" y="320765"/>
                      <a:pt x="291457" y="320358"/>
                      <a:pt x="292453" y="320008"/>
                    </a:cubicBezTo>
                    <a:cubicBezTo>
                      <a:pt x="291457" y="320358"/>
                      <a:pt x="290460" y="320746"/>
                      <a:pt x="289426" y="321078"/>
                    </a:cubicBezTo>
                    <a:moveTo>
                      <a:pt x="276507" y="324696"/>
                    </a:moveTo>
                    <a:cubicBezTo>
                      <a:pt x="277375" y="324493"/>
                      <a:pt x="278223" y="324253"/>
                      <a:pt x="279091" y="324068"/>
                    </a:cubicBezTo>
                    <a:cubicBezTo>
                      <a:pt x="278205" y="324253"/>
                      <a:pt x="277375" y="324493"/>
                      <a:pt x="276507" y="324696"/>
                    </a:cubicBezTo>
                    <a:moveTo>
                      <a:pt x="264806" y="326800"/>
                    </a:moveTo>
                    <a:cubicBezTo>
                      <a:pt x="264455" y="326836"/>
                      <a:pt x="264086" y="326910"/>
                      <a:pt x="263699" y="326966"/>
                    </a:cubicBezTo>
                    <a:cubicBezTo>
                      <a:pt x="264086" y="326910"/>
                      <a:pt x="264455" y="326836"/>
                      <a:pt x="264806" y="326800"/>
                    </a:cubicBezTo>
                    <a:moveTo>
                      <a:pt x="222524" y="88607"/>
                    </a:moveTo>
                    <a:cubicBezTo>
                      <a:pt x="224240" y="88718"/>
                      <a:pt x="225901" y="88810"/>
                      <a:pt x="227580" y="89087"/>
                    </a:cubicBezTo>
                    <a:cubicBezTo>
                      <a:pt x="225975" y="88847"/>
                      <a:pt x="224240" y="88773"/>
                      <a:pt x="222524" y="88607"/>
                    </a:cubicBezTo>
                    <a:moveTo>
                      <a:pt x="233228" y="90434"/>
                    </a:moveTo>
                    <a:cubicBezTo>
                      <a:pt x="234705" y="90840"/>
                      <a:pt x="236126" y="91265"/>
                      <a:pt x="237528" y="91818"/>
                    </a:cubicBezTo>
                    <a:cubicBezTo>
                      <a:pt x="236163" y="91283"/>
                      <a:pt x="234686" y="90877"/>
                      <a:pt x="233228" y="90434"/>
                    </a:cubicBezTo>
                    <a:moveTo>
                      <a:pt x="242880" y="94421"/>
                    </a:moveTo>
                    <a:cubicBezTo>
                      <a:pt x="244043" y="95048"/>
                      <a:pt x="245114" y="95768"/>
                      <a:pt x="246184" y="96525"/>
                    </a:cubicBezTo>
                    <a:cubicBezTo>
                      <a:pt x="245114" y="95768"/>
                      <a:pt x="244043" y="95048"/>
                      <a:pt x="242880" y="94421"/>
                    </a:cubicBezTo>
                    <a:moveTo>
                      <a:pt x="251444" y="100936"/>
                    </a:moveTo>
                    <a:cubicBezTo>
                      <a:pt x="252201" y="101692"/>
                      <a:pt x="252920" y="102486"/>
                      <a:pt x="253640" y="103316"/>
                    </a:cubicBezTo>
                    <a:cubicBezTo>
                      <a:pt x="252902" y="102504"/>
                      <a:pt x="252201" y="101692"/>
                      <a:pt x="251444" y="100936"/>
                    </a:cubicBezTo>
                    <a:moveTo>
                      <a:pt x="258568" y="110293"/>
                    </a:moveTo>
                    <a:cubicBezTo>
                      <a:pt x="259048" y="111086"/>
                      <a:pt x="259528" y="111880"/>
                      <a:pt x="259952" y="112766"/>
                    </a:cubicBezTo>
                    <a:cubicBezTo>
                      <a:pt x="259509" y="111917"/>
                      <a:pt x="259085" y="111086"/>
                      <a:pt x="258568" y="110293"/>
                    </a:cubicBezTo>
                    <a:moveTo>
                      <a:pt x="264160" y="122898"/>
                    </a:moveTo>
                    <a:cubicBezTo>
                      <a:pt x="264400" y="123692"/>
                      <a:pt x="264677" y="124449"/>
                      <a:pt x="264917" y="125279"/>
                    </a:cubicBezTo>
                    <a:cubicBezTo>
                      <a:pt x="264677" y="124449"/>
                      <a:pt x="264400" y="123692"/>
                      <a:pt x="264160" y="122898"/>
                    </a:cubicBezTo>
                    <a:moveTo>
                      <a:pt x="268073" y="139970"/>
                    </a:moveTo>
                    <a:cubicBezTo>
                      <a:pt x="268110" y="140376"/>
                      <a:pt x="268239" y="140727"/>
                      <a:pt x="268276" y="141114"/>
                    </a:cubicBezTo>
                    <a:cubicBezTo>
                      <a:pt x="268220" y="140727"/>
                      <a:pt x="268110" y="140358"/>
                      <a:pt x="268073" y="139970"/>
                    </a:cubicBezTo>
                    <a:moveTo>
                      <a:pt x="265950" y="199989"/>
                    </a:moveTo>
                    <a:cubicBezTo>
                      <a:pt x="265913" y="200266"/>
                      <a:pt x="265784" y="200505"/>
                      <a:pt x="265711" y="200782"/>
                    </a:cubicBezTo>
                    <a:cubicBezTo>
                      <a:pt x="265803" y="200505"/>
                      <a:pt x="265913" y="200266"/>
                      <a:pt x="265950" y="199989"/>
                    </a:cubicBezTo>
                    <a:moveTo>
                      <a:pt x="229039" y="239447"/>
                    </a:moveTo>
                    <a:cubicBezTo>
                      <a:pt x="227765" y="239650"/>
                      <a:pt x="226381" y="239650"/>
                      <a:pt x="225052" y="239798"/>
                    </a:cubicBezTo>
                    <a:cubicBezTo>
                      <a:pt x="226381" y="239650"/>
                      <a:pt x="227821" y="239650"/>
                      <a:pt x="229039" y="239447"/>
                    </a:cubicBezTo>
                    <a:moveTo>
                      <a:pt x="239780" y="236310"/>
                    </a:moveTo>
                    <a:cubicBezTo>
                      <a:pt x="238100" y="237030"/>
                      <a:pt x="236329" y="237454"/>
                      <a:pt x="234538" y="237989"/>
                    </a:cubicBezTo>
                    <a:cubicBezTo>
                      <a:pt x="236329" y="237454"/>
                      <a:pt x="238156" y="237030"/>
                      <a:pt x="239780" y="236310"/>
                    </a:cubicBezTo>
                    <a:moveTo>
                      <a:pt x="248694" y="230976"/>
                    </a:moveTo>
                    <a:cubicBezTo>
                      <a:pt x="247384" y="232047"/>
                      <a:pt x="245908" y="232877"/>
                      <a:pt x="244486" y="233726"/>
                    </a:cubicBezTo>
                    <a:cubicBezTo>
                      <a:pt x="245908" y="232877"/>
                      <a:pt x="247384" y="232047"/>
                      <a:pt x="248694" y="230976"/>
                    </a:cubicBezTo>
                    <a:moveTo>
                      <a:pt x="260469" y="215547"/>
                    </a:moveTo>
                    <a:cubicBezTo>
                      <a:pt x="260063" y="216470"/>
                      <a:pt x="259509" y="217134"/>
                      <a:pt x="259085" y="217965"/>
                    </a:cubicBezTo>
                    <a:cubicBezTo>
                      <a:pt x="257645" y="220475"/>
                      <a:pt x="256224" y="222985"/>
                      <a:pt x="254397" y="225163"/>
                    </a:cubicBezTo>
                    <a:cubicBezTo>
                      <a:pt x="254914" y="224535"/>
                      <a:pt x="255468" y="224018"/>
                      <a:pt x="255947" y="223372"/>
                    </a:cubicBezTo>
                    <a:cubicBezTo>
                      <a:pt x="255117" y="224517"/>
                      <a:pt x="254194" y="225403"/>
                      <a:pt x="253326" y="226399"/>
                    </a:cubicBezTo>
                    <a:cubicBezTo>
                      <a:pt x="253493" y="226233"/>
                      <a:pt x="253603" y="226085"/>
                      <a:pt x="253769" y="225882"/>
                    </a:cubicBezTo>
                    <a:cubicBezTo>
                      <a:pt x="248639" y="231696"/>
                      <a:pt x="241921" y="236070"/>
                      <a:pt x="233080" y="238377"/>
                    </a:cubicBezTo>
                    <a:cubicBezTo>
                      <a:pt x="232970" y="238414"/>
                      <a:pt x="232841" y="238451"/>
                      <a:pt x="232730" y="238451"/>
                    </a:cubicBezTo>
                    <a:cubicBezTo>
                      <a:pt x="228190" y="239595"/>
                      <a:pt x="223151" y="240241"/>
                      <a:pt x="217504" y="240241"/>
                    </a:cubicBezTo>
                    <a:lnTo>
                      <a:pt x="100327" y="240241"/>
                    </a:lnTo>
                    <a:lnTo>
                      <a:pt x="100327" y="88367"/>
                    </a:lnTo>
                    <a:lnTo>
                      <a:pt x="217504" y="88367"/>
                    </a:lnTo>
                    <a:cubicBezTo>
                      <a:pt x="221638" y="88367"/>
                      <a:pt x="225495" y="88773"/>
                      <a:pt x="229149" y="89437"/>
                    </a:cubicBezTo>
                    <a:cubicBezTo>
                      <a:pt x="229592" y="89511"/>
                      <a:pt x="229980" y="89677"/>
                      <a:pt x="230386" y="89751"/>
                    </a:cubicBezTo>
                    <a:cubicBezTo>
                      <a:pt x="233450" y="90434"/>
                      <a:pt x="236347" y="91338"/>
                      <a:pt x="239060" y="92538"/>
                    </a:cubicBezTo>
                    <a:cubicBezTo>
                      <a:pt x="239780" y="92852"/>
                      <a:pt x="240444" y="93221"/>
                      <a:pt x="241164" y="93572"/>
                    </a:cubicBezTo>
                    <a:cubicBezTo>
                      <a:pt x="243434" y="94716"/>
                      <a:pt x="245575" y="96082"/>
                      <a:pt x="247568" y="97632"/>
                    </a:cubicBezTo>
                    <a:cubicBezTo>
                      <a:pt x="248436" y="98315"/>
                      <a:pt x="249285" y="99016"/>
                      <a:pt x="250115" y="99773"/>
                    </a:cubicBezTo>
                    <a:cubicBezTo>
                      <a:pt x="251795" y="101286"/>
                      <a:pt x="253345" y="103039"/>
                      <a:pt x="254766" y="104867"/>
                    </a:cubicBezTo>
                    <a:cubicBezTo>
                      <a:pt x="255689" y="106011"/>
                      <a:pt x="256556" y="107248"/>
                      <a:pt x="257387" y="108558"/>
                    </a:cubicBezTo>
                    <a:cubicBezTo>
                      <a:pt x="258623" y="110459"/>
                      <a:pt x="259731" y="112452"/>
                      <a:pt x="260764" y="114611"/>
                    </a:cubicBezTo>
                    <a:cubicBezTo>
                      <a:pt x="261558" y="116328"/>
                      <a:pt x="262315" y="118229"/>
                      <a:pt x="263034" y="120148"/>
                    </a:cubicBezTo>
                    <a:cubicBezTo>
                      <a:pt x="263902" y="122455"/>
                      <a:pt x="264714" y="124799"/>
                      <a:pt x="265378" y="127383"/>
                    </a:cubicBezTo>
                    <a:cubicBezTo>
                      <a:pt x="266006" y="129579"/>
                      <a:pt x="266449" y="132071"/>
                      <a:pt x="266929" y="134507"/>
                    </a:cubicBezTo>
                    <a:cubicBezTo>
                      <a:pt x="267482" y="137404"/>
                      <a:pt x="268073" y="140191"/>
                      <a:pt x="268442" y="143384"/>
                    </a:cubicBezTo>
                    <a:cubicBezTo>
                      <a:pt x="268719" y="145968"/>
                      <a:pt x="268793" y="148958"/>
                      <a:pt x="268995" y="151782"/>
                    </a:cubicBezTo>
                    <a:cubicBezTo>
                      <a:pt x="269236" y="154956"/>
                      <a:pt x="269512" y="158020"/>
                      <a:pt x="269549" y="161490"/>
                    </a:cubicBezTo>
                    <a:cubicBezTo>
                      <a:pt x="269549" y="163317"/>
                      <a:pt x="269475" y="165107"/>
                      <a:pt x="269439" y="166934"/>
                    </a:cubicBezTo>
                    <a:cubicBezTo>
                      <a:pt x="269365" y="171437"/>
                      <a:pt x="269199" y="175811"/>
                      <a:pt x="268885" y="179779"/>
                    </a:cubicBezTo>
                    <a:cubicBezTo>
                      <a:pt x="268719" y="181570"/>
                      <a:pt x="268534" y="183323"/>
                      <a:pt x="268368" y="185076"/>
                    </a:cubicBezTo>
                    <a:cubicBezTo>
                      <a:pt x="267814" y="189801"/>
                      <a:pt x="267132" y="194230"/>
                      <a:pt x="266264" y="198235"/>
                    </a:cubicBezTo>
                    <a:cubicBezTo>
                      <a:pt x="266061" y="199103"/>
                      <a:pt x="265950" y="199989"/>
                      <a:pt x="265748" y="200856"/>
                    </a:cubicBezTo>
                    <a:cubicBezTo>
                      <a:pt x="264825" y="204510"/>
                      <a:pt x="263680" y="207666"/>
                      <a:pt x="262518" y="210712"/>
                    </a:cubicBezTo>
                    <a:cubicBezTo>
                      <a:pt x="262074" y="211819"/>
                      <a:pt x="261761" y="213019"/>
                      <a:pt x="261244" y="214052"/>
                    </a:cubicBezTo>
                    <a:cubicBezTo>
                      <a:pt x="261410" y="213738"/>
                      <a:pt x="261558" y="213499"/>
                      <a:pt x="261687" y="213185"/>
                    </a:cubicBezTo>
                    <a:cubicBezTo>
                      <a:pt x="261484" y="213702"/>
                      <a:pt x="261244" y="214144"/>
                      <a:pt x="261060" y="214624"/>
                    </a:cubicBezTo>
                    <a:cubicBezTo>
                      <a:pt x="261134" y="214421"/>
                      <a:pt x="261170" y="214218"/>
                      <a:pt x="261263" y="214071"/>
                    </a:cubicBezTo>
                    <a:cubicBezTo>
                      <a:pt x="261023" y="214587"/>
                      <a:pt x="260746" y="215067"/>
                      <a:pt x="260469" y="215547"/>
                    </a:cubicBezTo>
                    <a:moveTo>
                      <a:pt x="100290" y="314434"/>
                    </a:moveTo>
                    <a:cubicBezTo>
                      <a:pt x="106048" y="316151"/>
                      <a:pt x="197553" y="327206"/>
                      <a:pt x="225310" y="328590"/>
                    </a:cubicBezTo>
                    <a:cubicBezTo>
                      <a:pt x="243453" y="329217"/>
                      <a:pt x="264290" y="328516"/>
                      <a:pt x="284462" y="322739"/>
                    </a:cubicBezTo>
                    <a:cubicBezTo>
                      <a:pt x="285053" y="322536"/>
                      <a:pt x="285698" y="322389"/>
                      <a:pt x="286289" y="322186"/>
                    </a:cubicBezTo>
                    <a:cubicBezTo>
                      <a:pt x="289593" y="321189"/>
                      <a:pt x="292804" y="320045"/>
                      <a:pt x="296034" y="318716"/>
                    </a:cubicBezTo>
                    <a:cubicBezTo>
                      <a:pt x="297067" y="318273"/>
                      <a:pt x="298064" y="317885"/>
                      <a:pt x="299097" y="317405"/>
                    </a:cubicBezTo>
                    <a:cubicBezTo>
                      <a:pt x="301995" y="316132"/>
                      <a:pt x="304911" y="314692"/>
                      <a:pt x="307771" y="313105"/>
                    </a:cubicBezTo>
                    <a:cubicBezTo>
                      <a:pt x="309008" y="312422"/>
                      <a:pt x="310189" y="311666"/>
                      <a:pt x="311426" y="310909"/>
                    </a:cubicBezTo>
                    <a:cubicBezTo>
                      <a:pt x="314047" y="309285"/>
                      <a:pt x="316667" y="307568"/>
                      <a:pt x="319214" y="305667"/>
                    </a:cubicBezTo>
                    <a:cubicBezTo>
                      <a:pt x="320488" y="304708"/>
                      <a:pt x="321724" y="303600"/>
                      <a:pt x="322961" y="302567"/>
                    </a:cubicBezTo>
                    <a:cubicBezTo>
                      <a:pt x="324788" y="301053"/>
                      <a:pt x="326652" y="299743"/>
                      <a:pt x="328442" y="298064"/>
                    </a:cubicBezTo>
                    <a:cubicBezTo>
                      <a:pt x="329070" y="297436"/>
                      <a:pt x="329642" y="296624"/>
                      <a:pt x="330270" y="295997"/>
                    </a:cubicBezTo>
                    <a:cubicBezTo>
                      <a:pt x="331026" y="295240"/>
                      <a:pt x="331709" y="294372"/>
                      <a:pt x="332410" y="293579"/>
                    </a:cubicBezTo>
                    <a:cubicBezTo>
                      <a:pt x="334994" y="290755"/>
                      <a:pt x="337504" y="287857"/>
                      <a:pt x="339811" y="284702"/>
                    </a:cubicBezTo>
                    <a:cubicBezTo>
                      <a:pt x="340568" y="283742"/>
                      <a:pt x="341195" y="282634"/>
                      <a:pt x="341878" y="281601"/>
                    </a:cubicBezTo>
                    <a:cubicBezTo>
                      <a:pt x="344112" y="278371"/>
                      <a:pt x="346252" y="275031"/>
                      <a:pt x="348209" y="271450"/>
                    </a:cubicBezTo>
                    <a:cubicBezTo>
                      <a:pt x="348965" y="270066"/>
                      <a:pt x="349648" y="268553"/>
                      <a:pt x="350405" y="267076"/>
                    </a:cubicBezTo>
                    <a:cubicBezTo>
                      <a:pt x="352195" y="263496"/>
                      <a:pt x="353875" y="259841"/>
                      <a:pt x="355425" y="255984"/>
                    </a:cubicBezTo>
                    <a:cubicBezTo>
                      <a:pt x="356145" y="254231"/>
                      <a:pt x="356735" y="252367"/>
                      <a:pt x="357381" y="250576"/>
                    </a:cubicBezTo>
                    <a:cubicBezTo>
                      <a:pt x="358858" y="246479"/>
                      <a:pt x="360205" y="242271"/>
                      <a:pt x="361441" y="237879"/>
                    </a:cubicBezTo>
                    <a:cubicBezTo>
                      <a:pt x="361958" y="235978"/>
                      <a:pt x="362438" y="234022"/>
                      <a:pt x="362918" y="232065"/>
                    </a:cubicBezTo>
                    <a:cubicBezTo>
                      <a:pt x="364154" y="227045"/>
                      <a:pt x="365225" y="221840"/>
                      <a:pt x="366148" y="216470"/>
                    </a:cubicBezTo>
                    <a:cubicBezTo>
                      <a:pt x="366425" y="214790"/>
                      <a:pt x="366739" y="213166"/>
                      <a:pt x="366978" y="211450"/>
                    </a:cubicBezTo>
                    <a:cubicBezTo>
                      <a:pt x="368012" y="204492"/>
                      <a:pt x="368842" y="197202"/>
                      <a:pt x="369452" y="189653"/>
                    </a:cubicBezTo>
                    <a:cubicBezTo>
                      <a:pt x="369488" y="189247"/>
                      <a:pt x="369525" y="188860"/>
                      <a:pt x="369562" y="188454"/>
                    </a:cubicBezTo>
                    <a:cubicBezTo>
                      <a:pt x="370190" y="179576"/>
                      <a:pt x="370633" y="170441"/>
                      <a:pt x="370633" y="160770"/>
                    </a:cubicBezTo>
                    <a:cubicBezTo>
                      <a:pt x="370633" y="143975"/>
                      <a:pt x="369396" y="128638"/>
                      <a:pt x="367089" y="114464"/>
                    </a:cubicBezTo>
                    <a:cubicBezTo>
                      <a:pt x="366849" y="112987"/>
                      <a:pt x="366498" y="111677"/>
                      <a:pt x="366259" y="110256"/>
                    </a:cubicBezTo>
                    <a:cubicBezTo>
                      <a:pt x="365336" y="105162"/>
                      <a:pt x="364302" y="100197"/>
                      <a:pt x="363084" y="95417"/>
                    </a:cubicBezTo>
                    <a:cubicBezTo>
                      <a:pt x="362494" y="93184"/>
                      <a:pt x="361811" y="91209"/>
                      <a:pt x="361183" y="89050"/>
                    </a:cubicBezTo>
                    <a:cubicBezTo>
                      <a:pt x="360076" y="85396"/>
                      <a:pt x="358950" y="81686"/>
                      <a:pt x="357639" y="78272"/>
                    </a:cubicBezTo>
                    <a:cubicBezTo>
                      <a:pt x="356772" y="75928"/>
                      <a:pt x="355775" y="73824"/>
                      <a:pt x="354816" y="71628"/>
                    </a:cubicBezTo>
                    <a:cubicBezTo>
                      <a:pt x="353505" y="68638"/>
                      <a:pt x="352232" y="65629"/>
                      <a:pt x="350718" y="62843"/>
                    </a:cubicBezTo>
                    <a:cubicBezTo>
                      <a:pt x="349685" y="60812"/>
                      <a:pt x="348522" y="58985"/>
                      <a:pt x="347378" y="57121"/>
                    </a:cubicBezTo>
                    <a:cubicBezTo>
                      <a:pt x="345791" y="54408"/>
                      <a:pt x="344203" y="51677"/>
                      <a:pt x="342413" y="49167"/>
                    </a:cubicBezTo>
                    <a:cubicBezTo>
                      <a:pt x="341417" y="47727"/>
                      <a:pt x="340310" y="46509"/>
                      <a:pt x="339239" y="45143"/>
                    </a:cubicBezTo>
                    <a:cubicBezTo>
                      <a:pt x="337172" y="42430"/>
                      <a:pt x="335068" y="39736"/>
                      <a:pt x="332798" y="37299"/>
                    </a:cubicBezTo>
                    <a:cubicBezTo>
                      <a:pt x="332595" y="37133"/>
                      <a:pt x="332447" y="37023"/>
                      <a:pt x="332281" y="36856"/>
                    </a:cubicBezTo>
                    <a:cubicBezTo>
                      <a:pt x="329217" y="33682"/>
                      <a:pt x="326117" y="30563"/>
                      <a:pt x="322702" y="27868"/>
                    </a:cubicBezTo>
                    <a:cubicBezTo>
                      <a:pt x="322075" y="27315"/>
                      <a:pt x="321226" y="26946"/>
                      <a:pt x="320506" y="26429"/>
                    </a:cubicBezTo>
                    <a:cubicBezTo>
                      <a:pt x="315966" y="22959"/>
                      <a:pt x="311241" y="19988"/>
                      <a:pt x="306351" y="17312"/>
                    </a:cubicBezTo>
                    <a:cubicBezTo>
                      <a:pt x="304837" y="16518"/>
                      <a:pt x="303361" y="15632"/>
                      <a:pt x="301810" y="14894"/>
                    </a:cubicBezTo>
                    <a:cubicBezTo>
                      <a:pt x="295849" y="11996"/>
                      <a:pt x="289685" y="9689"/>
                      <a:pt x="283391" y="7770"/>
                    </a:cubicBezTo>
                    <a:cubicBezTo>
                      <a:pt x="281952" y="7327"/>
                      <a:pt x="280530" y="6903"/>
                      <a:pt x="279054" y="6497"/>
                    </a:cubicBezTo>
                    <a:cubicBezTo>
                      <a:pt x="271930" y="4540"/>
                      <a:pt x="264732" y="3156"/>
                      <a:pt x="257497" y="2196"/>
                    </a:cubicBezTo>
                    <a:cubicBezTo>
                      <a:pt x="256021" y="1993"/>
                      <a:pt x="254508" y="1753"/>
                      <a:pt x="252994" y="1606"/>
                    </a:cubicBezTo>
                    <a:cubicBezTo>
                      <a:pt x="244634" y="683"/>
                      <a:pt x="236329" y="258"/>
                      <a:pt x="228171" y="166"/>
                    </a:cubicBezTo>
                    <a:cubicBezTo>
                      <a:pt x="227174" y="166"/>
                      <a:pt x="226344" y="0"/>
                      <a:pt x="2253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7" y="520365"/>
                    </a:lnTo>
                    <a:lnTo>
                      <a:pt x="100327" y="314434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B25C7B2-338D-4175-BDCD-30313D80AC24}"/>
                  </a:ext>
                </a:extLst>
              </p:cNvPr>
              <p:cNvSpPr/>
              <p:nvPr/>
            </p:nvSpPr>
            <p:spPr>
              <a:xfrm>
                <a:off x="5624284" y="4219873"/>
                <a:ext cx="344166" cy="522746"/>
              </a:xfrm>
              <a:custGeom>
                <a:avLst/>
                <a:gdLst>
                  <a:gd name="connsiteX0" fmla="*/ 2160 w 344166"/>
                  <a:gd name="connsiteY0" fmla="*/ 83162 h 522746"/>
                  <a:gd name="connsiteX1" fmla="*/ 1919 w 344166"/>
                  <a:gd name="connsiteY1" fmla="*/ 84676 h 522746"/>
                  <a:gd name="connsiteX2" fmla="*/ 2160 w 344166"/>
                  <a:gd name="connsiteY2" fmla="*/ 83162 h 522746"/>
                  <a:gd name="connsiteX3" fmla="*/ 28164 w 344166"/>
                  <a:gd name="connsiteY3" fmla="*/ 28791 h 522746"/>
                  <a:gd name="connsiteX4" fmla="*/ 28367 w 344166"/>
                  <a:gd name="connsiteY4" fmla="*/ 28625 h 522746"/>
                  <a:gd name="connsiteX5" fmla="*/ 28016 w 344166"/>
                  <a:gd name="connsiteY5" fmla="*/ 28976 h 522746"/>
                  <a:gd name="connsiteX6" fmla="*/ 28164 w 344166"/>
                  <a:gd name="connsiteY6" fmla="*/ 28791 h 522746"/>
                  <a:gd name="connsiteX7" fmla="*/ 101250 w 344166"/>
                  <a:gd name="connsiteY7" fmla="*/ 404038 h 522746"/>
                  <a:gd name="connsiteX8" fmla="*/ 101286 w 344166"/>
                  <a:gd name="connsiteY8" fmla="*/ 404111 h 522746"/>
                  <a:gd name="connsiteX9" fmla="*/ 101250 w 344166"/>
                  <a:gd name="connsiteY9" fmla="*/ 404038 h 522746"/>
                  <a:gd name="connsiteX10" fmla="*/ 105052 w 344166"/>
                  <a:gd name="connsiteY10" fmla="*/ 414576 h 522746"/>
                  <a:gd name="connsiteX11" fmla="*/ 104129 w 344166"/>
                  <a:gd name="connsiteY11" fmla="*/ 413026 h 522746"/>
                  <a:gd name="connsiteX12" fmla="*/ 105052 w 344166"/>
                  <a:gd name="connsiteY12" fmla="*/ 414576 h 522746"/>
                  <a:gd name="connsiteX13" fmla="*/ 110145 w 344166"/>
                  <a:gd name="connsiteY13" fmla="*/ 420943 h 522746"/>
                  <a:gd name="connsiteX14" fmla="*/ 108632 w 344166"/>
                  <a:gd name="connsiteY14" fmla="*/ 419707 h 522746"/>
                  <a:gd name="connsiteX15" fmla="*/ 110145 w 344166"/>
                  <a:gd name="connsiteY15" fmla="*/ 420943 h 522746"/>
                  <a:gd name="connsiteX16" fmla="*/ 28016 w 344166"/>
                  <a:gd name="connsiteY16" fmla="*/ 495450 h 522746"/>
                  <a:gd name="connsiteX17" fmla="*/ 27943 w 344166"/>
                  <a:gd name="connsiteY17" fmla="*/ 495376 h 522746"/>
                  <a:gd name="connsiteX18" fmla="*/ 29087 w 344166"/>
                  <a:gd name="connsiteY18" fmla="*/ 496373 h 522746"/>
                  <a:gd name="connsiteX19" fmla="*/ 28016 w 344166"/>
                  <a:gd name="connsiteY19" fmla="*/ 495450 h 522746"/>
                  <a:gd name="connsiteX20" fmla="*/ 15559 w 344166"/>
                  <a:gd name="connsiteY20" fmla="*/ 480021 h 522746"/>
                  <a:gd name="connsiteX21" fmla="*/ 16278 w 344166"/>
                  <a:gd name="connsiteY21" fmla="*/ 481165 h 522746"/>
                  <a:gd name="connsiteX22" fmla="*/ 15559 w 344166"/>
                  <a:gd name="connsiteY22" fmla="*/ 480021 h 522746"/>
                  <a:gd name="connsiteX23" fmla="*/ 1883 w 344166"/>
                  <a:gd name="connsiteY23" fmla="*/ 440839 h 522746"/>
                  <a:gd name="connsiteX24" fmla="*/ 2234 w 344166"/>
                  <a:gd name="connsiteY24" fmla="*/ 442869 h 522746"/>
                  <a:gd name="connsiteX25" fmla="*/ 1883 w 344166"/>
                  <a:gd name="connsiteY25" fmla="*/ 440839 h 522746"/>
                  <a:gd name="connsiteX26" fmla="*/ 1477 w 344166"/>
                  <a:gd name="connsiteY26" fmla="*/ 438292 h 522746"/>
                  <a:gd name="connsiteX27" fmla="*/ 2621 w 344166"/>
                  <a:gd name="connsiteY27" fmla="*/ 445490 h 522746"/>
                  <a:gd name="connsiteX28" fmla="*/ 6238 w 344166"/>
                  <a:gd name="connsiteY28" fmla="*/ 459849 h 522746"/>
                  <a:gd name="connsiteX29" fmla="*/ 7512 w 344166"/>
                  <a:gd name="connsiteY29" fmla="*/ 463946 h 522746"/>
                  <a:gd name="connsiteX30" fmla="*/ 14470 w 344166"/>
                  <a:gd name="connsiteY30" fmla="*/ 478268 h 522746"/>
                  <a:gd name="connsiteX31" fmla="*/ 17220 w 344166"/>
                  <a:gd name="connsiteY31" fmla="*/ 482642 h 522746"/>
                  <a:gd name="connsiteX32" fmla="*/ 26853 w 344166"/>
                  <a:gd name="connsiteY32" fmla="*/ 494416 h 522746"/>
                  <a:gd name="connsiteX33" fmla="*/ 27850 w 344166"/>
                  <a:gd name="connsiteY33" fmla="*/ 495616 h 522746"/>
                  <a:gd name="connsiteX34" fmla="*/ 32815 w 344166"/>
                  <a:gd name="connsiteY34" fmla="*/ 499713 h 522746"/>
                  <a:gd name="connsiteX35" fmla="*/ 34845 w 344166"/>
                  <a:gd name="connsiteY35" fmla="*/ 501393 h 522746"/>
                  <a:gd name="connsiteX36" fmla="*/ 41526 w 344166"/>
                  <a:gd name="connsiteY36" fmla="*/ 505896 h 522746"/>
                  <a:gd name="connsiteX37" fmla="*/ 44110 w 344166"/>
                  <a:gd name="connsiteY37" fmla="*/ 507483 h 522746"/>
                  <a:gd name="connsiteX38" fmla="*/ 50865 w 344166"/>
                  <a:gd name="connsiteY38" fmla="*/ 510990 h 522746"/>
                  <a:gd name="connsiteX39" fmla="*/ 53928 w 344166"/>
                  <a:gd name="connsiteY39" fmla="*/ 512374 h 522746"/>
                  <a:gd name="connsiteX40" fmla="*/ 60813 w 344166"/>
                  <a:gd name="connsiteY40" fmla="*/ 515032 h 522746"/>
                  <a:gd name="connsiteX41" fmla="*/ 64116 w 344166"/>
                  <a:gd name="connsiteY41" fmla="*/ 516102 h 522746"/>
                  <a:gd name="connsiteX42" fmla="*/ 71240 w 344166"/>
                  <a:gd name="connsiteY42" fmla="*/ 518132 h 522746"/>
                  <a:gd name="connsiteX43" fmla="*/ 74101 w 344166"/>
                  <a:gd name="connsiteY43" fmla="*/ 518815 h 522746"/>
                  <a:gd name="connsiteX44" fmla="*/ 82019 w 344166"/>
                  <a:gd name="connsiteY44" fmla="*/ 520402 h 522746"/>
                  <a:gd name="connsiteX45" fmla="*/ 83458 w 344166"/>
                  <a:gd name="connsiteY45" fmla="*/ 520605 h 522746"/>
                  <a:gd name="connsiteX46" fmla="*/ 111068 w 344166"/>
                  <a:gd name="connsiteY46" fmla="*/ 522746 h 522746"/>
                  <a:gd name="connsiteX47" fmla="*/ 120923 w 344166"/>
                  <a:gd name="connsiteY47" fmla="*/ 522506 h 522746"/>
                  <a:gd name="connsiteX48" fmla="*/ 344075 w 344166"/>
                  <a:gd name="connsiteY48" fmla="*/ 510455 h 522746"/>
                  <a:gd name="connsiteX49" fmla="*/ 344148 w 344166"/>
                  <a:gd name="connsiteY49" fmla="*/ 510455 h 522746"/>
                  <a:gd name="connsiteX50" fmla="*/ 344148 w 344166"/>
                  <a:gd name="connsiteY50" fmla="*/ 428510 h 522746"/>
                  <a:gd name="connsiteX51" fmla="*/ 143440 w 344166"/>
                  <a:gd name="connsiteY51" fmla="*/ 428510 h 522746"/>
                  <a:gd name="connsiteX52" fmla="*/ 142296 w 344166"/>
                  <a:gd name="connsiteY52" fmla="*/ 428510 h 522746"/>
                  <a:gd name="connsiteX53" fmla="*/ 114206 w 344166"/>
                  <a:gd name="connsiteY53" fmla="*/ 423933 h 522746"/>
                  <a:gd name="connsiteX54" fmla="*/ 108207 w 344166"/>
                  <a:gd name="connsiteY54" fmla="*/ 419079 h 522746"/>
                  <a:gd name="connsiteX55" fmla="*/ 107654 w 344166"/>
                  <a:gd name="connsiteY55" fmla="*/ 418323 h 522746"/>
                  <a:gd name="connsiteX56" fmla="*/ 103870 w 344166"/>
                  <a:gd name="connsiteY56" fmla="*/ 412158 h 522746"/>
                  <a:gd name="connsiteX57" fmla="*/ 103427 w 344166"/>
                  <a:gd name="connsiteY57" fmla="*/ 410774 h 522746"/>
                  <a:gd name="connsiteX58" fmla="*/ 100327 w 344166"/>
                  <a:gd name="connsiteY58" fmla="*/ 391672 h 522746"/>
                  <a:gd name="connsiteX59" fmla="*/ 100327 w 344166"/>
                  <a:gd name="connsiteY59" fmla="*/ 310761 h 522746"/>
                  <a:gd name="connsiteX60" fmla="*/ 311906 w 344166"/>
                  <a:gd name="connsiteY60" fmla="*/ 304357 h 522746"/>
                  <a:gd name="connsiteX61" fmla="*/ 312016 w 344166"/>
                  <a:gd name="connsiteY61" fmla="*/ 304357 h 522746"/>
                  <a:gd name="connsiteX62" fmla="*/ 312016 w 344166"/>
                  <a:gd name="connsiteY62" fmla="*/ 221748 h 522746"/>
                  <a:gd name="connsiteX63" fmla="*/ 100327 w 344166"/>
                  <a:gd name="connsiteY63" fmla="*/ 214624 h 522746"/>
                  <a:gd name="connsiteX64" fmla="*/ 100327 w 344166"/>
                  <a:gd name="connsiteY64" fmla="*/ 133750 h 522746"/>
                  <a:gd name="connsiteX65" fmla="*/ 137405 w 344166"/>
                  <a:gd name="connsiteY65" fmla="*/ 94051 h 522746"/>
                  <a:gd name="connsiteX66" fmla="*/ 344167 w 344166"/>
                  <a:gd name="connsiteY66" fmla="*/ 94051 h 522746"/>
                  <a:gd name="connsiteX67" fmla="*/ 344167 w 344166"/>
                  <a:gd name="connsiteY67" fmla="*/ 11443 h 522746"/>
                  <a:gd name="connsiteX68" fmla="*/ 344093 w 344166"/>
                  <a:gd name="connsiteY68" fmla="*/ 11406 h 522746"/>
                  <a:gd name="connsiteX69" fmla="*/ 113818 w 344166"/>
                  <a:gd name="connsiteY69" fmla="*/ 37 h 522746"/>
                  <a:gd name="connsiteX70" fmla="*/ 111160 w 344166"/>
                  <a:gd name="connsiteY70" fmla="*/ 0 h 522746"/>
                  <a:gd name="connsiteX71" fmla="*/ 75319 w 344166"/>
                  <a:gd name="connsiteY71" fmla="*/ 4023 h 522746"/>
                  <a:gd name="connsiteX72" fmla="*/ 75116 w 344166"/>
                  <a:gd name="connsiteY72" fmla="*/ 4060 h 522746"/>
                  <a:gd name="connsiteX73" fmla="*/ 65685 w 344166"/>
                  <a:gd name="connsiteY73" fmla="*/ 6681 h 522746"/>
                  <a:gd name="connsiteX74" fmla="*/ 65334 w 344166"/>
                  <a:gd name="connsiteY74" fmla="*/ 6792 h 522746"/>
                  <a:gd name="connsiteX75" fmla="*/ 32390 w 344166"/>
                  <a:gd name="connsiteY75" fmla="*/ 24934 h 522746"/>
                  <a:gd name="connsiteX76" fmla="*/ 29917 w 344166"/>
                  <a:gd name="connsiteY76" fmla="*/ 27001 h 522746"/>
                  <a:gd name="connsiteX77" fmla="*/ 28016 w 344166"/>
                  <a:gd name="connsiteY77" fmla="*/ 28625 h 522746"/>
                  <a:gd name="connsiteX78" fmla="*/ 26337 w 344166"/>
                  <a:gd name="connsiteY78" fmla="*/ 30729 h 522746"/>
                  <a:gd name="connsiteX79" fmla="*/ 16426 w 344166"/>
                  <a:gd name="connsiteY79" fmla="*/ 43132 h 522746"/>
                  <a:gd name="connsiteX80" fmla="*/ 14562 w 344166"/>
                  <a:gd name="connsiteY80" fmla="*/ 46509 h 522746"/>
                  <a:gd name="connsiteX81" fmla="*/ 8398 w 344166"/>
                  <a:gd name="connsiteY81" fmla="*/ 59428 h 522746"/>
                  <a:gd name="connsiteX82" fmla="*/ 6644 w 344166"/>
                  <a:gd name="connsiteY82" fmla="*/ 63839 h 522746"/>
                  <a:gd name="connsiteX83" fmla="*/ 2473 w 344166"/>
                  <a:gd name="connsiteY83" fmla="*/ 80782 h 522746"/>
                  <a:gd name="connsiteX84" fmla="*/ 1477 w 344166"/>
                  <a:gd name="connsiteY84" fmla="*/ 87666 h 522746"/>
                  <a:gd name="connsiteX85" fmla="*/ 277 w 344166"/>
                  <a:gd name="connsiteY85" fmla="*/ 104165 h 522746"/>
                  <a:gd name="connsiteX86" fmla="*/ 0 w 344166"/>
                  <a:gd name="connsiteY86" fmla="*/ 108096 h 522746"/>
                  <a:gd name="connsiteX87" fmla="*/ 0 w 344166"/>
                  <a:gd name="connsiteY87" fmla="*/ 417916 h 522746"/>
                  <a:gd name="connsiteX88" fmla="*/ 314 w 344166"/>
                  <a:gd name="connsiteY88" fmla="*/ 422327 h 522746"/>
                  <a:gd name="connsiteX89" fmla="*/ 1477 w 344166"/>
                  <a:gd name="connsiteY89" fmla="*/ 438292 h 5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4166" h="522746">
                    <a:moveTo>
                      <a:pt x="2160" y="83162"/>
                    </a:moveTo>
                    <a:cubicBezTo>
                      <a:pt x="2086" y="83642"/>
                      <a:pt x="1993" y="84159"/>
                      <a:pt x="1919" y="84676"/>
                    </a:cubicBezTo>
                    <a:cubicBezTo>
                      <a:pt x="1993" y="84159"/>
                      <a:pt x="2086" y="83642"/>
                      <a:pt x="2160" y="83162"/>
                    </a:cubicBezTo>
                    <a:moveTo>
                      <a:pt x="28164" y="28791"/>
                    </a:moveTo>
                    <a:cubicBezTo>
                      <a:pt x="28238" y="28754"/>
                      <a:pt x="28330" y="28681"/>
                      <a:pt x="28367" y="28625"/>
                    </a:cubicBezTo>
                    <a:cubicBezTo>
                      <a:pt x="28256" y="28736"/>
                      <a:pt x="28127" y="28865"/>
                      <a:pt x="28016" y="28976"/>
                    </a:cubicBezTo>
                    <a:cubicBezTo>
                      <a:pt x="28053" y="28939"/>
                      <a:pt x="28090" y="28865"/>
                      <a:pt x="28164" y="28791"/>
                    </a:cubicBezTo>
                    <a:moveTo>
                      <a:pt x="101250" y="404038"/>
                    </a:moveTo>
                    <a:cubicBezTo>
                      <a:pt x="101250" y="404074"/>
                      <a:pt x="101286" y="404074"/>
                      <a:pt x="101286" y="404111"/>
                    </a:cubicBezTo>
                    <a:cubicBezTo>
                      <a:pt x="101286" y="404074"/>
                      <a:pt x="101286" y="404074"/>
                      <a:pt x="101250" y="404038"/>
                    </a:cubicBezTo>
                    <a:moveTo>
                      <a:pt x="105052" y="414576"/>
                    </a:moveTo>
                    <a:cubicBezTo>
                      <a:pt x="104774" y="414022"/>
                      <a:pt x="104368" y="413616"/>
                      <a:pt x="104129" y="413026"/>
                    </a:cubicBezTo>
                    <a:cubicBezTo>
                      <a:pt x="104387" y="413598"/>
                      <a:pt x="104774" y="414022"/>
                      <a:pt x="105052" y="414576"/>
                    </a:cubicBezTo>
                    <a:moveTo>
                      <a:pt x="110145" y="420943"/>
                    </a:moveTo>
                    <a:cubicBezTo>
                      <a:pt x="109666" y="420500"/>
                      <a:pt x="109112" y="420186"/>
                      <a:pt x="108632" y="419707"/>
                    </a:cubicBezTo>
                    <a:cubicBezTo>
                      <a:pt x="109112" y="420186"/>
                      <a:pt x="109666" y="420519"/>
                      <a:pt x="110145" y="420943"/>
                    </a:cubicBezTo>
                    <a:moveTo>
                      <a:pt x="28016" y="495450"/>
                    </a:moveTo>
                    <a:cubicBezTo>
                      <a:pt x="27980" y="495413"/>
                      <a:pt x="27980" y="495376"/>
                      <a:pt x="27943" y="495376"/>
                    </a:cubicBezTo>
                    <a:cubicBezTo>
                      <a:pt x="28293" y="495727"/>
                      <a:pt x="28699" y="496059"/>
                      <a:pt x="29087" y="496373"/>
                    </a:cubicBezTo>
                    <a:cubicBezTo>
                      <a:pt x="28736" y="496041"/>
                      <a:pt x="28330" y="495727"/>
                      <a:pt x="28016" y="495450"/>
                    </a:cubicBezTo>
                    <a:moveTo>
                      <a:pt x="15559" y="480021"/>
                    </a:moveTo>
                    <a:cubicBezTo>
                      <a:pt x="15798" y="480372"/>
                      <a:pt x="16039" y="480778"/>
                      <a:pt x="16278" y="481165"/>
                    </a:cubicBezTo>
                    <a:cubicBezTo>
                      <a:pt x="16039" y="480778"/>
                      <a:pt x="15798" y="480372"/>
                      <a:pt x="15559" y="480021"/>
                    </a:cubicBezTo>
                    <a:moveTo>
                      <a:pt x="1883" y="440839"/>
                    </a:moveTo>
                    <a:cubicBezTo>
                      <a:pt x="1993" y="441522"/>
                      <a:pt x="2123" y="442186"/>
                      <a:pt x="2234" y="442869"/>
                    </a:cubicBezTo>
                    <a:cubicBezTo>
                      <a:pt x="2123" y="442186"/>
                      <a:pt x="1993" y="441522"/>
                      <a:pt x="1883" y="440839"/>
                    </a:cubicBezTo>
                    <a:moveTo>
                      <a:pt x="1477" y="438292"/>
                    </a:moveTo>
                    <a:cubicBezTo>
                      <a:pt x="1790" y="440765"/>
                      <a:pt x="2234" y="443146"/>
                      <a:pt x="2621" y="445490"/>
                    </a:cubicBezTo>
                    <a:cubicBezTo>
                      <a:pt x="3581" y="450584"/>
                      <a:pt x="4762" y="455401"/>
                      <a:pt x="6238" y="459849"/>
                    </a:cubicBezTo>
                    <a:cubicBezTo>
                      <a:pt x="6644" y="461196"/>
                      <a:pt x="7032" y="462635"/>
                      <a:pt x="7512" y="463946"/>
                    </a:cubicBezTo>
                    <a:cubicBezTo>
                      <a:pt x="9468" y="469187"/>
                      <a:pt x="11849" y="473857"/>
                      <a:pt x="14470" y="478268"/>
                    </a:cubicBezTo>
                    <a:cubicBezTo>
                      <a:pt x="15337" y="479744"/>
                      <a:pt x="16260" y="481257"/>
                      <a:pt x="17220" y="482642"/>
                    </a:cubicBezTo>
                    <a:cubicBezTo>
                      <a:pt x="20154" y="486979"/>
                      <a:pt x="23347" y="490947"/>
                      <a:pt x="26853" y="494416"/>
                    </a:cubicBezTo>
                    <a:cubicBezTo>
                      <a:pt x="27204" y="494767"/>
                      <a:pt x="27444" y="495247"/>
                      <a:pt x="27850" y="495616"/>
                    </a:cubicBezTo>
                    <a:cubicBezTo>
                      <a:pt x="29401" y="497129"/>
                      <a:pt x="31154" y="498366"/>
                      <a:pt x="32815" y="499713"/>
                    </a:cubicBezTo>
                    <a:cubicBezTo>
                      <a:pt x="33498" y="500267"/>
                      <a:pt x="34162" y="500858"/>
                      <a:pt x="34845" y="501393"/>
                    </a:cubicBezTo>
                    <a:cubicBezTo>
                      <a:pt x="37041" y="503017"/>
                      <a:pt x="39256" y="504493"/>
                      <a:pt x="41526" y="505896"/>
                    </a:cubicBezTo>
                    <a:cubicBezTo>
                      <a:pt x="42357" y="506450"/>
                      <a:pt x="43243" y="507003"/>
                      <a:pt x="44110" y="507483"/>
                    </a:cubicBezTo>
                    <a:cubicBezTo>
                      <a:pt x="46306" y="508757"/>
                      <a:pt x="48558" y="509901"/>
                      <a:pt x="50865" y="510990"/>
                    </a:cubicBezTo>
                    <a:cubicBezTo>
                      <a:pt x="51898" y="511470"/>
                      <a:pt x="52895" y="511950"/>
                      <a:pt x="53928" y="512374"/>
                    </a:cubicBezTo>
                    <a:cubicBezTo>
                      <a:pt x="56199" y="513334"/>
                      <a:pt x="58506" y="514201"/>
                      <a:pt x="60813" y="515032"/>
                    </a:cubicBezTo>
                    <a:cubicBezTo>
                      <a:pt x="61883" y="515382"/>
                      <a:pt x="63009" y="515751"/>
                      <a:pt x="64116" y="516102"/>
                    </a:cubicBezTo>
                    <a:cubicBezTo>
                      <a:pt x="66460" y="516859"/>
                      <a:pt x="68841" y="517542"/>
                      <a:pt x="71240" y="518132"/>
                    </a:cubicBezTo>
                    <a:cubicBezTo>
                      <a:pt x="72200" y="518372"/>
                      <a:pt x="73141" y="518612"/>
                      <a:pt x="74101" y="518815"/>
                    </a:cubicBezTo>
                    <a:cubicBezTo>
                      <a:pt x="76758" y="519406"/>
                      <a:pt x="79361" y="519959"/>
                      <a:pt x="82019" y="520402"/>
                    </a:cubicBezTo>
                    <a:cubicBezTo>
                      <a:pt x="82498" y="520476"/>
                      <a:pt x="82978" y="520513"/>
                      <a:pt x="83458" y="520605"/>
                    </a:cubicBezTo>
                    <a:cubicBezTo>
                      <a:pt x="92926" y="522119"/>
                      <a:pt x="102357" y="522746"/>
                      <a:pt x="111068" y="522746"/>
                    </a:cubicBezTo>
                    <a:cubicBezTo>
                      <a:pt x="114482" y="522746"/>
                      <a:pt x="117786" y="522672"/>
                      <a:pt x="120923" y="522506"/>
                    </a:cubicBezTo>
                    <a:cubicBezTo>
                      <a:pt x="122787" y="522469"/>
                      <a:pt x="303785" y="516028"/>
                      <a:pt x="344075" y="510455"/>
                    </a:cubicBezTo>
                    <a:lnTo>
                      <a:pt x="344148" y="510455"/>
                    </a:lnTo>
                    <a:lnTo>
                      <a:pt x="344148" y="428510"/>
                    </a:lnTo>
                    <a:lnTo>
                      <a:pt x="143440" y="428510"/>
                    </a:lnTo>
                    <a:lnTo>
                      <a:pt x="142296" y="428510"/>
                    </a:lnTo>
                    <a:cubicBezTo>
                      <a:pt x="132311" y="428510"/>
                      <a:pt x="122123" y="428344"/>
                      <a:pt x="114206" y="423933"/>
                    </a:cubicBezTo>
                    <a:cubicBezTo>
                      <a:pt x="111899" y="422660"/>
                      <a:pt x="109905" y="421036"/>
                      <a:pt x="108207" y="419079"/>
                    </a:cubicBezTo>
                    <a:cubicBezTo>
                      <a:pt x="108004" y="418876"/>
                      <a:pt x="107857" y="418563"/>
                      <a:pt x="107654" y="418323"/>
                    </a:cubicBezTo>
                    <a:cubicBezTo>
                      <a:pt x="106177" y="416532"/>
                      <a:pt x="104867" y="414502"/>
                      <a:pt x="103870" y="412158"/>
                    </a:cubicBezTo>
                    <a:cubicBezTo>
                      <a:pt x="103667" y="411752"/>
                      <a:pt x="103557" y="411198"/>
                      <a:pt x="103427" y="410774"/>
                    </a:cubicBezTo>
                    <a:cubicBezTo>
                      <a:pt x="101397" y="405606"/>
                      <a:pt x="100327" y="399350"/>
                      <a:pt x="100327" y="391672"/>
                    </a:cubicBezTo>
                    <a:lnTo>
                      <a:pt x="100327" y="310761"/>
                    </a:lnTo>
                    <a:lnTo>
                      <a:pt x="311906" y="304357"/>
                    </a:lnTo>
                    <a:lnTo>
                      <a:pt x="312016" y="304357"/>
                    </a:lnTo>
                    <a:lnTo>
                      <a:pt x="312016" y="221748"/>
                    </a:lnTo>
                    <a:lnTo>
                      <a:pt x="100327" y="214624"/>
                    </a:lnTo>
                    <a:lnTo>
                      <a:pt x="100327" y="133750"/>
                    </a:lnTo>
                    <a:cubicBezTo>
                      <a:pt x="100327" y="114224"/>
                      <a:pt x="100327" y="94051"/>
                      <a:pt x="137405" y="94051"/>
                    </a:cubicBezTo>
                    <a:lnTo>
                      <a:pt x="344167" y="94051"/>
                    </a:lnTo>
                    <a:lnTo>
                      <a:pt x="344167" y="11443"/>
                    </a:lnTo>
                    <a:lnTo>
                      <a:pt x="344093" y="11406"/>
                    </a:lnTo>
                    <a:cubicBezTo>
                      <a:pt x="298858" y="5038"/>
                      <a:pt x="115645" y="74"/>
                      <a:pt x="113818" y="37"/>
                    </a:cubicBezTo>
                    <a:cubicBezTo>
                      <a:pt x="112951" y="0"/>
                      <a:pt x="112028" y="0"/>
                      <a:pt x="111160" y="0"/>
                    </a:cubicBezTo>
                    <a:cubicBezTo>
                      <a:pt x="100308" y="0"/>
                      <a:pt x="87851" y="1070"/>
                      <a:pt x="75319" y="4023"/>
                    </a:cubicBezTo>
                    <a:lnTo>
                      <a:pt x="75116" y="4060"/>
                    </a:lnTo>
                    <a:cubicBezTo>
                      <a:pt x="71978" y="4817"/>
                      <a:pt x="68822" y="5684"/>
                      <a:pt x="65685" y="6681"/>
                    </a:cubicBezTo>
                    <a:cubicBezTo>
                      <a:pt x="65574" y="6718"/>
                      <a:pt x="65445" y="6755"/>
                      <a:pt x="65334" y="6792"/>
                    </a:cubicBezTo>
                    <a:cubicBezTo>
                      <a:pt x="53689" y="10575"/>
                      <a:pt x="42338" y="16370"/>
                      <a:pt x="32390" y="24934"/>
                    </a:cubicBezTo>
                    <a:cubicBezTo>
                      <a:pt x="31560" y="25617"/>
                      <a:pt x="30711" y="26281"/>
                      <a:pt x="29917" y="27001"/>
                    </a:cubicBezTo>
                    <a:cubicBezTo>
                      <a:pt x="29327" y="27592"/>
                      <a:pt x="28644" y="28034"/>
                      <a:pt x="28016" y="28625"/>
                    </a:cubicBezTo>
                    <a:cubicBezTo>
                      <a:pt x="27389" y="29253"/>
                      <a:pt x="26983" y="30065"/>
                      <a:pt x="26337" y="30729"/>
                    </a:cubicBezTo>
                    <a:cubicBezTo>
                      <a:pt x="22793" y="34476"/>
                      <a:pt x="19416" y="38481"/>
                      <a:pt x="16426" y="43132"/>
                    </a:cubicBezTo>
                    <a:cubicBezTo>
                      <a:pt x="15743" y="44202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398" y="59428"/>
                    </a:cubicBezTo>
                    <a:cubicBezTo>
                      <a:pt x="7844" y="60905"/>
                      <a:pt x="7161" y="62326"/>
                      <a:pt x="6644" y="63839"/>
                    </a:cubicBezTo>
                    <a:cubicBezTo>
                      <a:pt x="4891" y="69044"/>
                      <a:pt x="3544" y="74747"/>
                      <a:pt x="2473" y="80782"/>
                    </a:cubicBezTo>
                    <a:cubicBezTo>
                      <a:pt x="2067" y="83015"/>
                      <a:pt x="1754" y="85322"/>
                      <a:pt x="1477" y="87666"/>
                    </a:cubicBezTo>
                    <a:cubicBezTo>
                      <a:pt x="794" y="92870"/>
                      <a:pt x="406" y="98370"/>
                      <a:pt x="277" y="104165"/>
                    </a:cubicBezTo>
                    <a:cubicBezTo>
                      <a:pt x="240" y="105513"/>
                      <a:pt x="0" y="106712"/>
                      <a:pt x="0" y="108096"/>
                    </a:cubicBezTo>
                    <a:lnTo>
                      <a:pt x="0" y="417916"/>
                    </a:lnTo>
                    <a:cubicBezTo>
                      <a:pt x="0" y="419467"/>
                      <a:pt x="277" y="420814"/>
                      <a:pt x="314" y="422327"/>
                    </a:cubicBezTo>
                    <a:cubicBezTo>
                      <a:pt x="480" y="427994"/>
                      <a:pt x="849" y="433272"/>
                      <a:pt x="1477" y="4382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5BFA8F-86CF-4853-A035-E4DBDD0652BB}"/>
                </a:ext>
              </a:extLst>
            </p:cNvPr>
            <p:cNvSpPr/>
            <p:nvPr/>
          </p:nvSpPr>
          <p:spPr>
            <a:xfrm>
              <a:off x="6037587" y="4219892"/>
              <a:ext cx="460863" cy="520365"/>
            </a:xfrm>
            <a:custGeom>
              <a:avLst/>
              <a:gdLst>
                <a:gd name="connsiteX0" fmla="*/ 293191 w 460863"/>
                <a:gd name="connsiteY0" fmla="*/ 316907 h 520365"/>
                <a:gd name="connsiteX1" fmla="*/ 171954 w 460863"/>
                <a:gd name="connsiteY1" fmla="*/ 316907 h 520365"/>
                <a:gd name="connsiteX2" fmla="*/ 234723 w 460863"/>
                <a:gd name="connsiteY2" fmla="*/ 131259 h 520365"/>
                <a:gd name="connsiteX3" fmla="*/ 293191 w 460863"/>
                <a:gd name="connsiteY3" fmla="*/ 316907 h 520365"/>
                <a:gd name="connsiteX4" fmla="*/ 290570 w 460863"/>
                <a:gd name="connsiteY4" fmla="*/ 0 h 520365"/>
                <a:gd name="connsiteX5" fmla="*/ 176734 w 460863"/>
                <a:gd name="connsiteY5" fmla="*/ 0 h 520365"/>
                <a:gd name="connsiteX6" fmla="*/ 37 w 460863"/>
                <a:gd name="connsiteY6" fmla="*/ 520199 h 520365"/>
                <a:gd name="connsiteX7" fmla="*/ 0 w 460863"/>
                <a:gd name="connsiteY7" fmla="*/ 520365 h 520365"/>
                <a:gd name="connsiteX8" fmla="*/ 107524 w 460863"/>
                <a:gd name="connsiteY8" fmla="*/ 520365 h 520365"/>
                <a:gd name="connsiteX9" fmla="*/ 145433 w 460863"/>
                <a:gd name="connsiteY9" fmla="*/ 405256 h 520365"/>
                <a:gd name="connsiteX10" fmla="*/ 316870 w 460863"/>
                <a:gd name="connsiteY10" fmla="*/ 405256 h 520365"/>
                <a:gd name="connsiteX11" fmla="*/ 354059 w 460863"/>
                <a:gd name="connsiteY11" fmla="*/ 520292 h 520365"/>
                <a:gd name="connsiteX12" fmla="*/ 354059 w 460863"/>
                <a:gd name="connsiteY12" fmla="*/ 520365 h 520365"/>
                <a:gd name="connsiteX13" fmla="*/ 460863 w 460863"/>
                <a:gd name="connsiteY13" fmla="*/ 520365 h 520365"/>
                <a:gd name="connsiteX14" fmla="*/ 290570 w 460863"/>
                <a:gd name="connsiteY14" fmla="*/ 74 h 520365"/>
                <a:gd name="connsiteX15" fmla="*/ 290570 w 460863"/>
                <a:gd name="connsiteY15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63" h="520365">
                  <a:moveTo>
                    <a:pt x="293191" y="316907"/>
                  </a:moveTo>
                  <a:lnTo>
                    <a:pt x="171954" y="316907"/>
                  </a:lnTo>
                  <a:lnTo>
                    <a:pt x="234723" y="131259"/>
                  </a:lnTo>
                  <a:lnTo>
                    <a:pt x="293191" y="316907"/>
                  </a:lnTo>
                  <a:close/>
                  <a:moveTo>
                    <a:pt x="290570" y="0"/>
                  </a:moveTo>
                  <a:lnTo>
                    <a:pt x="176734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524" y="520365"/>
                  </a:lnTo>
                  <a:lnTo>
                    <a:pt x="145433" y="405256"/>
                  </a:lnTo>
                  <a:lnTo>
                    <a:pt x="316870" y="405256"/>
                  </a:lnTo>
                  <a:lnTo>
                    <a:pt x="354059" y="520292"/>
                  </a:lnTo>
                  <a:lnTo>
                    <a:pt x="354059" y="520365"/>
                  </a:lnTo>
                  <a:lnTo>
                    <a:pt x="460863" y="520365"/>
                  </a:lnTo>
                  <a:lnTo>
                    <a:pt x="290570" y="74"/>
                  </a:lnTo>
                  <a:lnTo>
                    <a:pt x="290570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5B10EE-2117-4ED0-8339-422F796E5BF2}"/>
                </a:ext>
              </a:extLst>
            </p:cNvPr>
            <p:cNvSpPr/>
            <p:nvPr/>
          </p:nvSpPr>
          <p:spPr>
            <a:xfrm>
              <a:off x="6576851" y="4219892"/>
              <a:ext cx="409260" cy="520365"/>
            </a:xfrm>
            <a:custGeom>
              <a:avLst/>
              <a:gdLst>
                <a:gd name="connsiteX0" fmla="*/ 308915 w 409260"/>
                <a:gd name="connsiteY0" fmla="*/ 335824 h 520365"/>
                <a:gd name="connsiteX1" fmla="*/ 101674 w 409260"/>
                <a:gd name="connsiteY1" fmla="*/ 0 h 520365"/>
                <a:gd name="connsiteX2" fmla="*/ 0 w 409260"/>
                <a:gd name="connsiteY2" fmla="*/ 0 h 520365"/>
                <a:gd name="connsiteX3" fmla="*/ 0 w 409260"/>
                <a:gd name="connsiteY3" fmla="*/ 520365 h 520365"/>
                <a:gd name="connsiteX4" fmla="*/ 101065 w 409260"/>
                <a:gd name="connsiteY4" fmla="*/ 520365 h 520365"/>
                <a:gd name="connsiteX5" fmla="*/ 101065 w 409260"/>
                <a:gd name="connsiteY5" fmla="*/ 188103 h 520365"/>
                <a:gd name="connsiteX6" fmla="*/ 309026 w 409260"/>
                <a:gd name="connsiteY6" fmla="*/ 520365 h 520365"/>
                <a:gd name="connsiteX7" fmla="*/ 409261 w 409260"/>
                <a:gd name="connsiteY7" fmla="*/ 520365 h 520365"/>
                <a:gd name="connsiteX8" fmla="*/ 409261 w 409260"/>
                <a:gd name="connsiteY8" fmla="*/ 0 h 520365"/>
                <a:gd name="connsiteX9" fmla="*/ 308915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915" y="335824"/>
                  </a:move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65" y="520365"/>
                  </a:lnTo>
                  <a:lnTo>
                    <a:pt x="101065" y="188103"/>
                  </a:lnTo>
                  <a:lnTo>
                    <a:pt x="309026" y="520365"/>
                  </a:lnTo>
                  <a:lnTo>
                    <a:pt x="409261" y="520365"/>
                  </a:lnTo>
                  <a:lnTo>
                    <a:pt x="409261" y="0"/>
                  </a:lnTo>
                  <a:lnTo>
                    <a:pt x="30891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0" name="Graphic 4">
              <a:extLst>
                <a:ext uri="{FF2B5EF4-FFF2-40B4-BE49-F238E27FC236}">
                  <a16:creationId xmlns:a16="http://schemas.microsoft.com/office/drawing/2014/main" id="{77C24FE6-BD63-4465-8B6D-FE37D155F843}"/>
                </a:ext>
              </a:extLst>
            </p:cNvPr>
            <p:cNvGrpSpPr/>
            <p:nvPr/>
          </p:nvGrpSpPr>
          <p:grpSpPr>
            <a:xfrm>
              <a:off x="7391404" y="4214226"/>
              <a:ext cx="2705808" cy="530534"/>
              <a:chOff x="7391404" y="4214226"/>
              <a:chExt cx="2705808" cy="530534"/>
            </a:xfrm>
            <a:solidFill>
              <a:srgbClr val="9C9B9B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0264410-5312-40F7-B74E-4847DAAA9241}"/>
                  </a:ext>
                </a:extLst>
              </p:cNvPr>
              <p:cNvSpPr/>
              <p:nvPr/>
            </p:nvSpPr>
            <p:spPr>
              <a:xfrm>
                <a:off x="7391404" y="4214226"/>
                <a:ext cx="360666" cy="530534"/>
              </a:xfrm>
              <a:custGeom>
                <a:avLst/>
                <a:gdLst>
                  <a:gd name="connsiteX0" fmla="*/ 83181 w 360666"/>
                  <a:gd name="connsiteY0" fmla="*/ 504180 h 530534"/>
                  <a:gd name="connsiteX1" fmla="*/ 79084 w 360666"/>
                  <a:gd name="connsiteY1" fmla="*/ 501633 h 530534"/>
                  <a:gd name="connsiteX2" fmla="*/ 83181 w 360666"/>
                  <a:gd name="connsiteY2" fmla="*/ 504180 h 530534"/>
                  <a:gd name="connsiteX3" fmla="*/ 64522 w 360666"/>
                  <a:gd name="connsiteY3" fmla="*/ 489618 h 530534"/>
                  <a:gd name="connsiteX4" fmla="*/ 64928 w 360666"/>
                  <a:gd name="connsiteY4" fmla="*/ 489969 h 530534"/>
                  <a:gd name="connsiteX5" fmla="*/ 64522 w 360666"/>
                  <a:gd name="connsiteY5" fmla="*/ 489618 h 530534"/>
                  <a:gd name="connsiteX6" fmla="*/ 100677 w 360666"/>
                  <a:gd name="connsiteY6" fmla="*/ 513961 h 530534"/>
                  <a:gd name="connsiteX7" fmla="*/ 95436 w 360666"/>
                  <a:gd name="connsiteY7" fmla="*/ 511618 h 530534"/>
                  <a:gd name="connsiteX8" fmla="*/ 100677 w 360666"/>
                  <a:gd name="connsiteY8" fmla="*/ 513961 h 530534"/>
                  <a:gd name="connsiteX9" fmla="*/ 117269 w 360666"/>
                  <a:gd name="connsiteY9" fmla="*/ 520643 h 530534"/>
                  <a:gd name="connsiteX10" fmla="*/ 113615 w 360666"/>
                  <a:gd name="connsiteY10" fmla="*/ 519535 h 530534"/>
                  <a:gd name="connsiteX11" fmla="*/ 117269 w 360666"/>
                  <a:gd name="connsiteY11" fmla="*/ 520643 h 530534"/>
                  <a:gd name="connsiteX12" fmla="*/ 104535 w 360666"/>
                  <a:gd name="connsiteY12" fmla="*/ 341970 h 530534"/>
                  <a:gd name="connsiteX13" fmla="*/ 104535 w 360666"/>
                  <a:gd name="connsiteY13" fmla="*/ 342007 h 530534"/>
                  <a:gd name="connsiteX14" fmla="*/ 104535 w 360666"/>
                  <a:gd name="connsiteY14" fmla="*/ 341970 h 530534"/>
                  <a:gd name="connsiteX15" fmla="*/ 178192 w 360666"/>
                  <a:gd name="connsiteY15" fmla="*/ 0 h 530534"/>
                  <a:gd name="connsiteX16" fmla="*/ 129949 w 360666"/>
                  <a:gd name="connsiteY16" fmla="*/ 4614 h 530534"/>
                  <a:gd name="connsiteX17" fmla="*/ 126017 w 360666"/>
                  <a:gd name="connsiteY17" fmla="*/ 5611 h 530534"/>
                  <a:gd name="connsiteX18" fmla="*/ 109592 w 360666"/>
                  <a:gd name="connsiteY18" fmla="*/ 10059 h 530534"/>
                  <a:gd name="connsiteX19" fmla="*/ 101194 w 360666"/>
                  <a:gd name="connsiteY19" fmla="*/ 13473 h 530534"/>
                  <a:gd name="connsiteX20" fmla="*/ 91136 w 360666"/>
                  <a:gd name="connsiteY20" fmla="*/ 17681 h 530534"/>
                  <a:gd name="connsiteX21" fmla="*/ 82535 w 360666"/>
                  <a:gd name="connsiteY21" fmla="*/ 22701 h 530534"/>
                  <a:gd name="connsiteX22" fmla="*/ 74415 w 360666"/>
                  <a:gd name="connsiteY22" fmla="*/ 27555 h 530534"/>
                  <a:gd name="connsiteX23" fmla="*/ 68047 w 360666"/>
                  <a:gd name="connsiteY23" fmla="*/ 32649 h 530534"/>
                  <a:gd name="connsiteX24" fmla="*/ 59447 w 360666"/>
                  <a:gd name="connsiteY24" fmla="*/ 39773 h 530534"/>
                  <a:gd name="connsiteX25" fmla="*/ 57343 w 360666"/>
                  <a:gd name="connsiteY25" fmla="*/ 42043 h 530534"/>
                  <a:gd name="connsiteX26" fmla="*/ 35657 w 360666"/>
                  <a:gd name="connsiteY26" fmla="*/ 69856 h 530534"/>
                  <a:gd name="connsiteX27" fmla="*/ 19028 w 360666"/>
                  <a:gd name="connsiteY27" fmla="*/ 107487 h 530534"/>
                  <a:gd name="connsiteX28" fmla="*/ 18474 w 360666"/>
                  <a:gd name="connsiteY28" fmla="*/ 109352 h 530534"/>
                  <a:gd name="connsiteX29" fmla="*/ 12993 w 360666"/>
                  <a:gd name="connsiteY29" fmla="*/ 128564 h 530534"/>
                  <a:gd name="connsiteX30" fmla="*/ 11794 w 360666"/>
                  <a:gd name="connsiteY30" fmla="*/ 134101 h 530534"/>
                  <a:gd name="connsiteX31" fmla="*/ 8176 w 360666"/>
                  <a:gd name="connsiteY31" fmla="*/ 151763 h 530534"/>
                  <a:gd name="connsiteX32" fmla="*/ 7069 w 360666"/>
                  <a:gd name="connsiteY32" fmla="*/ 158961 h 530534"/>
                  <a:gd name="connsiteX33" fmla="*/ 4485 w 360666"/>
                  <a:gd name="connsiteY33" fmla="*/ 177306 h 530534"/>
                  <a:gd name="connsiteX34" fmla="*/ 3894 w 360666"/>
                  <a:gd name="connsiteY34" fmla="*/ 183434 h 530534"/>
                  <a:gd name="connsiteX35" fmla="*/ 0 w 360666"/>
                  <a:gd name="connsiteY35" fmla="*/ 264455 h 530534"/>
                  <a:gd name="connsiteX36" fmla="*/ 39459 w 360666"/>
                  <a:gd name="connsiteY36" fmla="*/ 458686 h 530534"/>
                  <a:gd name="connsiteX37" fmla="*/ 178211 w 360666"/>
                  <a:gd name="connsiteY37" fmla="*/ 530332 h 530534"/>
                  <a:gd name="connsiteX38" fmla="*/ 198346 w 360666"/>
                  <a:gd name="connsiteY38" fmla="*/ 530535 h 530534"/>
                  <a:gd name="connsiteX39" fmla="*/ 204400 w 360666"/>
                  <a:gd name="connsiteY39" fmla="*/ 530369 h 530534"/>
                  <a:gd name="connsiteX40" fmla="*/ 237251 w 360666"/>
                  <a:gd name="connsiteY40" fmla="*/ 529501 h 530534"/>
                  <a:gd name="connsiteX41" fmla="*/ 252441 w 360666"/>
                  <a:gd name="connsiteY41" fmla="*/ 528708 h 530534"/>
                  <a:gd name="connsiteX42" fmla="*/ 282505 w 360666"/>
                  <a:gd name="connsiteY42" fmla="*/ 526050 h 530534"/>
                  <a:gd name="connsiteX43" fmla="*/ 295240 w 360666"/>
                  <a:gd name="connsiteY43" fmla="*/ 524426 h 530534"/>
                  <a:gd name="connsiteX44" fmla="*/ 323164 w 360666"/>
                  <a:gd name="connsiteY44" fmla="*/ 519849 h 530534"/>
                  <a:gd name="connsiteX45" fmla="*/ 332706 w 360666"/>
                  <a:gd name="connsiteY45" fmla="*/ 517652 h 530534"/>
                  <a:gd name="connsiteX46" fmla="*/ 355702 w 360666"/>
                  <a:gd name="connsiteY46" fmla="*/ 511691 h 530534"/>
                  <a:gd name="connsiteX47" fmla="*/ 360593 w 360666"/>
                  <a:gd name="connsiteY47" fmla="*/ 510418 h 530534"/>
                  <a:gd name="connsiteX48" fmla="*/ 360630 w 360666"/>
                  <a:gd name="connsiteY48" fmla="*/ 510418 h 530534"/>
                  <a:gd name="connsiteX49" fmla="*/ 360630 w 360666"/>
                  <a:gd name="connsiteY49" fmla="*/ 432774 h 530534"/>
                  <a:gd name="connsiteX50" fmla="*/ 360519 w 360666"/>
                  <a:gd name="connsiteY50" fmla="*/ 432774 h 530534"/>
                  <a:gd name="connsiteX51" fmla="*/ 201816 w 360666"/>
                  <a:gd name="connsiteY51" fmla="*/ 438421 h 530534"/>
                  <a:gd name="connsiteX52" fmla="*/ 120315 w 360666"/>
                  <a:gd name="connsiteY52" fmla="*/ 395862 h 530534"/>
                  <a:gd name="connsiteX53" fmla="*/ 100345 w 360666"/>
                  <a:gd name="connsiteY53" fmla="*/ 265913 h 530534"/>
                  <a:gd name="connsiteX54" fmla="*/ 123544 w 360666"/>
                  <a:gd name="connsiteY54" fmla="*/ 119779 h 530534"/>
                  <a:gd name="connsiteX55" fmla="*/ 201834 w 360666"/>
                  <a:gd name="connsiteY55" fmla="*/ 91929 h 530534"/>
                  <a:gd name="connsiteX56" fmla="*/ 358286 w 360666"/>
                  <a:gd name="connsiteY56" fmla="*/ 101637 h 530534"/>
                  <a:gd name="connsiteX57" fmla="*/ 360556 w 360666"/>
                  <a:gd name="connsiteY57" fmla="*/ 101877 h 530534"/>
                  <a:gd name="connsiteX58" fmla="*/ 360666 w 360666"/>
                  <a:gd name="connsiteY58" fmla="*/ 101877 h 530534"/>
                  <a:gd name="connsiteX59" fmla="*/ 360666 w 360666"/>
                  <a:gd name="connsiteY59" fmla="*/ 23513 h 530534"/>
                  <a:gd name="connsiteX60" fmla="*/ 360593 w 360666"/>
                  <a:gd name="connsiteY60" fmla="*/ 23476 h 530534"/>
                  <a:gd name="connsiteX61" fmla="*/ 178192 w 360666"/>
                  <a:gd name="connsiteY61" fmla="*/ 0 h 53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60666" h="530534">
                    <a:moveTo>
                      <a:pt x="83181" y="504180"/>
                    </a:moveTo>
                    <a:cubicBezTo>
                      <a:pt x="81871" y="503312"/>
                      <a:pt x="80394" y="502593"/>
                      <a:pt x="79084" y="501633"/>
                    </a:cubicBezTo>
                    <a:cubicBezTo>
                      <a:pt x="80394" y="502556"/>
                      <a:pt x="81852" y="503294"/>
                      <a:pt x="83181" y="504180"/>
                    </a:cubicBezTo>
                    <a:moveTo>
                      <a:pt x="64522" y="489618"/>
                    </a:moveTo>
                    <a:cubicBezTo>
                      <a:pt x="64633" y="489729"/>
                      <a:pt x="64799" y="489821"/>
                      <a:pt x="64928" y="489969"/>
                    </a:cubicBezTo>
                    <a:cubicBezTo>
                      <a:pt x="64799" y="489821"/>
                      <a:pt x="64633" y="489747"/>
                      <a:pt x="64522" y="489618"/>
                    </a:cubicBezTo>
                    <a:moveTo>
                      <a:pt x="100677" y="513961"/>
                    </a:moveTo>
                    <a:cubicBezTo>
                      <a:pt x="98961" y="513168"/>
                      <a:pt x="97097" y="512485"/>
                      <a:pt x="95436" y="511618"/>
                    </a:cubicBezTo>
                    <a:cubicBezTo>
                      <a:pt x="97097" y="512485"/>
                      <a:pt x="98961" y="513168"/>
                      <a:pt x="100677" y="513961"/>
                    </a:cubicBezTo>
                    <a:moveTo>
                      <a:pt x="117269" y="520643"/>
                    </a:moveTo>
                    <a:cubicBezTo>
                      <a:pt x="116070" y="520236"/>
                      <a:pt x="114796" y="519959"/>
                      <a:pt x="113615" y="519535"/>
                    </a:cubicBezTo>
                    <a:cubicBezTo>
                      <a:pt x="114796" y="519978"/>
                      <a:pt x="116070" y="520255"/>
                      <a:pt x="117269" y="520643"/>
                    </a:cubicBezTo>
                    <a:moveTo>
                      <a:pt x="104535" y="341970"/>
                    </a:moveTo>
                    <a:lnTo>
                      <a:pt x="104535" y="342007"/>
                    </a:lnTo>
                    <a:lnTo>
                      <a:pt x="104535" y="341970"/>
                    </a:lnTo>
                    <a:close/>
                    <a:moveTo>
                      <a:pt x="178192" y="0"/>
                    </a:moveTo>
                    <a:cubicBezTo>
                      <a:pt x="160696" y="0"/>
                      <a:pt x="144621" y="1550"/>
                      <a:pt x="129949" y="4614"/>
                    </a:cubicBezTo>
                    <a:cubicBezTo>
                      <a:pt x="128564" y="4891"/>
                      <a:pt x="127365" y="5334"/>
                      <a:pt x="126017" y="5611"/>
                    </a:cubicBezTo>
                    <a:cubicBezTo>
                      <a:pt x="120407" y="6921"/>
                      <a:pt x="114833" y="8324"/>
                      <a:pt x="109592" y="10059"/>
                    </a:cubicBezTo>
                    <a:cubicBezTo>
                      <a:pt x="106657" y="11055"/>
                      <a:pt x="103981" y="12329"/>
                      <a:pt x="101194" y="13473"/>
                    </a:cubicBezTo>
                    <a:cubicBezTo>
                      <a:pt x="97817" y="14857"/>
                      <a:pt x="94310" y="16094"/>
                      <a:pt x="91136" y="17681"/>
                    </a:cubicBezTo>
                    <a:cubicBezTo>
                      <a:pt x="88072" y="19194"/>
                      <a:pt x="85359" y="20984"/>
                      <a:pt x="82535" y="22701"/>
                    </a:cubicBezTo>
                    <a:cubicBezTo>
                      <a:pt x="79785" y="24325"/>
                      <a:pt x="76962" y="25765"/>
                      <a:pt x="74415" y="27555"/>
                    </a:cubicBezTo>
                    <a:cubicBezTo>
                      <a:pt x="72144" y="29142"/>
                      <a:pt x="70207" y="30969"/>
                      <a:pt x="68047" y="32649"/>
                    </a:cubicBezTo>
                    <a:cubicBezTo>
                      <a:pt x="65150" y="34993"/>
                      <a:pt x="62160" y="37189"/>
                      <a:pt x="59447" y="39773"/>
                    </a:cubicBezTo>
                    <a:cubicBezTo>
                      <a:pt x="58690" y="40492"/>
                      <a:pt x="58063" y="41323"/>
                      <a:pt x="57343" y="42043"/>
                    </a:cubicBezTo>
                    <a:cubicBezTo>
                      <a:pt x="49185" y="50163"/>
                      <a:pt x="41877" y="59299"/>
                      <a:pt x="35657" y="69856"/>
                    </a:cubicBezTo>
                    <a:cubicBezTo>
                      <a:pt x="29179" y="80837"/>
                      <a:pt x="23679" y="93406"/>
                      <a:pt x="19028" y="107487"/>
                    </a:cubicBezTo>
                    <a:cubicBezTo>
                      <a:pt x="18825" y="108078"/>
                      <a:pt x="18678" y="108761"/>
                      <a:pt x="18474" y="109352"/>
                    </a:cubicBezTo>
                    <a:cubicBezTo>
                      <a:pt x="16481" y="115479"/>
                      <a:pt x="14654" y="121846"/>
                      <a:pt x="12993" y="128564"/>
                    </a:cubicBezTo>
                    <a:cubicBezTo>
                      <a:pt x="12550" y="130354"/>
                      <a:pt x="12200" y="132255"/>
                      <a:pt x="11794" y="134101"/>
                    </a:cubicBezTo>
                    <a:cubicBezTo>
                      <a:pt x="10483" y="139822"/>
                      <a:pt x="9246" y="145599"/>
                      <a:pt x="8176" y="151763"/>
                    </a:cubicBezTo>
                    <a:cubicBezTo>
                      <a:pt x="7770" y="154070"/>
                      <a:pt x="7456" y="156580"/>
                      <a:pt x="7069" y="158961"/>
                    </a:cubicBezTo>
                    <a:cubicBezTo>
                      <a:pt x="6146" y="164886"/>
                      <a:pt x="5242" y="170939"/>
                      <a:pt x="4485" y="177306"/>
                    </a:cubicBezTo>
                    <a:cubicBezTo>
                      <a:pt x="4245" y="179300"/>
                      <a:pt x="4134" y="181404"/>
                      <a:pt x="3894" y="183434"/>
                    </a:cubicBezTo>
                    <a:cubicBezTo>
                      <a:pt x="1348" y="207500"/>
                      <a:pt x="0" y="234225"/>
                      <a:pt x="0" y="264455"/>
                    </a:cubicBezTo>
                    <a:cubicBezTo>
                      <a:pt x="0" y="351844"/>
                      <a:pt x="12883" y="415370"/>
                      <a:pt x="39459" y="458686"/>
                    </a:cubicBezTo>
                    <a:cubicBezTo>
                      <a:pt x="68583" y="506173"/>
                      <a:pt x="113965" y="529649"/>
                      <a:pt x="178211" y="530332"/>
                    </a:cubicBezTo>
                    <a:cubicBezTo>
                      <a:pt x="185058" y="530443"/>
                      <a:pt x="191739" y="530535"/>
                      <a:pt x="198346" y="530535"/>
                    </a:cubicBezTo>
                    <a:cubicBezTo>
                      <a:pt x="200450" y="530535"/>
                      <a:pt x="202278" y="530369"/>
                      <a:pt x="204400" y="530369"/>
                    </a:cubicBezTo>
                    <a:cubicBezTo>
                      <a:pt x="215731" y="530295"/>
                      <a:pt x="226639" y="529963"/>
                      <a:pt x="237251" y="529501"/>
                    </a:cubicBezTo>
                    <a:cubicBezTo>
                      <a:pt x="242383" y="529261"/>
                      <a:pt x="247476" y="529021"/>
                      <a:pt x="252441" y="528708"/>
                    </a:cubicBezTo>
                    <a:cubicBezTo>
                      <a:pt x="262831" y="528025"/>
                      <a:pt x="272853" y="527157"/>
                      <a:pt x="282505" y="526050"/>
                    </a:cubicBezTo>
                    <a:cubicBezTo>
                      <a:pt x="286806" y="525570"/>
                      <a:pt x="291013" y="525017"/>
                      <a:pt x="295240" y="524426"/>
                    </a:cubicBezTo>
                    <a:cubicBezTo>
                      <a:pt x="304874" y="523116"/>
                      <a:pt x="314250" y="521602"/>
                      <a:pt x="323164" y="519849"/>
                    </a:cubicBezTo>
                    <a:cubicBezTo>
                      <a:pt x="326430" y="519166"/>
                      <a:pt x="329531" y="518372"/>
                      <a:pt x="332706" y="517652"/>
                    </a:cubicBezTo>
                    <a:cubicBezTo>
                      <a:pt x="340661" y="515862"/>
                      <a:pt x="348375" y="513869"/>
                      <a:pt x="355702" y="511691"/>
                    </a:cubicBezTo>
                    <a:cubicBezTo>
                      <a:pt x="357252" y="511211"/>
                      <a:pt x="359043" y="510898"/>
                      <a:pt x="360593" y="510418"/>
                    </a:cubicBezTo>
                    <a:lnTo>
                      <a:pt x="360630" y="510418"/>
                    </a:lnTo>
                    <a:lnTo>
                      <a:pt x="360630" y="432774"/>
                    </a:lnTo>
                    <a:lnTo>
                      <a:pt x="360519" y="432774"/>
                    </a:lnTo>
                    <a:cubicBezTo>
                      <a:pt x="359688" y="432811"/>
                      <a:pt x="276028" y="438421"/>
                      <a:pt x="201816" y="438421"/>
                    </a:cubicBezTo>
                    <a:cubicBezTo>
                      <a:pt x="161563" y="438421"/>
                      <a:pt x="135633" y="424930"/>
                      <a:pt x="120315" y="395862"/>
                    </a:cubicBezTo>
                    <a:cubicBezTo>
                      <a:pt x="106510" y="369765"/>
                      <a:pt x="100345" y="329679"/>
                      <a:pt x="100345" y="265913"/>
                    </a:cubicBezTo>
                    <a:cubicBezTo>
                      <a:pt x="100345" y="187309"/>
                      <a:pt x="107303" y="143643"/>
                      <a:pt x="123544" y="119779"/>
                    </a:cubicBezTo>
                    <a:cubicBezTo>
                      <a:pt x="139342" y="96469"/>
                      <a:pt x="164203" y="91929"/>
                      <a:pt x="201834" y="91929"/>
                    </a:cubicBezTo>
                    <a:cubicBezTo>
                      <a:pt x="257239" y="91929"/>
                      <a:pt x="323681" y="98020"/>
                      <a:pt x="358286" y="101637"/>
                    </a:cubicBezTo>
                    <a:cubicBezTo>
                      <a:pt x="359965" y="101803"/>
                      <a:pt x="360519" y="101877"/>
                      <a:pt x="360556" y="101877"/>
                    </a:cubicBezTo>
                    <a:lnTo>
                      <a:pt x="360666" y="101877"/>
                    </a:lnTo>
                    <a:lnTo>
                      <a:pt x="360666" y="23513"/>
                    </a:lnTo>
                    <a:lnTo>
                      <a:pt x="360593" y="23476"/>
                    </a:lnTo>
                    <a:cubicBezTo>
                      <a:pt x="303066" y="6810"/>
                      <a:pt x="250189" y="0"/>
                      <a:pt x="17819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7B7A351-3E2A-4036-9139-75C112900895}"/>
                  </a:ext>
                </a:extLst>
              </p:cNvPr>
              <p:cNvSpPr/>
              <p:nvPr/>
            </p:nvSpPr>
            <p:spPr>
              <a:xfrm>
                <a:off x="8137984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4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56" y="2104"/>
                      <a:pt x="7474" y="3304"/>
                    </a:cubicBezTo>
                    <a:cubicBezTo>
                      <a:pt x="5093" y="2159"/>
                      <a:pt x="2547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A76CBA7-5E97-49AA-9B6E-1C6A94E5142E}"/>
                  </a:ext>
                </a:extLst>
              </p:cNvPr>
              <p:cNvSpPr/>
              <p:nvPr/>
            </p:nvSpPr>
            <p:spPr>
              <a:xfrm>
                <a:off x="8166775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1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8" y="1200"/>
                      <a:pt x="3027" y="2547"/>
                      <a:pt x="4541" y="3820"/>
                    </a:cubicBezTo>
                    <a:cubicBezTo>
                      <a:pt x="3009" y="2547"/>
                      <a:pt x="1588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3A39D87-B024-4D62-BE25-7289D637AA32}"/>
                  </a:ext>
                </a:extLst>
              </p:cNvPr>
              <p:cNvSpPr/>
              <p:nvPr/>
            </p:nvSpPr>
            <p:spPr>
              <a:xfrm>
                <a:off x="7816279" y="4216404"/>
                <a:ext cx="420665" cy="526714"/>
              </a:xfrm>
              <a:custGeom>
                <a:avLst/>
                <a:gdLst>
                  <a:gd name="connsiteX0" fmla="*/ 12125 w 420665"/>
                  <a:gd name="connsiteY0" fmla="*/ 139453 h 526714"/>
                  <a:gd name="connsiteX1" fmla="*/ 15503 w 420665"/>
                  <a:gd name="connsiteY1" fmla="*/ 124965 h 526714"/>
                  <a:gd name="connsiteX2" fmla="*/ 12125 w 420665"/>
                  <a:gd name="connsiteY2" fmla="*/ 139453 h 526714"/>
                  <a:gd name="connsiteX3" fmla="*/ 6588 w 420665"/>
                  <a:gd name="connsiteY3" fmla="*/ 169610 h 526714"/>
                  <a:gd name="connsiteX4" fmla="*/ 8822 w 420665"/>
                  <a:gd name="connsiteY4" fmla="*/ 154569 h 526714"/>
                  <a:gd name="connsiteX5" fmla="*/ 6588 w 420665"/>
                  <a:gd name="connsiteY5" fmla="*/ 169610 h 526714"/>
                  <a:gd name="connsiteX6" fmla="*/ 3137 w 420665"/>
                  <a:gd name="connsiteY6" fmla="*/ 199047 h 526714"/>
                  <a:gd name="connsiteX7" fmla="*/ 3968 w 420665"/>
                  <a:gd name="connsiteY7" fmla="*/ 188620 h 526714"/>
                  <a:gd name="connsiteX8" fmla="*/ 3137 w 420665"/>
                  <a:gd name="connsiteY8" fmla="*/ 199047 h 526714"/>
                  <a:gd name="connsiteX9" fmla="*/ 20080 w 420665"/>
                  <a:gd name="connsiteY9" fmla="*/ 110773 h 526714"/>
                  <a:gd name="connsiteX10" fmla="*/ 23937 w 420665"/>
                  <a:gd name="connsiteY10" fmla="*/ 99404 h 526714"/>
                  <a:gd name="connsiteX11" fmla="*/ 20080 w 420665"/>
                  <a:gd name="connsiteY11" fmla="*/ 110773 h 526714"/>
                  <a:gd name="connsiteX12" fmla="*/ 34051 w 420665"/>
                  <a:gd name="connsiteY12" fmla="*/ 77441 h 526714"/>
                  <a:gd name="connsiteX13" fmla="*/ 30821 w 420665"/>
                  <a:gd name="connsiteY13" fmla="*/ 84196 h 526714"/>
                  <a:gd name="connsiteX14" fmla="*/ 34051 w 420665"/>
                  <a:gd name="connsiteY14" fmla="*/ 77441 h 526714"/>
                  <a:gd name="connsiteX15" fmla="*/ 45937 w 420665"/>
                  <a:gd name="connsiteY15" fmla="*/ 58672 h 526714"/>
                  <a:gd name="connsiteX16" fmla="*/ 45696 w 420665"/>
                  <a:gd name="connsiteY16" fmla="*/ 59022 h 526714"/>
                  <a:gd name="connsiteX17" fmla="*/ 45937 w 420665"/>
                  <a:gd name="connsiteY17" fmla="*/ 58672 h 526714"/>
                  <a:gd name="connsiteX18" fmla="*/ 121348 w 420665"/>
                  <a:gd name="connsiteY18" fmla="*/ 518815 h 526714"/>
                  <a:gd name="connsiteX19" fmla="*/ 119631 w 420665"/>
                  <a:gd name="connsiteY19" fmla="*/ 518335 h 526714"/>
                  <a:gd name="connsiteX20" fmla="*/ 121348 w 420665"/>
                  <a:gd name="connsiteY20" fmla="*/ 518815 h 526714"/>
                  <a:gd name="connsiteX21" fmla="*/ 86355 w 420665"/>
                  <a:gd name="connsiteY21" fmla="*/ 506357 h 526714"/>
                  <a:gd name="connsiteX22" fmla="*/ 84454 w 420665"/>
                  <a:gd name="connsiteY22" fmla="*/ 505250 h 526714"/>
                  <a:gd name="connsiteX23" fmla="*/ 86355 w 420665"/>
                  <a:gd name="connsiteY23" fmla="*/ 506357 h 526714"/>
                  <a:gd name="connsiteX24" fmla="*/ 103297 w 420665"/>
                  <a:gd name="connsiteY24" fmla="*/ 513555 h 526714"/>
                  <a:gd name="connsiteX25" fmla="*/ 99440 w 420665"/>
                  <a:gd name="connsiteY25" fmla="*/ 511968 h 526714"/>
                  <a:gd name="connsiteX26" fmla="*/ 103297 w 420665"/>
                  <a:gd name="connsiteY26" fmla="*/ 513555 h 526714"/>
                  <a:gd name="connsiteX27" fmla="*/ 291050 w 420665"/>
                  <a:gd name="connsiteY27" fmla="*/ 410811 h 526714"/>
                  <a:gd name="connsiteX28" fmla="*/ 288300 w 420665"/>
                  <a:gd name="connsiteY28" fmla="*/ 413524 h 526714"/>
                  <a:gd name="connsiteX29" fmla="*/ 283373 w 420665"/>
                  <a:gd name="connsiteY29" fmla="*/ 417824 h 526714"/>
                  <a:gd name="connsiteX30" fmla="*/ 280752 w 420665"/>
                  <a:gd name="connsiteY30" fmla="*/ 419688 h 526714"/>
                  <a:gd name="connsiteX31" fmla="*/ 275178 w 420665"/>
                  <a:gd name="connsiteY31" fmla="*/ 423066 h 526714"/>
                  <a:gd name="connsiteX32" fmla="*/ 270970 w 420665"/>
                  <a:gd name="connsiteY32" fmla="*/ 425170 h 526714"/>
                  <a:gd name="connsiteX33" fmla="*/ 266707 w 420665"/>
                  <a:gd name="connsiteY33" fmla="*/ 426923 h 526714"/>
                  <a:gd name="connsiteX34" fmla="*/ 258715 w 420665"/>
                  <a:gd name="connsiteY34" fmla="*/ 429581 h 526714"/>
                  <a:gd name="connsiteX35" fmla="*/ 257202 w 420665"/>
                  <a:gd name="connsiteY35" fmla="*/ 429987 h 526714"/>
                  <a:gd name="connsiteX36" fmla="*/ 210342 w 420665"/>
                  <a:gd name="connsiteY36" fmla="*/ 434804 h 526714"/>
                  <a:gd name="connsiteX37" fmla="*/ 157355 w 420665"/>
                  <a:gd name="connsiteY37" fmla="*/ 429193 h 526714"/>
                  <a:gd name="connsiteX38" fmla="*/ 156765 w 420665"/>
                  <a:gd name="connsiteY38" fmla="*/ 429027 h 526714"/>
                  <a:gd name="connsiteX39" fmla="*/ 121883 w 420665"/>
                  <a:gd name="connsiteY39" fmla="*/ 404277 h 526714"/>
                  <a:gd name="connsiteX40" fmla="*/ 108281 w 420665"/>
                  <a:gd name="connsiteY40" fmla="*/ 370946 h 526714"/>
                  <a:gd name="connsiteX41" fmla="*/ 108244 w 420665"/>
                  <a:gd name="connsiteY41" fmla="*/ 370780 h 526714"/>
                  <a:gd name="connsiteX42" fmla="*/ 100326 w 420665"/>
                  <a:gd name="connsiteY42" fmla="*/ 267205 h 526714"/>
                  <a:gd name="connsiteX43" fmla="*/ 126423 w 420665"/>
                  <a:gd name="connsiteY43" fmla="*/ 117435 h 526714"/>
                  <a:gd name="connsiteX44" fmla="*/ 210361 w 420665"/>
                  <a:gd name="connsiteY44" fmla="*/ 91781 h 526714"/>
                  <a:gd name="connsiteX45" fmla="*/ 295092 w 420665"/>
                  <a:gd name="connsiteY45" fmla="*/ 118746 h 526714"/>
                  <a:gd name="connsiteX46" fmla="*/ 320395 w 420665"/>
                  <a:gd name="connsiteY46" fmla="*/ 267187 h 526714"/>
                  <a:gd name="connsiteX47" fmla="*/ 296974 w 420665"/>
                  <a:gd name="connsiteY47" fmla="*/ 403466 h 526714"/>
                  <a:gd name="connsiteX48" fmla="*/ 294077 w 420665"/>
                  <a:gd name="connsiteY48" fmla="*/ 407157 h 526714"/>
                  <a:gd name="connsiteX49" fmla="*/ 291050 w 420665"/>
                  <a:gd name="connsiteY49" fmla="*/ 410811 h 526714"/>
                  <a:gd name="connsiteX50" fmla="*/ 389568 w 420665"/>
                  <a:gd name="connsiteY50" fmla="*/ 81815 h 526714"/>
                  <a:gd name="connsiteX51" fmla="*/ 387538 w 420665"/>
                  <a:gd name="connsiteY51" fmla="*/ 77478 h 526714"/>
                  <a:gd name="connsiteX52" fmla="*/ 389568 w 420665"/>
                  <a:gd name="connsiteY52" fmla="*/ 81815 h 526714"/>
                  <a:gd name="connsiteX53" fmla="*/ 400070 w 420665"/>
                  <a:gd name="connsiteY53" fmla="*/ 107321 h 526714"/>
                  <a:gd name="connsiteX54" fmla="*/ 397523 w 420665"/>
                  <a:gd name="connsiteY54" fmla="*/ 99681 h 526714"/>
                  <a:gd name="connsiteX55" fmla="*/ 400070 w 420665"/>
                  <a:gd name="connsiteY55" fmla="*/ 107321 h 526714"/>
                  <a:gd name="connsiteX56" fmla="*/ 413672 w 420665"/>
                  <a:gd name="connsiteY56" fmla="*/ 165236 h 526714"/>
                  <a:gd name="connsiteX57" fmla="*/ 412195 w 420665"/>
                  <a:gd name="connsiteY57" fmla="*/ 155048 h 526714"/>
                  <a:gd name="connsiteX58" fmla="*/ 413672 w 420665"/>
                  <a:gd name="connsiteY58" fmla="*/ 165236 h 526714"/>
                  <a:gd name="connsiteX59" fmla="*/ 417289 w 420665"/>
                  <a:gd name="connsiteY59" fmla="*/ 194341 h 526714"/>
                  <a:gd name="connsiteX60" fmla="*/ 416846 w 420665"/>
                  <a:gd name="connsiteY60" fmla="*/ 188934 h 526714"/>
                  <a:gd name="connsiteX61" fmla="*/ 417289 w 420665"/>
                  <a:gd name="connsiteY61" fmla="*/ 194341 h 526714"/>
                  <a:gd name="connsiteX62" fmla="*/ 407987 w 420665"/>
                  <a:gd name="connsiteY62" fmla="*/ 135393 h 526714"/>
                  <a:gd name="connsiteX63" fmla="*/ 405754 w 420665"/>
                  <a:gd name="connsiteY63" fmla="*/ 125371 h 526714"/>
                  <a:gd name="connsiteX64" fmla="*/ 407987 w 420665"/>
                  <a:gd name="connsiteY64" fmla="*/ 135393 h 526714"/>
                  <a:gd name="connsiteX65" fmla="*/ 412638 w 420665"/>
                  <a:gd name="connsiteY65" fmla="*/ 373512 h 526714"/>
                  <a:gd name="connsiteX66" fmla="*/ 413229 w 420665"/>
                  <a:gd name="connsiteY66" fmla="*/ 369101 h 526714"/>
                  <a:gd name="connsiteX67" fmla="*/ 412638 w 420665"/>
                  <a:gd name="connsiteY67" fmla="*/ 373512 h 526714"/>
                  <a:gd name="connsiteX68" fmla="*/ 406436 w 420665"/>
                  <a:gd name="connsiteY68" fmla="*/ 401915 h 526714"/>
                  <a:gd name="connsiteX69" fmla="*/ 407544 w 420665"/>
                  <a:gd name="connsiteY69" fmla="*/ 396895 h 526714"/>
                  <a:gd name="connsiteX70" fmla="*/ 406436 w 420665"/>
                  <a:gd name="connsiteY70" fmla="*/ 401915 h 526714"/>
                  <a:gd name="connsiteX71" fmla="*/ 398519 w 420665"/>
                  <a:gd name="connsiteY71" fmla="*/ 426775 h 526714"/>
                  <a:gd name="connsiteX72" fmla="*/ 399626 w 420665"/>
                  <a:gd name="connsiteY72" fmla="*/ 423398 h 526714"/>
                  <a:gd name="connsiteX73" fmla="*/ 398519 w 420665"/>
                  <a:gd name="connsiteY73" fmla="*/ 426775 h 526714"/>
                  <a:gd name="connsiteX74" fmla="*/ 388811 w 420665"/>
                  <a:gd name="connsiteY74" fmla="*/ 448332 h 526714"/>
                  <a:gd name="connsiteX75" fmla="*/ 389088 w 420665"/>
                  <a:gd name="connsiteY75" fmla="*/ 447741 h 526714"/>
                  <a:gd name="connsiteX76" fmla="*/ 388811 w 420665"/>
                  <a:gd name="connsiteY76" fmla="*/ 448332 h 526714"/>
                  <a:gd name="connsiteX77" fmla="*/ 360537 w 420665"/>
                  <a:gd name="connsiteY77" fmla="*/ 485761 h 526714"/>
                  <a:gd name="connsiteX78" fmla="*/ 357824 w 420665"/>
                  <a:gd name="connsiteY78" fmla="*/ 487994 h 526714"/>
                  <a:gd name="connsiteX79" fmla="*/ 361515 w 420665"/>
                  <a:gd name="connsiteY79" fmla="*/ 484856 h 526714"/>
                  <a:gd name="connsiteX80" fmla="*/ 360537 w 420665"/>
                  <a:gd name="connsiteY80" fmla="*/ 485761 h 526714"/>
                  <a:gd name="connsiteX81" fmla="*/ 363841 w 420665"/>
                  <a:gd name="connsiteY81" fmla="*/ 483048 h 526714"/>
                  <a:gd name="connsiteX82" fmla="*/ 387778 w 420665"/>
                  <a:gd name="connsiteY82" fmla="*/ 450473 h 526714"/>
                  <a:gd name="connsiteX83" fmla="*/ 387980 w 420665"/>
                  <a:gd name="connsiteY83" fmla="*/ 450122 h 526714"/>
                  <a:gd name="connsiteX84" fmla="*/ 397412 w 420665"/>
                  <a:gd name="connsiteY84" fmla="*/ 429802 h 526714"/>
                  <a:gd name="connsiteX85" fmla="*/ 397763 w 420665"/>
                  <a:gd name="connsiteY85" fmla="*/ 429008 h 526714"/>
                  <a:gd name="connsiteX86" fmla="*/ 420666 w 420665"/>
                  <a:gd name="connsiteY86" fmla="*/ 267242 h 526714"/>
                  <a:gd name="connsiteX87" fmla="*/ 405108 w 420665"/>
                  <a:gd name="connsiteY87" fmla="*/ 122732 h 526714"/>
                  <a:gd name="connsiteX88" fmla="*/ 404997 w 420665"/>
                  <a:gd name="connsiteY88" fmla="*/ 122252 h 526714"/>
                  <a:gd name="connsiteX89" fmla="*/ 396840 w 420665"/>
                  <a:gd name="connsiteY89" fmla="*/ 97558 h 526714"/>
                  <a:gd name="connsiteX90" fmla="*/ 395843 w 420665"/>
                  <a:gd name="connsiteY90" fmla="*/ 95417 h 526714"/>
                  <a:gd name="connsiteX91" fmla="*/ 386781 w 420665"/>
                  <a:gd name="connsiteY91" fmla="*/ 75854 h 526714"/>
                  <a:gd name="connsiteX92" fmla="*/ 385305 w 420665"/>
                  <a:gd name="connsiteY92" fmla="*/ 73473 h 526714"/>
                  <a:gd name="connsiteX93" fmla="*/ 361921 w 420665"/>
                  <a:gd name="connsiteY93" fmla="*/ 42209 h 526714"/>
                  <a:gd name="connsiteX94" fmla="*/ 355000 w 420665"/>
                  <a:gd name="connsiteY94" fmla="*/ 36395 h 526714"/>
                  <a:gd name="connsiteX95" fmla="*/ 358820 w 420665"/>
                  <a:gd name="connsiteY95" fmla="*/ 39736 h 526714"/>
                  <a:gd name="connsiteX96" fmla="*/ 348909 w 420665"/>
                  <a:gd name="connsiteY96" fmla="*/ 31431 h 526714"/>
                  <a:gd name="connsiteX97" fmla="*/ 350496 w 420665"/>
                  <a:gd name="connsiteY97" fmla="*/ 32538 h 526714"/>
                  <a:gd name="connsiteX98" fmla="*/ 344093 w 420665"/>
                  <a:gd name="connsiteY98" fmla="*/ 28090 h 526714"/>
                  <a:gd name="connsiteX99" fmla="*/ 344850 w 420665"/>
                  <a:gd name="connsiteY99" fmla="*/ 28607 h 526714"/>
                  <a:gd name="connsiteX100" fmla="*/ 333591 w 420665"/>
                  <a:gd name="connsiteY100" fmla="*/ 21796 h 526714"/>
                  <a:gd name="connsiteX101" fmla="*/ 335824 w 420665"/>
                  <a:gd name="connsiteY101" fmla="*/ 22996 h 526714"/>
                  <a:gd name="connsiteX102" fmla="*/ 331210 w 420665"/>
                  <a:gd name="connsiteY102" fmla="*/ 20375 h 526714"/>
                  <a:gd name="connsiteX103" fmla="*/ 331173 w 420665"/>
                  <a:gd name="connsiteY103" fmla="*/ 20338 h 526714"/>
                  <a:gd name="connsiteX104" fmla="*/ 329180 w 420665"/>
                  <a:gd name="connsiteY104" fmla="*/ 19508 h 526714"/>
                  <a:gd name="connsiteX105" fmla="*/ 329383 w 420665"/>
                  <a:gd name="connsiteY105" fmla="*/ 19582 h 526714"/>
                  <a:gd name="connsiteX106" fmla="*/ 319638 w 420665"/>
                  <a:gd name="connsiteY106" fmla="*/ 15448 h 526714"/>
                  <a:gd name="connsiteX107" fmla="*/ 321706 w 420665"/>
                  <a:gd name="connsiteY107" fmla="*/ 16204 h 526714"/>
                  <a:gd name="connsiteX108" fmla="*/ 310171 w 420665"/>
                  <a:gd name="connsiteY108" fmla="*/ 11830 h 526714"/>
                  <a:gd name="connsiteX109" fmla="*/ 310724 w 420665"/>
                  <a:gd name="connsiteY109" fmla="*/ 12070 h 526714"/>
                  <a:gd name="connsiteX110" fmla="*/ 308454 w 420665"/>
                  <a:gd name="connsiteY110" fmla="*/ 11387 h 526714"/>
                  <a:gd name="connsiteX111" fmla="*/ 309893 w 420665"/>
                  <a:gd name="connsiteY111" fmla="*/ 11738 h 526714"/>
                  <a:gd name="connsiteX112" fmla="*/ 295369 w 420665"/>
                  <a:gd name="connsiteY112" fmla="*/ 7475 h 526714"/>
                  <a:gd name="connsiteX113" fmla="*/ 210324 w 420665"/>
                  <a:gd name="connsiteY113" fmla="*/ 0 h 526714"/>
                  <a:gd name="connsiteX114" fmla="*/ 60093 w 420665"/>
                  <a:gd name="connsiteY114" fmla="*/ 42209 h 526714"/>
                  <a:gd name="connsiteX115" fmla="*/ 47284 w 420665"/>
                  <a:gd name="connsiteY115" fmla="*/ 56844 h 526714"/>
                  <a:gd name="connsiteX116" fmla="*/ 46767 w 420665"/>
                  <a:gd name="connsiteY116" fmla="*/ 57398 h 526714"/>
                  <a:gd name="connsiteX117" fmla="*/ 36026 w 420665"/>
                  <a:gd name="connsiteY117" fmla="*/ 73953 h 526714"/>
                  <a:gd name="connsiteX118" fmla="*/ 34827 w 420665"/>
                  <a:gd name="connsiteY118" fmla="*/ 75817 h 526714"/>
                  <a:gd name="connsiteX119" fmla="*/ 24768 w 420665"/>
                  <a:gd name="connsiteY119" fmla="*/ 97097 h 526714"/>
                  <a:gd name="connsiteX120" fmla="*/ 24657 w 420665"/>
                  <a:gd name="connsiteY120" fmla="*/ 97337 h 526714"/>
                  <a:gd name="connsiteX121" fmla="*/ 0 w 420665"/>
                  <a:gd name="connsiteY121" fmla="*/ 267261 h 526714"/>
                  <a:gd name="connsiteX122" fmla="*/ 8397 w 420665"/>
                  <a:gd name="connsiteY122" fmla="*/ 378550 h 526714"/>
                  <a:gd name="connsiteX123" fmla="*/ 9191 w 420665"/>
                  <a:gd name="connsiteY123" fmla="*/ 382370 h 526714"/>
                  <a:gd name="connsiteX124" fmla="*/ 14672 w 420665"/>
                  <a:gd name="connsiteY124" fmla="*/ 406751 h 526714"/>
                  <a:gd name="connsiteX125" fmla="*/ 16628 w 420665"/>
                  <a:gd name="connsiteY125" fmla="*/ 413081 h 526714"/>
                  <a:gd name="connsiteX126" fmla="*/ 22682 w 420665"/>
                  <a:gd name="connsiteY126" fmla="*/ 431463 h 526714"/>
                  <a:gd name="connsiteX127" fmla="*/ 25580 w 420665"/>
                  <a:gd name="connsiteY127" fmla="*/ 437941 h 526714"/>
                  <a:gd name="connsiteX128" fmla="*/ 32464 w 420665"/>
                  <a:gd name="connsiteY128" fmla="*/ 452854 h 526714"/>
                  <a:gd name="connsiteX129" fmla="*/ 35398 w 420665"/>
                  <a:gd name="connsiteY129" fmla="*/ 457505 h 526714"/>
                  <a:gd name="connsiteX130" fmla="*/ 56881 w 420665"/>
                  <a:gd name="connsiteY130" fmla="*/ 485742 h 526714"/>
                  <a:gd name="connsiteX131" fmla="*/ 210342 w 420665"/>
                  <a:gd name="connsiteY131" fmla="*/ 526714 h 526714"/>
                  <a:gd name="connsiteX132" fmla="*/ 249801 w 420665"/>
                  <a:gd name="connsiteY132" fmla="*/ 525275 h 526714"/>
                  <a:gd name="connsiteX133" fmla="*/ 261336 w 420665"/>
                  <a:gd name="connsiteY133" fmla="*/ 524278 h 526714"/>
                  <a:gd name="connsiteX134" fmla="*/ 274071 w 420665"/>
                  <a:gd name="connsiteY134" fmla="*/ 522765 h 526714"/>
                  <a:gd name="connsiteX135" fmla="*/ 297067 w 420665"/>
                  <a:gd name="connsiteY135" fmla="*/ 518428 h 526714"/>
                  <a:gd name="connsiteX136" fmla="*/ 300850 w 420665"/>
                  <a:gd name="connsiteY136" fmla="*/ 517357 h 526714"/>
                  <a:gd name="connsiteX137" fmla="*/ 303563 w 420665"/>
                  <a:gd name="connsiteY137" fmla="*/ 516527 h 526714"/>
                  <a:gd name="connsiteX138" fmla="*/ 311167 w 420665"/>
                  <a:gd name="connsiteY138" fmla="*/ 514220 h 526714"/>
                  <a:gd name="connsiteX139" fmla="*/ 318254 w 420665"/>
                  <a:gd name="connsiteY139" fmla="*/ 511747 h 526714"/>
                  <a:gd name="connsiteX140" fmla="*/ 324862 w 420665"/>
                  <a:gd name="connsiteY140" fmla="*/ 509200 h 526714"/>
                  <a:gd name="connsiteX141" fmla="*/ 321447 w 420665"/>
                  <a:gd name="connsiteY141" fmla="*/ 510344 h 526714"/>
                  <a:gd name="connsiteX142" fmla="*/ 348208 w 420665"/>
                  <a:gd name="connsiteY142" fmla="*/ 495911 h 526714"/>
                  <a:gd name="connsiteX143" fmla="*/ 346658 w 420665"/>
                  <a:gd name="connsiteY143" fmla="*/ 497222 h 526714"/>
                  <a:gd name="connsiteX144" fmla="*/ 348762 w 420665"/>
                  <a:gd name="connsiteY144" fmla="*/ 495598 h 526714"/>
                  <a:gd name="connsiteX145" fmla="*/ 350478 w 420665"/>
                  <a:gd name="connsiteY145" fmla="*/ 494287 h 526714"/>
                  <a:gd name="connsiteX146" fmla="*/ 360537 w 420665"/>
                  <a:gd name="connsiteY146" fmla="*/ 485761 h 52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665" h="526714">
                    <a:moveTo>
                      <a:pt x="12125" y="139453"/>
                    </a:moveTo>
                    <a:cubicBezTo>
                      <a:pt x="13233" y="134562"/>
                      <a:pt x="14229" y="129542"/>
                      <a:pt x="15503" y="124965"/>
                    </a:cubicBezTo>
                    <a:cubicBezTo>
                      <a:pt x="14266" y="129505"/>
                      <a:pt x="13233" y="134562"/>
                      <a:pt x="12125" y="139453"/>
                    </a:cubicBezTo>
                    <a:moveTo>
                      <a:pt x="6588" y="169610"/>
                    </a:moveTo>
                    <a:cubicBezTo>
                      <a:pt x="7345" y="164553"/>
                      <a:pt x="7936" y="159349"/>
                      <a:pt x="8822" y="154569"/>
                    </a:cubicBezTo>
                    <a:cubicBezTo>
                      <a:pt x="7992" y="159312"/>
                      <a:pt x="7345" y="164590"/>
                      <a:pt x="6588" y="169610"/>
                    </a:cubicBezTo>
                    <a:moveTo>
                      <a:pt x="3137" y="199047"/>
                    </a:moveTo>
                    <a:cubicBezTo>
                      <a:pt x="3415" y="195633"/>
                      <a:pt x="3617" y="191960"/>
                      <a:pt x="3968" y="188620"/>
                    </a:cubicBezTo>
                    <a:cubicBezTo>
                      <a:pt x="3617" y="191923"/>
                      <a:pt x="3451" y="195615"/>
                      <a:pt x="3137" y="199047"/>
                    </a:cubicBezTo>
                    <a:moveTo>
                      <a:pt x="20080" y="110773"/>
                    </a:moveTo>
                    <a:cubicBezTo>
                      <a:pt x="21353" y="106989"/>
                      <a:pt x="22498" y="102984"/>
                      <a:pt x="23937" y="99404"/>
                    </a:cubicBezTo>
                    <a:cubicBezTo>
                      <a:pt x="22553" y="102984"/>
                      <a:pt x="21353" y="107008"/>
                      <a:pt x="20080" y="110773"/>
                    </a:cubicBezTo>
                    <a:moveTo>
                      <a:pt x="34051" y="77441"/>
                    </a:moveTo>
                    <a:cubicBezTo>
                      <a:pt x="32944" y="79545"/>
                      <a:pt x="31947" y="82018"/>
                      <a:pt x="30821" y="84196"/>
                    </a:cubicBezTo>
                    <a:cubicBezTo>
                      <a:pt x="31928" y="81981"/>
                      <a:pt x="32888" y="79545"/>
                      <a:pt x="34051" y="77441"/>
                    </a:cubicBezTo>
                    <a:moveTo>
                      <a:pt x="45937" y="58672"/>
                    </a:moveTo>
                    <a:cubicBezTo>
                      <a:pt x="45863" y="58782"/>
                      <a:pt x="45770" y="58911"/>
                      <a:pt x="45696" y="59022"/>
                    </a:cubicBezTo>
                    <a:cubicBezTo>
                      <a:pt x="45770" y="58911"/>
                      <a:pt x="45863" y="58782"/>
                      <a:pt x="45937" y="58672"/>
                    </a:cubicBezTo>
                    <a:moveTo>
                      <a:pt x="121348" y="518815"/>
                    </a:moveTo>
                    <a:cubicBezTo>
                      <a:pt x="120757" y="518704"/>
                      <a:pt x="120203" y="518501"/>
                      <a:pt x="119631" y="518335"/>
                    </a:cubicBezTo>
                    <a:cubicBezTo>
                      <a:pt x="120203" y="518501"/>
                      <a:pt x="120757" y="518686"/>
                      <a:pt x="121348" y="518815"/>
                    </a:cubicBezTo>
                    <a:moveTo>
                      <a:pt x="86355" y="506357"/>
                    </a:moveTo>
                    <a:cubicBezTo>
                      <a:pt x="85672" y="506044"/>
                      <a:pt x="85082" y="505601"/>
                      <a:pt x="84454" y="505250"/>
                    </a:cubicBezTo>
                    <a:cubicBezTo>
                      <a:pt x="85082" y="505601"/>
                      <a:pt x="85672" y="506044"/>
                      <a:pt x="86355" y="506357"/>
                    </a:cubicBezTo>
                    <a:moveTo>
                      <a:pt x="103297" y="513555"/>
                    </a:moveTo>
                    <a:cubicBezTo>
                      <a:pt x="101987" y="513075"/>
                      <a:pt x="100751" y="512485"/>
                      <a:pt x="99440" y="511968"/>
                    </a:cubicBezTo>
                    <a:cubicBezTo>
                      <a:pt x="100751" y="512485"/>
                      <a:pt x="101987" y="513094"/>
                      <a:pt x="103297" y="513555"/>
                    </a:cubicBezTo>
                    <a:moveTo>
                      <a:pt x="291050" y="410811"/>
                    </a:moveTo>
                    <a:cubicBezTo>
                      <a:pt x="290220" y="411771"/>
                      <a:pt x="289260" y="412638"/>
                      <a:pt x="288300" y="413524"/>
                    </a:cubicBezTo>
                    <a:cubicBezTo>
                      <a:pt x="286713" y="415037"/>
                      <a:pt x="285071" y="416514"/>
                      <a:pt x="283373" y="417824"/>
                    </a:cubicBezTo>
                    <a:cubicBezTo>
                      <a:pt x="282542" y="418452"/>
                      <a:pt x="281656" y="419061"/>
                      <a:pt x="280752" y="419688"/>
                    </a:cubicBezTo>
                    <a:cubicBezTo>
                      <a:pt x="278962" y="420888"/>
                      <a:pt x="277098" y="421995"/>
                      <a:pt x="275178" y="423066"/>
                    </a:cubicBezTo>
                    <a:cubicBezTo>
                      <a:pt x="273831" y="423786"/>
                      <a:pt x="272428" y="424505"/>
                      <a:pt x="270970" y="425170"/>
                    </a:cubicBezTo>
                    <a:cubicBezTo>
                      <a:pt x="269623" y="425760"/>
                      <a:pt x="268184" y="426369"/>
                      <a:pt x="266707" y="426923"/>
                    </a:cubicBezTo>
                    <a:cubicBezTo>
                      <a:pt x="264197" y="427883"/>
                      <a:pt x="261613" y="428787"/>
                      <a:pt x="258715" y="429581"/>
                    </a:cubicBezTo>
                    <a:cubicBezTo>
                      <a:pt x="258199" y="429691"/>
                      <a:pt x="257719" y="429858"/>
                      <a:pt x="257202" y="429987"/>
                    </a:cubicBezTo>
                    <a:cubicBezTo>
                      <a:pt x="245261" y="433050"/>
                      <a:pt x="230145" y="434804"/>
                      <a:pt x="210342" y="434804"/>
                    </a:cubicBezTo>
                    <a:cubicBezTo>
                      <a:pt x="189653" y="434804"/>
                      <a:pt x="171991" y="433530"/>
                      <a:pt x="157355" y="429193"/>
                    </a:cubicBezTo>
                    <a:cubicBezTo>
                      <a:pt x="157152" y="429119"/>
                      <a:pt x="156949" y="429082"/>
                      <a:pt x="156765" y="429027"/>
                    </a:cubicBezTo>
                    <a:cubicBezTo>
                      <a:pt x="142092" y="424579"/>
                      <a:pt x="130428" y="416975"/>
                      <a:pt x="121883" y="404277"/>
                    </a:cubicBezTo>
                    <a:cubicBezTo>
                      <a:pt x="116070" y="395733"/>
                      <a:pt x="111585" y="384991"/>
                      <a:pt x="108281" y="370946"/>
                    </a:cubicBezTo>
                    <a:cubicBezTo>
                      <a:pt x="108244" y="370909"/>
                      <a:pt x="108244" y="370872"/>
                      <a:pt x="108244" y="370780"/>
                    </a:cubicBezTo>
                    <a:cubicBezTo>
                      <a:pt x="102670" y="347304"/>
                      <a:pt x="100326" y="314526"/>
                      <a:pt x="100326" y="267205"/>
                    </a:cubicBezTo>
                    <a:cubicBezTo>
                      <a:pt x="100326" y="185907"/>
                      <a:pt x="108115" y="141151"/>
                      <a:pt x="126423" y="117435"/>
                    </a:cubicBezTo>
                    <a:cubicBezTo>
                      <a:pt x="144712" y="93682"/>
                      <a:pt x="174002" y="91781"/>
                      <a:pt x="210361" y="91781"/>
                    </a:cubicBezTo>
                    <a:cubicBezTo>
                      <a:pt x="252292" y="91781"/>
                      <a:pt x="278223" y="96082"/>
                      <a:pt x="295092" y="118746"/>
                    </a:cubicBezTo>
                    <a:cubicBezTo>
                      <a:pt x="312828" y="142535"/>
                      <a:pt x="320395" y="186922"/>
                      <a:pt x="320395" y="267187"/>
                    </a:cubicBezTo>
                    <a:cubicBezTo>
                      <a:pt x="320395" y="339110"/>
                      <a:pt x="313401" y="379879"/>
                      <a:pt x="296974" y="403466"/>
                    </a:cubicBezTo>
                    <a:cubicBezTo>
                      <a:pt x="296107" y="404739"/>
                      <a:pt x="295074" y="405939"/>
                      <a:pt x="294077" y="407157"/>
                    </a:cubicBezTo>
                    <a:cubicBezTo>
                      <a:pt x="293080" y="408430"/>
                      <a:pt x="292120" y="409704"/>
                      <a:pt x="291050" y="410811"/>
                    </a:cubicBezTo>
                    <a:moveTo>
                      <a:pt x="389568" y="81815"/>
                    </a:moveTo>
                    <a:cubicBezTo>
                      <a:pt x="388848" y="80431"/>
                      <a:pt x="388258" y="78825"/>
                      <a:pt x="387538" y="77478"/>
                    </a:cubicBezTo>
                    <a:cubicBezTo>
                      <a:pt x="388258" y="78844"/>
                      <a:pt x="388848" y="80431"/>
                      <a:pt x="389568" y="81815"/>
                    </a:cubicBezTo>
                    <a:moveTo>
                      <a:pt x="400070" y="107321"/>
                    </a:moveTo>
                    <a:cubicBezTo>
                      <a:pt x="399202" y="104811"/>
                      <a:pt x="398446" y="102080"/>
                      <a:pt x="397523" y="99681"/>
                    </a:cubicBezTo>
                    <a:cubicBezTo>
                      <a:pt x="398446" y="102061"/>
                      <a:pt x="399202" y="104811"/>
                      <a:pt x="400070" y="107321"/>
                    </a:cubicBezTo>
                    <a:moveTo>
                      <a:pt x="413672" y="165236"/>
                    </a:moveTo>
                    <a:cubicBezTo>
                      <a:pt x="413155" y="161896"/>
                      <a:pt x="412749" y="158278"/>
                      <a:pt x="412195" y="155048"/>
                    </a:cubicBezTo>
                    <a:cubicBezTo>
                      <a:pt x="412767" y="158278"/>
                      <a:pt x="413155" y="161896"/>
                      <a:pt x="413672" y="165236"/>
                    </a:cubicBezTo>
                    <a:moveTo>
                      <a:pt x="417289" y="194341"/>
                    </a:moveTo>
                    <a:cubicBezTo>
                      <a:pt x="417086" y="192588"/>
                      <a:pt x="417012" y="190650"/>
                      <a:pt x="416846" y="188934"/>
                    </a:cubicBezTo>
                    <a:cubicBezTo>
                      <a:pt x="417012" y="190650"/>
                      <a:pt x="417104" y="192606"/>
                      <a:pt x="417289" y="194341"/>
                    </a:cubicBezTo>
                    <a:moveTo>
                      <a:pt x="407987" y="135393"/>
                    </a:moveTo>
                    <a:cubicBezTo>
                      <a:pt x="407230" y="132089"/>
                      <a:pt x="406603" y="128509"/>
                      <a:pt x="405754" y="125371"/>
                    </a:cubicBezTo>
                    <a:cubicBezTo>
                      <a:pt x="406603" y="128564"/>
                      <a:pt x="407230" y="132108"/>
                      <a:pt x="407987" y="135393"/>
                    </a:cubicBezTo>
                    <a:moveTo>
                      <a:pt x="412638" y="373512"/>
                    </a:moveTo>
                    <a:cubicBezTo>
                      <a:pt x="412841" y="372127"/>
                      <a:pt x="412989" y="370522"/>
                      <a:pt x="413229" y="369101"/>
                    </a:cubicBezTo>
                    <a:cubicBezTo>
                      <a:pt x="413007" y="370522"/>
                      <a:pt x="412841" y="372109"/>
                      <a:pt x="412638" y="373512"/>
                    </a:cubicBezTo>
                    <a:moveTo>
                      <a:pt x="406436" y="401915"/>
                    </a:moveTo>
                    <a:cubicBezTo>
                      <a:pt x="406843" y="400365"/>
                      <a:pt x="407156" y="398538"/>
                      <a:pt x="407544" y="396895"/>
                    </a:cubicBezTo>
                    <a:cubicBezTo>
                      <a:pt x="407156" y="398519"/>
                      <a:pt x="406880" y="400310"/>
                      <a:pt x="406436" y="401915"/>
                    </a:cubicBezTo>
                    <a:moveTo>
                      <a:pt x="398519" y="426775"/>
                    </a:moveTo>
                    <a:cubicBezTo>
                      <a:pt x="398925" y="425705"/>
                      <a:pt x="399239" y="424468"/>
                      <a:pt x="399626" y="423398"/>
                    </a:cubicBezTo>
                    <a:cubicBezTo>
                      <a:pt x="399239" y="424468"/>
                      <a:pt x="398925" y="425687"/>
                      <a:pt x="398519" y="426775"/>
                    </a:cubicBezTo>
                    <a:moveTo>
                      <a:pt x="388811" y="448332"/>
                    </a:moveTo>
                    <a:cubicBezTo>
                      <a:pt x="388922" y="448129"/>
                      <a:pt x="389014" y="447926"/>
                      <a:pt x="389088" y="447741"/>
                    </a:cubicBezTo>
                    <a:cubicBezTo>
                      <a:pt x="389014" y="447926"/>
                      <a:pt x="388940" y="448129"/>
                      <a:pt x="388811" y="448332"/>
                    </a:cubicBezTo>
                    <a:moveTo>
                      <a:pt x="360537" y="485761"/>
                    </a:moveTo>
                    <a:cubicBezTo>
                      <a:pt x="359669" y="486554"/>
                      <a:pt x="358710" y="487200"/>
                      <a:pt x="357824" y="487994"/>
                    </a:cubicBezTo>
                    <a:cubicBezTo>
                      <a:pt x="359060" y="486923"/>
                      <a:pt x="360333" y="485964"/>
                      <a:pt x="361515" y="484856"/>
                    </a:cubicBezTo>
                    <a:cubicBezTo>
                      <a:pt x="361201" y="485115"/>
                      <a:pt x="360851" y="485447"/>
                      <a:pt x="360537" y="485761"/>
                    </a:cubicBezTo>
                    <a:cubicBezTo>
                      <a:pt x="361570" y="484801"/>
                      <a:pt x="362807" y="484081"/>
                      <a:pt x="363841" y="483048"/>
                    </a:cubicBezTo>
                    <a:cubicBezTo>
                      <a:pt x="372995" y="473986"/>
                      <a:pt x="380913" y="463041"/>
                      <a:pt x="387778" y="450473"/>
                    </a:cubicBezTo>
                    <a:cubicBezTo>
                      <a:pt x="387852" y="450362"/>
                      <a:pt x="387944" y="450233"/>
                      <a:pt x="387980" y="450122"/>
                    </a:cubicBezTo>
                    <a:cubicBezTo>
                      <a:pt x="391451" y="443829"/>
                      <a:pt x="394551" y="437000"/>
                      <a:pt x="397412" y="429802"/>
                    </a:cubicBezTo>
                    <a:cubicBezTo>
                      <a:pt x="397523" y="429525"/>
                      <a:pt x="397652" y="429285"/>
                      <a:pt x="397763" y="429008"/>
                    </a:cubicBezTo>
                    <a:cubicBezTo>
                      <a:pt x="413229" y="389660"/>
                      <a:pt x="420666" y="336766"/>
                      <a:pt x="420666" y="267242"/>
                    </a:cubicBezTo>
                    <a:cubicBezTo>
                      <a:pt x="420666" y="207980"/>
                      <a:pt x="415536" y="160474"/>
                      <a:pt x="405108" y="122732"/>
                    </a:cubicBezTo>
                    <a:cubicBezTo>
                      <a:pt x="405071" y="122566"/>
                      <a:pt x="405034" y="122418"/>
                      <a:pt x="404997" y="122252"/>
                    </a:cubicBezTo>
                    <a:cubicBezTo>
                      <a:pt x="402524" y="113504"/>
                      <a:pt x="399830" y="105236"/>
                      <a:pt x="396840" y="97558"/>
                    </a:cubicBezTo>
                    <a:cubicBezTo>
                      <a:pt x="396526" y="96801"/>
                      <a:pt x="396157" y="96174"/>
                      <a:pt x="395843" y="95417"/>
                    </a:cubicBezTo>
                    <a:cubicBezTo>
                      <a:pt x="393056" y="88496"/>
                      <a:pt x="390085" y="81889"/>
                      <a:pt x="386781" y="75854"/>
                    </a:cubicBezTo>
                    <a:cubicBezTo>
                      <a:pt x="386302" y="74987"/>
                      <a:pt x="385784" y="74304"/>
                      <a:pt x="385305" y="73473"/>
                    </a:cubicBezTo>
                    <a:cubicBezTo>
                      <a:pt x="378458" y="61495"/>
                      <a:pt x="370835" y="50920"/>
                      <a:pt x="361921" y="42209"/>
                    </a:cubicBezTo>
                    <a:cubicBezTo>
                      <a:pt x="359780" y="40105"/>
                      <a:pt x="357307" y="38315"/>
                      <a:pt x="355000" y="36395"/>
                    </a:cubicBezTo>
                    <a:cubicBezTo>
                      <a:pt x="356311" y="37465"/>
                      <a:pt x="357584" y="38628"/>
                      <a:pt x="358820" y="39736"/>
                    </a:cubicBezTo>
                    <a:cubicBezTo>
                      <a:pt x="355591" y="36801"/>
                      <a:pt x="352306" y="33959"/>
                      <a:pt x="348909" y="31431"/>
                    </a:cubicBezTo>
                    <a:cubicBezTo>
                      <a:pt x="349390" y="31837"/>
                      <a:pt x="349980" y="32150"/>
                      <a:pt x="350496" y="32538"/>
                    </a:cubicBezTo>
                    <a:cubicBezTo>
                      <a:pt x="348430" y="30988"/>
                      <a:pt x="346289" y="29511"/>
                      <a:pt x="344093" y="28090"/>
                    </a:cubicBezTo>
                    <a:cubicBezTo>
                      <a:pt x="344369" y="28256"/>
                      <a:pt x="344609" y="28441"/>
                      <a:pt x="344850" y="28607"/>
                    </a:cubicBezTo>
                    <a:cubicBezTo>
                      <a:pt x="341195" y="26134"/>
                      <a:pt x="337448" y="23882"/>
                      <a:pt x="333591" y="21796"/>
                    </a:cubicBezTo>
                    <a:cubicBezTo>
                      <a:pt x="334311" y="22203"/>
                      <a:pt x="335104" y="22553"/>
                      <a:pt x="335824" y="22996"/>
                    </a:cubicBezTo>
                    <a:cubicBezTo>
                      <a:pt x="334274" y="22129"/>
                      <a:pt x="332797" y="21169"/>
                      <a:pt x="331210" y="20375"/>
                    </a:cubicBezTo>
                    <a:cubicBezTo>
                      <a:pt x="331210" y="20375"/>
                      <a:pt x="331173" y="20375"/>
                      <a:pt x="331173" y="20338"/>
                    </a:cubicBezTo>
                    <a:cubicBezTo>
                      <a:pt x="330527" y="20025"/>
                      <a:pt x="329826" y="19785"/>
                      <a:pt x="329180" y="19508"/>
                    </a:cubicBezTo>
                    <a:cubicBezTo>
                      <a:pt x="329254" y="19508"/>
                      <a:pt x="329291" y="19545"/>
                      <a:pt x="329383" y="19582"/>
                    </a:cubicBezTo>
                    <a:cubicBezTo>
                      <a:pt x="326246" y="18031"/>
                      <a:pt x="322942" y="16758"/>
                      <a:pt x="319638" y="15448"/>
                    </a:cubicBezTo>
                    <a:cubicBezTo>
                      <a:pt x="320322" y="15688"/>
                      <a:pt x="321023" y="15927"/>
                      <a:pt x="321706" y="16204"/>
                    </a:cubicBezTo>
                    <a:cubicBezTo>
                      <a:pt x="317959" y="14654"/>
                      <a:pt x="314157" y="13141"/>
                      <a:pt x="310171" y="11830"/>
                    </a:cubicBezTo>
                    <a:cubicBezTo>
                      <a:pt x="310374" y="11904"/>
                      <a:pt x="310521" y="11996"/>
                      <a:pt x="310724" y="12070"/>
                    </a:cubicBezTo>
                    <a:cubicBezTo>
                      <a:pt x="309967" y="11793"/>
                      <a:pt x="309211" y="11627"/>
                      <a:pt x="308454" y="11387"/>
                    </a:cubicBezTo>
                    <a:cubicBezTo>
                      <a:pt x="308934" y="11553"/>
                      <a:pt x="309451" y="11627"/>
                      <a:pt x="309893" y="11738"/>
                    </a:cubicBezTo>
                    <a:cubicBezTo>
                      <a:pt x="305206" y="10225"/>
                      <a:pt x="300499" y="8674"/>
                      <a:pt x="295369" y="7475"/>
                    </a:cubicBezTo>
                    <a:cubicBezTo>
                      <a:pt x="273129" y="2233"/>
                      <a:pt x="247715" y="0"/>
                      <a:pt x="210324" y="0"/>
                    </a:cubicBezTo>
                    <a:cubicBezTo>
                      <a:pt x="146318" y="0"/>
                      <a:pt x="96285" y="7161"/>
                      <a:pt x="60093" y="42209"/>
                    </a:cubicBezTo>
                    <a:cubicBezTo>
                      <a:pt x="55516" y="46620"/>
                      <a:pt x="51307" y="51640"/>
                      <a:pt x="47284" y="56844"/>
                    </a:cubicBezTo>
                    <a:cubicBezTo>
                      <a:pt x="47118" y="57047"/>
                      <a:pt x="46933" y="57195"/>
                      <a:pt x="46767" y="57398"/>
                    </a:cubicBezTo>
                    <a:cubicBezTo>
                      <a:pt x="42910" y="62492"/>
                      <a:pt x="39404" y="68103"/>
                      <a:pt x="36026" y="73953"/>
                    </a:cubicBezTo>
                    <a:cubicBezTo>
                      <a:pt x="35675" y="74581"/>
                      <a:pt x="35232" y="75153"/>
                      <a:pt x="34827" y="75817"/>
                    </a:cubicBezTo>
                    <a:cubicBezTo>
                      <a:pt x="31172" y="82387"/>
                      <a:pt x="27832" y="89493"/>
                      <a:pt x="24768" y="97097"/>
                    </a:cubicBezTo>
                    <a:cubicBezTo>
                      <a:pt x="24731" y="97171"/>
                      <a:pt x="24694" y="97263"/>
                      <a:pt x="24657" y="97337"/>
                    </a:cubicBezTo>
                    <a:cubicBezTo>
                      <a:pt x="8029" y="138346"/>
                      <a:pt x="0" y="193917"/>
                      <a:pt x="0" y="267261"/>
                    </a:cubicBezTo>
                    <a:cubicBezTo>
                      <a:pt x="0" y="310577"/>
                      <a:pt x="2786" y="347378"/>
                      <a:pt x="8397" y="378550"/>
                    </a:cubicBezTo>
                    <a:cubicBezTo>
                      <a:pt x="8637" y="379897"/>
                      <a:pt x="8988" y="381060"/>
                      <a:pt x="9191" y="382370"/>
                    </a:cubicBezTo>
                    <a:cubicBezTo>
                      <a:pt x="10815" y="390879"/>
                      <a:pt x="12569" y="399110"/>
                      <a:pt x="14672" y="406751"/>
                    </a:cubicBezTo>
                    <a:cubicBezTo>
                      <a:pt x="15263" y="408984"/>
                      <a:pt x="15982" y="410922"/>
                      <a:pt x="16628" y="413081"/>
                    </a:cubicBezTo>
                    <a:cubicBezTo>
                      <a:pt x="18530" y="419448"/>
                      <a:pt x="20449" y="425723"/>
                      <a:pt x="22682" y="431463"/>
                    </a:cubicBezTo>
                    <a:cubicBezTo>
                      <a:pt x="23549" y="433770"/>
                      <a:pt x="24639" y="435726"/>
                      <a:pt x="25580" y="437941"/>
                    </a:cubicBezTo>
                    <a:cubicBezTo>
                      <a:pt x="27776" y="443072"/>
                      <a:pt x="29954" y="448240"/>
                      <a:pt x="32464" y="452854"/>
                    </a:cubicBezTo>
                    <a:cubicBezTo>
                      <a:pt x="33387" y="454533"/>
                      <a:pt x="34457" y="455917"/>
                      <a:pt x="35398" y="457505"/>
                    </a:cubicBezTo>
                    <a:cubicBezTo>
                      <a:pt x="41729" y="468283"/>
                      <a:pt x="48724" y="477917"/>
                      <a:pt x="56881" y="485742"/>
                    </a:cubicBezTo>
                    <a:cubicBezTo>
                      <a:pt x="92169" y="519867"/>
                      <a:pt x="141760" y="526714"/>
                      <a:pt x="210342" y="526714"/>
                    </a:cubicBezTo>
                    <a:cubicBezTo>
                      <a:pt x="223557" y="526714"/>
                      <a:pt x="236753" y="526198"/>
                      <a:pt x="249801" y="525275"/>
                    </a:cubicBezTo>
                    <a:cubicBezTo>
                      <a:pt x="253695" y="524998"/>
                      <a:pt x="257552" y="524684"/>
                      <a:pt x="261336" y="524278"/>
                    </a:cubicBezTo>
                    <a:cubicBezTo>
                      <a:pt x="265599" y="523835"/>
                      <a:pt x="269844" y="523355"/>
                      <a:pt x="274071" y="522765"/>
                    </a:cubicBezTo>
                    <a:cubicBezTo>
                      <a:pt x="281989" y="521621"/>
                      <a:pt x="289703" y="520255"/>
                      <a:pt x="297067" y="518428"/>
                    </a:cubicBezTo>
                    <a:cubicBezTo>
                      <a:pt x="298340" y="518114"/>
                      <a:pt x="299577" y="517671"/>
                      <a:pt x="300850" y="517357"/>
                    </a:cubicBezTo>
                    <a:cubicBezTo>
                      <a:pt x="301773" y="517080"/>
                      <a:pt x="302641" y="516767"/>
                      <a:pt x="303563" y="516527"/>
                    </a:cubicBezTo>
                    <a:cubicBezTo>
                      <a:pt x="306221" y="515770"/>
                      <a:pt x="308694" y="514976"/>
                      <a:pt x="311167" y="514220"/>
                    </a:cubicBezTo>
                    <a:cubicBezTo>
                      <a:pt x="313548" y="513426"/>
                      <a:pt x="315947" y="512669"/>
                      <a:pt x="318254" y="511747"/>
                    </a:cubicBezTo>
                    <a:cubicBezTo>
                      <a:pt x="320487" y="510916"/>
                      <a:pt x="322794" y="510067"/>
                      <a:pt x="324862" y="509200"/>
                    </a:cubicBezTo>
                    <a:cubicBezTo>
                      <a:pt x="323791" y="509680"/>
                      <a:pt x="322518" y="509920"/>
                      <a:pt x="321447" y="510344"/>
                    </a:cubicBezTo>
                    <a:cubicBezTo>
                      <a:pt x="330952" y="506450"/>
                      <a:pt x="339940" y="501799"/>
                      <a:pt x="348208" y="495911"/>
                    </a:cubicBezTo>
                    <a:cubicBezTo>
                      <a:pt x="347692" y="496317"/>
                      <a:pt x="347212" y="496871"/>
                      <a:pt x="346658" y="497222"/>
                    </a:cubicBezTo>
                    <a:cubicBezTo>
                      <a:pt x="347414" y="496705"/>
                      <a:pt x="348042" y="496151"/>
                      <a:pt x="348762" y="495598"/>
                    </a:cubicBezTo>
                    <a:cubicBezTo>
                      <a:pt x="349316" y="495191"/>
                      <a:pt x="349869" y="494730"/>
                      <a:pt x="350478" y="494287"/>
                    </a:cubicBezTo>
                    <a:cubicBezTo>
                      <a:pt x="354096" y="491482"/>
                      <a:pt x="357436" y="488658"/>
                      <a:pt x="360537" y="4857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9972917-5212-45E6-A488-BFBA3F8DFFAA}"/>
                  </a:ext>
                </a:extLst>
              </p:cNvPr>
              <p:cNvSpPr/>
              <p:nvPr/>
            </p:nvSpPr>
            <p:spPr>
              <a:xfrm>
                <a:off x="8126172" y="4228105"/>
                <a:ext cx="277" cy="73"/>
              </a:xfrm>
              <a:custGeom>
                <a:avLst/>
                <a:gdLst>
                  <a:gd name="connsiteX0" fmla="*/ 0 w 277"/>
                  <a:gd name="connsiteY0" fmla="*/ 0 h 73"/>
                  <a:gd name="connsiteX1" fmla="*/ 278 w 277"/>
                  <a:gd name="connsiteY1" fmla="*/ 74 h 73"/>
                  <a:gd name="connsiteX2" fmla="*/ 0 w 277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73">
                    <a:moveTo>
                      <a:pt x="0" y="0"/>
                    </a:moveTo>
                    <a:cubicBezTo>
                      <a:pt x="74" y="37"/>
                      <a:pt x="204" y="37"/>
                      <a:pt x="278" y="74"/>
                    </a:cubicBezTo>
                    <a:cubicBezTo>
                      <a:pt x="204" y="37"/>
                      <a:pt x="93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D72524-8F87-40F4-A666-42BE5684A586}"/>
                  </a:ext>
                </a:extLst>
              </p:cNvPr>
              <p:cNvSpPr/>
              <p:nvPr/>
            </p:nvSpPr>
            <p:spPr>
              <a:xfrm>
                <a:off x="8152103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8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0" y="1587"/>
                      <a:pt x="5611" y="3304"/>
                      <a:pt x="8268" y="5094"/>
                    </a:cubicBezTo>
                    <a:cubicBezTo>
                      <a:pt x="5685" y="3341"/>
                      <a:pt x="2916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2F6F278-2052-4B6D-81AD-1C49756BAD82}"/>
                  </a:ext>
                </a:extLst>
              </p:cNvPr>
              <p:cNvSpPr/>
              <p:nvPr/>
            </p:nvSpPr>
            <p:spPr>
              <a:xfrm>
                <a:off x="8639414" y="4232590"/>
                <a:ext cx="7363" cy="3229"/>
              </a:xfrm>
              <a:custGeom>
                <a:avLst/>
                <a:gdLst>
                  <a:gd name="connsiteX0" fmla="*/ 0 w 7363"/>
                  <a:gd name="connsiteY0" fmla="*/ 0 h 3229"/>
                  <a:gd name="connsiteX1" fmla="*/ 7363 w 7363"/>
                  <a:gd name="connsiteY1" fmla="*/ 3230 h 3229"/>
                  <a:gd name="connsiteX2" fmla="*/ 0 w 7363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3" h="3229">
                    <a:moveTo>
                      <a:pt x="0" y="0"/>
                    </a:moveTo>
                    <a:cubicBezTo>
                      <a:pt x="2473" y="1033"/>
                      <a:pt x="4965" y="2067"/>
                      <a:pt x="7363" y="3230"/>
                    </a:cubicBezTo>
                    <a:cubicBezTo>
                      <a:pt x="5020" y="2104"/>
                      <a:pt x="2510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4D0C114-1665-40EB-8C24-F8F1F206F7E3}"/>
                  </a:ext>
                </a:extLst>
              </p:cNvPr>
              <p:cNvSpPr/>
              <p:nvPr/>
            </p:nvSpPr>
            <p:spPr>
              <a:xfrm>
                <a:off x="8653515" y="4239381"/>
                <a:ext cx="8194" cy="5056"/>
              </a:xfrm>
              <a:custGeom>
                <a:avLst/>
                <a:gdLst>
                  <a:gd name="connsiteX0" fmla="*/ 0 w 8194"/>
                  <a:gd name="connsiteY0" fmla="*/ 0 h 5056"/>
                  <a:gd name="connsiteX1" fmla="*/ 8194 w 8194"/>
                  <a:gd name="connsiteY1" fmla="*/ 5057 h 5056"/>
                  <a:gd name="connsiteX2" fmla="*/ 0 w 8194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94" h="5056">
                    <a:moveTo>
                      <a:pt x="0" y="0"/>
                    </a:moveTo>
                    <a:cubicBezTo>
                      <a:pt x="2823" y="1587"/>
                      <a:pt x="5537" y="3267"/>
                      <a:pt x="8194" y="5057"/>
                    </a:cubicBezTo>
                    <a:cubicBezTo>
                      <a:pt x="5610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60587BB-9990-406B-97DC-0CD9B9B7BD0E}"/>
                  </a:ext>
                </a:extLst>
              </p:cNvPr>
              <p:cNvSpPr/>
              <p:nvPr/>
            </p:nvSpPr>
            <p:spPr>
              <a:xfrm>
                <a:off x="8668150" y="4248923"/>
                <a:ext cx="4411" cy="3746"/>
              </a:xfrm>
              <a:custGeom>
                <a:avLst/>
                <a:gdLst>
                  <a:gd name="connsiteX0" fmla="*/ 0 w 4411"/>
                  <a:gd name="connsiteY0" fmla="*/ 0 h 3746"/>
                  <a:gd name="connsiteX1" fmla="*/ 4411 w 4411"/>
                  <a:gd name="connsiteY1" fmla="*/ 3747 h 3746"/>
                  <a:gd name="connsiteX2" fmla="*/ 0 w 4411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1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11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F4583AF-23B3-48DF-8CAC-49827D7654EE}"/>
                  </a:ext>
                </a:extLst>
              </p:cNvPr>
              <p:cNvSpPr/>
              <p:nvPr/>
            </p:nvSpPr>
            <p:spPr>
              <a:xfrm>
                <a:off x="8627602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110" y="37"/>
                      <a:pt x="166" y="37"/>
                    </a:cubicBezTo>
                    <a:cubicBezTo>
                      <a:pt x="129" y="55"/>
                      <a:pt x="55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7F8C06A-AA73-4862-B96A-526EAA299BBF}"/>
                  </a:ext>
                </a:extLst>
              </p:cNvPr>
              <p:cNvSpPr/>
              <p:nvPr/>
            </p:nvSpPr>
            <p:spPr>
              <a:xfrm>
                <a:off x="8317634" y="4216330"/>
                <a:ext cx="420721" cy="526769"/>
              </a:xfrm>
              <a:custGeom>
                <a:avLst/>
                <a:gdLst>
                  <a:gd name="connsiteX0" fmla="*/ 389439 w 420721"/>
                  <a:gd name="connsiteY0" fmla="*/ 81649 h 526769"/>
                  <a:gd name="connsiteX1" fmla="*/ 387575 w 420721"/>
                  <a:gd name="connsiteY1" fmla="*/ 77589 h 526769"/>
                  <a:gd name="connsiteX2" fmla="*/ 389439 w 420721"/>
                  <a:gd name="connsiteY2" fmla="*/ 81649 h 526769"/>
                  <a:gd name="connsiteX3" fmla="*/ 400051 w 420721"/>
                  <a:gd name="connsiteY3" fmla="*/ 107432 h 526769"/>
                  <a:gd name="connsiteX4" fmla="*/ 397541 w 420721"/>
                  <a:gd name="connsiteY4" fmla="*/ 99755 h 526769"/>
                  <a:gd name="connsiteX5" fmla="*/ 400051 w 420721"/>
                  <a:gd name="connsiteY5" fmla="*/ 107432 h 526769"/>
                  <a:gd name="connsiteX6" fmla="*/ 413783 w 420721"/>
                  <a:gd name="connsiteY6" fmla="*/ 166177 h 526769"/>
                  <a:gd name="connsiteX7" fmla="*/ 412195 w 420721"/>
                  <a:gd name="connsiteY7" fmla="*/ 154993 h 526769"/>
                  <a:gd name="connsiteX8" fmla="*/ 413783 w 420721"/>
                  <a:gd name="connsiteY8" fmla="*/ 166177 h 526769"/>
                  <a:gd name="connsiteX9" fmla="*/ 417400 w 420721"/>
                  <a:gd name="connsiteY9" fmla="*/ 195965 h 526769"/>
                  <a:gd name="connsiteX10" fmla="*/ 416846 w 420721"/>
                  <a:gd name="connsiteY10" fmla="*/ 188878 h 526769"/>
                  <a:gd name="connsiteX11" fmla="*/ 417400 w 420721"/>
                  <a:gd name="connsiteY11" fmla="*/ 195965 h 526769"/>
                  <a:gd name="connsiteX12" fmla="*/ 408098 w 420721"/>
                  <a:gd name="connsiteY12" fmla="*/ 135873 h 526769"/>
                  <a:gd name="connsiteX13" fmla="*/ 405754 w 420721"/>
                  <a:gd name="connsiteY13" fmla="*/ 125445 h 526769"/>
                  <a:gd name="connsiteX14" fmla="*/ 408098 w 420721"/>
                  <a:gd name="connsiteY14" fmla="*/ 135873 h 526769"/>
                  <a:gd name="connsiteX15" fmla="*/ 417031 w 420721"/>
                  <a:gd name="connsiteY15" fmla="*/ 341472 h 526769"/>
                  <a:gd name="connsiteX16" fmla="*/ 417031 w 420721"/>
                  <a:gd name="connsiteY16" fmla="*/ 341306 h 526769"/>
                  <a:gd name="connsiteX17" fmla="*/ 417031 w 420721"/>
                  <a:gd name="connsiteY17" fmla="*/ 341472 h 526769"/>
                  <a:gd name="connsiteX18" fmla="*/ 412582 w 420721"/>
                  <a:gd name="connsiteY18" fmla="*/ 373696 h 526769"/>
                  <a:gd name="connsiteX19" fmla="*/ 413413 w 420721"/>
                  <a:gd name="connsiteY19" fmla="*/ 367975 h 526769"/>
                  <a:gd name="connsiteX20" fmla="*/ 412582 w 420721"/>
                  <a:gd name="connsiteY20" fmla="*/ 373696 h 526769"/>
                  <a:gd name="connsiteX21" fmla="*/ 406418 w 420721"/>
                  <a:gd name="connsiteY21" fmla="*/ 402100 h 526769"/>
                  <a:gd name="connsiteX22" fmla="*/ 407729 w 420721"/>
                  <a:gd name="connsiteY22" fmla="*/ 396139 h 526769"/>
                  <a:gd name="connsiteX23" fmla="*/ 406418 w 420721"/>
                  <a:gd name="connsiteY23" fmla="*/ 402100 h 526769"/>
                  <a:gd name="connsiteX24" fmla="*/ 398464 w 420721"/>
                  <a:gd name="connsiteY24" fmla="*/ 426923 h 526769"/>
                  <a:gd name="connsiteX25" fmla="*/ 399848 w 420721"/>
                  <a:gd name="connsiteY25" fmla="*/ 422789 h 526769"/>
                  <a:gd name="connsiteX26" fmla="*/ 398464 w 420721"/>
                  <a:gd name="connsiteY26" fmla="*/ 426923 h 526769"/>
                  <a:gd name="connsiteX27" fmla="*/ 388793 w 420721"/>
                  <a:gd name="connsiteY27" fmla="*/ 448443 h 526769"/>
                  <a:gd name="connsiteX28" fmla="*/ 389347 w 420721"/>
                  <a:gd name="connsiteY28" fmla="*/ 447206 h 526769"/>
                  <a:gd name="connsiteX29" fmla="*/ 388793 w 420721"/>
                  <a:gd name="connsiteY29" fmla="*/ 448443 h 526769"/>
                  <a:gd name="connsiteX30" fmla="*/ 12273 w 420721"/>
                  <a:gd name="connsiteY30" fmla="*/ 138936 h 526769"/>
                  <a:gd name="connsiteX31" fmla="*/ 15503 w 420721"/>
                  <a:gd name="connsiteY31" fmla="*/ 125131 h 526769"/>
                  <a:gd name="connsiteX32" fmla="*/ 12273 w 420721"/>
                  <a:gd name="connsiteY32" fmla="*/ 138936 h 526769"/>
                  <a:gd name="connsiteX33" fmla="*/ 6699 w 420721"/>
                  <a:gd name="connsiteY33" fmla="*/ 168835 h 526769"/>
                  <a:gd name="connsiteX34" fmla="*/ 8804 w 420721"/>
                  <a:gd name="connsiteY34" fmla="*/ 154753 h 526769"/>
                  <a:gd name="connsiteX35" fmla="*/ 6699 w 420721"/>
                  <a:gd name="connsiteY35" fmla="*/ 168835 h 526769"/>
                  <a:gd name="connsiteX36" fmla="*/ 3230 w 420721"/>
                  <a:gd name="connsiteY36" fmla="*/ 197756 h 526769"/>
                  <a:gd name="connsiteX37" fmla="*/ 3950 w 420721"/>
                  <a:gd name="connsiteY37" fmla="*/ 188841 h 526769"/>
                  <a:gd name="connsiteX38" fmla="*/ 3230 w 420721"/>
                  <a:gd name="connsiteY38" fmla="*/ 197756 h 526769"/>
                  <a:gd name="connsiteX39" fmla="*/ 20228 w 420721"/>
                  <a:gd name="connsiteY39" fmla="*/ 110367 h 526769"/>
                  <a:gd name="connsiteX40" fmla="*/ 23919 w 420721"/>
                  <a:gd name="connsiteY40" fmla="*/ 99552 h 526769"/>
                  <a:gd name="connsiteX41" fmla="*/ 20228 w 420721"/>
                  <a:gd name="connsiteY41" fmla="*/ 110367 h 526769"/>
                  <a:gd name="connsiteX42" fmla="*/ 86337 w 420721"/>
                  <a:gd name="connsiteY42" fmla="*/ 506468 h 526769"/>
                  <a:gd name="connsiteX43" fmla="*/ 84381 w 420721"/>
                  <a:gd name="connsiteY43" fmla="*/ 505269 h 526769"/>
                  <a:gd name="connsiteX44" fmla="*/ 86337 w 420721"/>
                  <a:gd name="connsiteY44" fmla="*/ 506468 h 526769"/>
                  <a:gd name="connsiteX45" fmla="*/ 103316 w 420721"/>
                  <a:gd name="connsiteY45" fmla="*/ 513666 h 526769"/>
                  <a:gd name="connsiteX46" fmla="*/ 99385 w 420721"/>
                  <a:gd name="connsiteY46" fmla="*/ 512042 h 526769"/>
                  <a:gd name="connsiteX47" fmla="*/ 103316 w 420721"/>
                  <a:gd name="connsiteY47" fmla="*/ 513666 h 526769"/>
                  <a:gd name="connsiteX48" fmla="*/ 121366 w 420721"/>
                  <a:gd name="connsiteY48" fmla="*/ 518889 h 526769"/>
                  <a:gd name="connsiteX49" fmla="*/ 119613 w 420721"/>
                  <a:gd name="connsiteY49" fmla="*/ 518409 h 526769"/>
                  <a:gd name="connsiteX50" fmla="*/ 121366 w 420721"/>
                  <a:gd name="connsiteY50" fmla="*/ 518889 h 526769"/>
                  <a:gd name="connsiteX51" fmla="*/ 296919 w 420721"/>
                  <a:gd name="connsiteY51" fmla="*/ 403576 h 526769"/>
                  <a:gd name="connsiteX52" fmla="*/ 293819 w 420721"/>
                  <a:gd name="connsiteY52" fmla="*/ 407563 h 526769"/>
                  <a:gd name="connsiteX53" fmla="*/ 291106 w 420721"/>
                  <a:gd name="connsiteY53" fmla="*/ 410903 h 526769"/>
                  <a:gd name="connsiteX54" fmla="*/ 288245 w 420721"/>
                  <a:gd name="connsiteY54" fmla="*/ 413690 h 526769"/>
                  <a:gd name="connsiteX55" fmla="*/ 283354 w 420721"/>
                  <a:gd name="connsiteY55" fmla="*/ 417898 h 526769"/>
                  <a:gd name="connsiteX56" fmla="*/ 280733 w 420721"/>
                  <a:gd name="connsiteY56" fmla="*/ 419762 h 526769"/>
                  <a:gd name="connsiteX57" fmla="*/ 275159 w 420721"/>
                  <a:gd name="connsiteY57" fmla="*/ 423140 h 526769"/>
                  <a:gd name="connsiteX58" fmla="*/ 270952 w 420721"/>
                  <a:gd name="connsiteY58" fmla="*/ 425244 h 526769"/>
                  <a:gd name="connsiteX59" fmla="*/ 266743 w 420721"/>
                  <a:gd name="connsiteY59" fmla="*/ 426997 h 526769"/>
                  <a:gd name="connsiteX60" fmla="*/ 258716 w 420721"/>
                  <a:gd name="connsiteY60" fmla="*/ 429655 h 526769"/>
                  <a:gd name="connsiteX61" fmla="*/ 257239 w 420721"/>
                  <a:gd name="connsiteY61" fmla="*/ 430061 h 526769"/>
                  <a:gd name="connsiteX62" fmla="*/ 210380 w 420721"/>
                  <a:gd name="connsiteY62" fmla="*/ 434878 h 526769"/>
                  <a:gd name="connsiteX63" fmla="*/ 157282 w 420721"/>
                  <a:gd name="connsiteY63" fmla="*/ 429230 h 526769"/>
                  <a:gd name="connsiteX64" fmla="*/ 156802 w 420721"/>
                  <a:gd name="connsiteY64" fmla="*/ 429119 h 526769"/>
                  <a:gd name="connsiteX65" fmla="*/ 121846 w 420721"/>
                  <a:gd name="connsiteY65" fmla="*/ 404370 h 526769"/>
                  <a:gd name="connsiteX66" fmla="*/ 108318 w 420721"/>
                  <a:gd name="connsiteY66" fmla="*/ 371205 h 526769"/>
                  <a:gd name="connsiteX67" fmla="*/ 108244 w 420721"/>
                  <a:gd name="connsiteY67" fmla="*/ 370891 h 526769"/>
                  <a:gd name="connsiteX68" fmla="*/ 100326 w 420721"/>
                  <a:gd name="connsiteY68" fmla="*/ 267316 h 526769"/>
                  <a:gd name="connsiteX69" fmla="*/ 126423 w 420721"/>
                  <a:gd name="connsiteY69" fmla="*/ 117546 h 526769"/>
                  <a:gd name="connsiteX70" fmla="*/ 210398 w 420721"/>
                  <a:gd name="connsiteY70" fmla="*/ 91892 h 526769"/>
                  <a:gd name="connsiteX71" fmla="*/ 295129 w 420721"/>
                  <a:gd name="connsiteY71" fmla="*/ 118856 h 526769"/>
                  <a:gd name="connsiteX72" fmla="*/ 320395 w 420721"/>
                  <a:gd name="connsiteY72" fmla="*/ 267298 h 526769"/>
                  <a:gd name="connsiteX73" fmla="*/ 296919 w 420721"/>
                  <a:gd name="connsiteY73" fmla="*/ 403576 h 526769"/>
                  <a:gd name="connsiteX74" fmla="*/ 34015 w 420721"/>
                  <a:gd name="connsiteY74" fmla="*/ 77552 h 526769"/>
                  <a:gd name="connsiteX75" fmla="*/ 31025 w 420721"/>
                  <a:gd name="connsiteY75" fmla="*/ 83845 h 526769"/>
                  <a:gd name="connsiteX76" fmla="*/ 34015 w 420721"/>
                  <a:gd name="connsiteY76" fmla="*/ 77552 h 526769"/>
                  <a:gd name="connsiteX77" fmla="*/ 36340 w 420721"/>
                  <a:gd name="connsiteY77" fmla="*/ 73492 h 526769"/>
                  <a:gd name="connsiteX78" fmla="*/ 34827 w 420721"/>
                  <a:gd name="connsiteY78" fmla="*/ 75872 h 526769"/>
                  <a:gd name="connsiteX79" fmla="*/ 24971 w 420721"/>
                  <a:gd name="connsiteY79" fmla="*/ 96672 h 526769"/>
                  <a:gd name="connsiteX80" fmla="*/ 24657 w 420721"/>
                  <a:gd name="connsiteY80" fmla="*/ 97429 h 526769"/>
                  <a:gd name="connsiteX81" fmla="*/ 0 w 420721"/>
                  <a:gd name="connsiteY81" fmla="*/ 267279 h 526769"/>
                  <a:gd name="connsiteX82" fmla="*/ 8397 w 420721"/>
                  <a:gd name="connsiteY82" fmla="*/ 378495 h 526769"/>
                  <a:gd name="connsiteX83" fmla="*/ 9431 w 420721"/>
                  <a:gd name="connsiteY83" fmla="*/ 383182 h 526769"/>
                  <a:gd name="connsiteX84" fmla="*/ 14673 w 420721"/>
                  <a:gd name="connsiteY84" fmla="*/ 406695 h 526769"/>
                  <a:gd name="connsiteX85" fmla="*/ 16869 w 420721"/>
                  <a:gd name="connsiteY85" fmla="*/ 413690 h 526769"/>
                  <a:gd name="connsiteX86" fmla="*/ 22682 w 420721"/>
                  <a:gd name="connsiteY86" fmla="*/ 431389 h 526769"/>
                  <a:gd name="connsiteX87" fmla="*/ 25820 w 420721"/>
                  <a:gd name="connsiteY87" fmla="*/ 438477 h 526769"/>
                  <a:gd name="connsiteX88" fmla="*/ 32464 w 420721"/>
                  <a:gd name="connsiteY88" fmla="*/ 452835 h 526769"/>
                  <a:gd name="connsiteX89" fmla="*/ 35730 w 420721"/>
                  <a:gd name="connsiteY89" fmla="*/ 458040 h 526769"/>
                  <a:gd name="connsiteX90" fmla="*/ 56900 w 420721"/>
                  <a:gd name="connsiteY90" fmla="*/ 485761 h 526769"/>
                  <a:gd name="connsiteX91" fmla="*/ 210398 w 420721"/>
                  <a:gd name="connsiteY91" fmla="*/ 526770 h 526769"/>
                  <a:gd name="connsiteX92" fmla="*/ 249856 w 420721"/>
                  <a:gd name="connsiteY92" fmla="*/ 525293 h 526769"/>
                  <a:gd name="connsiteX93" fmla="*/ 261318 w 420721"/>
                  <a:gd name="connsiteY93" fmla="*/ 524297 h 526769"/>
                  <a:gd name="connsiteX94" fmla="*/ 274126 w 420721"/>
                  <a:gd name="connsiteY94" fmla="*/ 522783 h 526769"/>
                  <a:gd name="connsiteX95" fmla="*/ 296956 w 420721"/>
                  <a:gd name="connsiteY95" fmla="*/ 518483 h 526769"/>
                  <a:gd name="connsiteX96" fmla="*/ 300924 w 420721"/>
                  <a:gd name="connsiteY96" fmla="*/ 517339 h 526769"/>
                  <a:gd name="connsiteX97" fmla="*/ 303545 w 420721"/>
                  <a:gd name="connsiteY97" fmla="*/ 516545 h 526769"/>
                  <a:gd name="connsiteX98" fmla="*/ 311462 w 420721"/>
                  <a:gd name="connsiteY98" fmla="*/ 514128 h 526769"/>
                  <a:gd name="connsiteX99" fmla="*/ 318143 w 420721"/>
                  <a:gd name="connsiteY99" fmla="*/ 511821 h 526769"/>
                  <a:gd name="connsiteX100" fmla="*/ 324825 w 420721"/>
                  <a:gd name="connsiteY100" fmla="*/ 509237 h 526769"/>
                  <a:gd name="connsiteX101" fmla="*/ 321355 w 420721"/>
                  <a:gd name="connsiteY101" fmla="*/ 510436 h 526769"/>
                  <a:gd name="connsiteX102" fmla="*/ 348245 w 420721"/>
                  <a:gd name="connsiteY102" fmla="*/ 495948 h 526769"/>
                  <a:gd name="connsiteX103" fmla="*/ 346621 w 420721"/>
                  <a:gd name="connsiteY103" fmla="*/ 497259 h 526769"/>
                  <a:gd name="connsiteX104" fmla="*/ 348762 w 420721"/>
                  <a:gd name="connsiteY104" fmla="*/ 495579 h 526769"/>
                  <a:gd name="connsiteX105" fmla="*/ 350349 w 420721"/>
                  <a:gd name="connsiteY105" fmla="*/ 494380 h 526769"/>
                  <a:gd name="connsiteX106" fmla="*/ 360537 w 420721"/>
                  <a:gd name="connsiteY106" fmla="*/ 485779 h 526769"/>
                  <a:gd name="connsiteX107" fmla="*/ 357584 w 420721"/>
                  <a:gd name="connsiteY107" fmla="*/ 488197 h 526769"/>
                  <a:gd name="connsiteX108" fmla="*/ 361645 w 420721"/>
                  <a:gd name="connsiteY108" fmla="*/ 484783 h 526769"/>
                  <a:gd name="connsiteX109" fmla="*/ 360537 w 420721"/>
                  <a:gd name="connsiteY109" fmla="*/ 485779 h 526769"/>
                  <a:gd name="connsiteX110" fmla="*/ 363841 w 420721"/>
                  <a:gd name="connsiteY110" fmla="*/ 483066 h 526769"/>
                  <a:gd name="connsiteX111" fmla="*/ 397689 w 420721"/>
                  <a:gd name="connsiteY111" fmla="*/ 429212 h 526769"/>
                  <a:gd name="connsiteX112" fmla="*/ 397763 w 420721"/>
                  <a:gd name="connsiteY112" fmla="*/ 429101 h 526769"/>
                  <a:gd name="connsiteX113" fmla="*/ 420722 w 420721"/>
                  <a:gd name="connsiteY113" fmla="*/ 267242 h 526769"/>
                  <a:gd name="connsiteX114" fmla="*/ 405126 w 420721"/>
                  <a:gd name="connsiteY114" fmla="*/ 122732 h 526769"/>
                  <a:gd name="connsiteX115" fmla="*/ 405053 w 420721"/>
                  <a:gd name="connsiteY115" fmla="*/ 122418 h 526769"/>
                  <a:gd name="connsiteX116" fmla="*/ 396858 w 420721"/>
                  <a:gd name="connsiteY116" fmla="*/ 97558 h 526769"/>
                  <a:gd name="connsiteX117" fmla="*/ 395898 w 420721"/>
                  <a:gd name="connsiteY117" fmla="*/ 95417 h 526769"/>
                  <a:gd name="connsiteX118" fmla="*/ 386837 w 420721"/>
                  <a:gd name="connsiteY118" fmla="*/ 75891 h 526769"/>
                  <a:gd name="connsiteX119" fmla="*/ 385213 w 420721"/>
                  <a:gd name="connsiteY119" fmla="*/ 73270 h 526769"/>
                  <a:gd name="connsiteX120" fmla="*/ 361939 w 420721"/>
                  <a:gd name="connsiteY120" fmla="*/ 42209 h 526769"/>
                  <a:gd name="connsiteX121" fmla="*/ 354981 w 420721"/>
                  <a:gd name="connsiteY121" fmla="*/ 36321 h 526769"/>
                  <a:gd name="connsiteX122" fmla="*/ 358636 w 420721"/>
                  <a:gd name="connsiteY122" fmla="*/ 39588 h 526769"/>
                  <a:gd name="connsiteX123" fmla="*/ 348928 w 420721"/>
                  <a:gd name="connsiteY123" fmla="*/ 31467 h 526769"/>
                  <a:gd name="connsiteX124" fmla="*/ 350515 w 420721"/>
                  <a:gd name="connsiteY124" fmla="*/ 32575 h 526769"/>
                  <a:gd name="connsiteX125" fmla="*/ 344075 w 420721"/>
                  <a:gd name="connsiteY125" fmla="*/ 28035 h 526769"/>
                  <a:gd name="connsiteX126" fmla="*/ 344831 w 420721"/>
                  <a:gd name="connsiteY126" fmla="*/ 28588 h 526769"/>
                  <a:gd name="connsiteX127" fmla="*/ 333646 w 420721"/>
                  <a:gd name="connsiteY127" fmla="*/ 21834 h 526769"/>
                  <a:gd name="connsiteX128" fmla="*/ 335916 w 420721"/>
                  <a:gd name="connsiteY128" fmla="*/ 23033 h 526769"/>
                  <a:gd name="connsiteX129" fmla="*/ 329162 w 420721"/>
                  <a:gd name="connsiteY129" fmla="*/ 19453 h 526769"/>
                  <a:gd name="connsiteX130" fmla="*/ 329402 w 420721"/>
                  <a:gd name="connsiteY130" fmla="*/ 19563 h 526769"/>
                  <a:gd name="connsiteX131" fmla="*/ 319694 w 420721"/>
                  <a:gd name="connsiteY131" fmla="*/ 15429 h 526769"/>
                  <a:gd name="connsiteX132" fmla="*/ 321798 w 420721"/>
                  <a:gd name="connsiteY132" fmla="*/ 16223 h 526769"/>
                  <a:gd name="connsiteX133" fmla="*/ 310152 w 420721"/>
                  <a:gd name="connsiteY133" fmla="*/ 11812 h 526769"/>
                  <a:gd name="connsiteX134" fmla="*/ 310743 w 420721"/>
                  <a:gd name="connsiteY134" fmla="*/ 12052 h 526769"/>
                  <a:gd name="connsiteX135" fmla="*/ 308510 w 420721"/>
                  <a:gd name="connsiteY135" fmla="*/ 11369 h 526769"/>
                  <a:gd name="connsiteX136" fmla="*/ 309986 w 420721"/>
                  <a:gd name="connsiteY136" fmla="*/ 11775 h 526769"/>
                  <a:gd name="connsiteX137" fmla="*/ 295424 w 420721"/>
                  <a:gd name="connsiteY137" fmla="*/ 7475 h 526769"/>
                  <a:gd name="connsiteX138" fmla="*/ 210380 w 420721"/>
                  <a:gd name="connsiteY138" fmla="*/ 0 h 526769"/>
                  <a:gd name="connsiteX139" fmla="*/ 60148 w 420721"/>
                  <a:gd name="connsiteY139" fmla="*/ 42209 h 526769"/>
                  <a:gd name="connsiteX140" fmla="*/ 48133 w 420721"/>
                  <a:gd name="connsiteY140" fmla="*/ 55940 h 526769"/>
                  <a:gd name="connsiteX141" fmla="*/ 46786 w 420721"/>
                  <a:gd name="connsiteY141" fmla="*/ 57453 h 526769"/>
                  <a:gd name="connsiteX142" fmla="*/ 36340 w 420721"/>
                  <a:gd name="connsiteY142" fmla="*/ 73492 h 5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20721" h="526769">
                    <a:moveTo>
                      <a:pt x="389439" y="81649"/>
                    </a:moveTo>
                    <a:cubicBezTo>
                      <a:pt x="388793" y="80376"/>
                      <a:pt x="388239" y="78862"/>
                      <a:pt x="387575" y="77589"/>
                    </a:cubicBezTo>
                    <a:cubicBezTo>
                      <a:pt x="388239" y="78862"/>
                      <a:pt x="388793" y="80339"/>
                      <a:pt x="389439" y="81649"/>
                    </a:cubicBezTo>
                    <a:moveTo>
                      <a:pt x="400051" y="107432"/>
                    </a:moveTo>
                    <a:cubicBezTo>
                      <a:pt x="399221" y="104922"/>
                      <a:pt x="398464" y="102191"/>
                      <a:pt x="397541" y="99755"/>
                    </a:cubicBezTo>
                    <a:cubicBezTo>
                      <a:pt x="398464" y="102172"/>
                      <a:pt x="399221" y="104922"/>
                      <a:pt x="400051" y="107432"/>
                    </a:cubicBezTo>
                    <a:moveTo>
                      <a:pt x="413783" y="166177"/>
                    </a:moveTo>
                    <a:cubicBezTo>
                      <a:pt x="413229" y="162523"/>
                      <a:pt x="412786" y="158537"/>
                      <a:pt x="412195" y="154993"/>
                    </a:cubicBezTo>
                    <a:cubicBezTo>
                      <a:pt x="412786" y="158574"/>
                      <a:pt x="413265" y="162486"/>
                      <a:pt x="413783" y="166177"/>
                    </a:cubicBezTo>
                    <a:moveTo>
                      <a:pt x="417400" y="195965"/>
                    </a:moveTo>
                    <a:cubicBezTo>
                      <a:pt x="417196" y="193695"/>
                      <a:pt x="417086" y="191111"/>
                      <a:pt x="416846" y="188878"/>
                    </a:cubicBezTo>
                    <a:cubicBezTo>
                      <a:pt x="417086" y="191167"/>
                      <a:pt x="417196" y="193658"/>
                      <a:pt x="417400" y="195965"/>
                    </a:cubicBezTo>
                    <a:moveTo>
                      <a:pt x="408098" y="135873"/>
                    </a:moveTo>
                    <a:cubicBezTo>
                      <a:pt x="407304" y="132403"/>
                      <a:pt x="406621" y="128712"/>
                      <a:pt x="405754" y="125445"/>
                    </a:cubicBezTo>
                    <a:cubicBezTo>
                      <a:pt x="406621" y="128749"/>
                      <a:pt x="407286" y="132403"/>
                      <a:pt x="408098" y="135873"/>
                    </a:cubicBezTo>
                    <a:moveTo>
                      <a:pt x="417031" y="341472"/>
                    </a:moveTo>
                    <a:cubicBezTo>
                      <a:pt x="417031" y="341398"/>
                      <a:pt x="417031" y="341361"/>
                      <a:pt x="417031" y="341306"/>
                    </a:cubicBezTo>
                    <a:cubicBezTo>
                      <a:pt x="417031" y="341361"/>
                      <a:pt x="417031" y="341398"/>
                      <a:pt x="417031" y="341472"/>
                    </a:cubicBezTo>
                    <a:moveTo>
                      <a:pt x="412582" y="373696"/>
                    </a:moveTo>
                    <a:cubicBezTo>
                      <a:pt x="412897" y="371906"/>
                      <a:pt x="413100" y="369839"/>
                      <a:pt x="413413" y="367975"/>
                    </a:cubicBezTo>
                    <a:cubicBezTo>
                      <a:pt x="413100" y="369839"/>
                      <a:pt x="412897" y="371869"/>
                      <a:pt x="412582" y="373696"/>
                    </a:cubicBezTo>
                    <a:moveTo>
                      <a:pt x="406418" y="402100"/>
                    </a:moveTo>
                    <a:cubicBezTo>
                      <a:pt x="406899" y="400236"/>
                      <a:pt x="407249" y="398077"/>
                      <a:pt x="407729" y="396139"/>
                    </a:cubicBezTo>
                    <a:cubicBezTo>
                      <a:pt x="407249" y="398077"/>
                      <a:pt x="406899" y="400236"/>
                      <a:pt x="406418" y="402100"/>
                    </a:cubicBezTo>
                    <a:moveTo>
                      <a:pt x="398464" y="426923"/>
                    </a:moveTo>
                    <a:cubicBezTo>
                      <a:pt x="398981" y="425613"/>
                      <a:pt x="399332" y="424099"/>
                      <a:pt x="399848" y="422789"/>
                    </a:cubicBezTo>
                    <a:cubicBezTo>
                      <a:pt x="399332" y="424136"/>
                      <a:pt x="398981" y="425613"/>
                      <a:pt x="398464" y="426923"/>
                    </a:cubicBezTo>
                    <a:moveTo>
                      <a:pt x="388793" y="448443"/>
                    </a:moveTo>
                    <a:cubicBezTo>
                      <a:pt x="388996" y="448092"/>
                      <a:pt x="389144" y="447612"/>
                      <a:pt x="389347" y="447206"/>
                    </a:cubicBezTo>
                    <a:cubicBezTo>
                      <a:pt x="389162" y="447594"/>
                      <a:pt x="388996" y="448074"/>
                      <a:pt x="388793" y="448443"/>
                    </a:cubicBezTo>
                    <a:moveTo>
                      <a:pt x="12273" y="138936"/>
                    </a:moveTo>
                    <a:cubicBezTo>
                      <a:pt x="13307" y="134322"/>
                      <a:pt x="14303" y="129505"/>
                      <a:pt x="15503" y="125131"/>
                    </a:cubicBezTo>
                    <a:cubicBezTo>
                      <a:pt x="14303" y="129469"/>
                      <a:pt x="13344" y="134286"/>
                      <a:pt x="12273" y="138936"/>
                    </a:cubicBezTo>
                    <a:moveTo>
                      <a:pt x="6699" y="168835"/>
                    </a:moveTo>
                    <a:cubicBezTo>
                      <a:pt x="7419" y="164147"/>
                      <a:pt x="8010" y="159256"/>
                      <a:pt x="8804" y="154753"/>
                    </a:cubicBezTo>
                    <a:cubicBezTo>
                      <a:pt x="8010" y="159220"/>
                      <a:pt x="7419" y="164147"/>
                      <a:pt x="6699" y="168835"/>
                    </a:cubicBezTo>
                    <a:moveTo>
                      <a:pt x="3230" y="197756"/>
                    </a:moveTo>
                    <a:cubicBezTo>
                      <a:pt x="3506" y="194858"/>
                      <a:pt x="3673" y="191665"/>
                      <a:pt x="3950" y="188841"/>
                    </a:cubicBezTo>
                    <a:cubicBezTo>
                      <a:pt x="3636" y="191683"/>
                      <a:pt x="3506" y="194858"/>
                      <a:pt x="3230" y="197756"/>
                    </a:cubicBezTo>
                    <a:moveTo>
                      <a:pt x="20228" y="110367"/>
                    </a:moveTo>
                    <a:cubicBezTo>
                      <a:pt x="21464" y="106786"/>
                      <a:pt x="22572" y="102966"/>
                      <a:pt x="23919" y="99552"/>
                    </a:cubicBezTo>
                    <a:cubicBezTo>
                      <a:pt x="22572" y="102929"/>
                      <a:pt x="21446" y="106749"/>
                      <a:pt x="20228" y="110367"/>
                    </a:cubicBezTo>
                    <a:moveTo>
                      <a:pt x="86337" y="506468"/>
                    </a:moveTo>
                    <a:cubicBezTo>
                      <a:pt x="85654" y="506117"/>
                      <a:pt x="85063" y="505638"/>
                      <a:pt x="84381" y="505269"/>
                    </a:cubicBezTo>
                    <a:cubicBezTo>
                      <a:pt x="85063" y="505638"/>
                      <a:pt x="85654" y="506117"/>
                      <a:pt x="86337" y="506468"/>
                    </a:cubicBezTo>
                    <a:moveTo>
                      <a:pt x="103316" y="513666"/>
                    </a:moveTo>
                    <a:cubicBezTo>
                      <a:pt x="101932" y="513149"/>
                      <a:pt x="100696" y="512522"/>
                      <a:pt x="99385" y="512042"/>
                    </a:cubicBezTo>
                    <a:cubicBezTo>
                      <a:pt x="100696" y="512522"/>
                      <a:pt x="101932" y="513149"/>
                      <a:pt x="103316" y="513666"/>
                    </a:cubicBezTo>
                    <a:moveTo>
                      <a:pt x="121366" y="518889"/>
                    </a:moveTo>
                    <a:cubicBezTo>
                      <a:pt x="120776" y="518778"/>
                      <a:pt x="120222" y="518575"/>
                      <a:pt x="119613" y="518409"/>
                    </a:cubicBezTo>
                    <a:cubicBezTo>
                      <a:pt x="120222" y="518557"/>
                      <a:pt x="120776" y="518760"/>
                      <a:pt x="121366" y="518889"/>
                    </a:cubicBezTo>
                    <a:moveTo>
                      <a:pt x="296919" y="403576"/>
                    </a:moveTo>
                    <a:cubicBezTo>
                      <a:pt x="295959" y="404961"/>
                      <a:pt x="294889" y="406234"/>
                      <a:pt x="293819" y="407563"/>
                    </a:cubicBezTo>
                    <a:cubicBezTo>
                      <a:pt x="292896" y="408670"/>
                      <a:pt x="292065" y="409870"/>
                      <a:pt x="291106" y="410903"/>
                    </a:cubicBezTo>
                    <a:cubicBezTo>
                      <a:pt x="290183" y="411863"/>
                      <a:pt x="289205" y="412730"/>
                      <a:pt x="288245" y="413690"/>
                    </a:cubicBezTo>
                    <a:cubicBezTo>
                      <a:pt x="286657" y="415167"/>
                      <a:pt x="285071" y="416588"/>
                      <a:pt x="283354" y="417898"/>
                    </a:cubicBezTo>
                    <a:cubicBezTo>
                      <a:pt x="282524" y="418526"/>
                      <a:pt x="281638" y="419172"/>
                      <a:pt x="280733" y="419762"/>
                    </a:cubicBezTo>
                    <a:cubicBezTo>
                      <a:pt x="278943" y="420999"/>
                      <a:pt x="277116" y="422106"/>
                      <a:pt x="275159" y="423140"/>
                    </a:cubicBezTo>
                    <a:cubicBezTo>
                      <a:pt x="273812" y="423859"/>
                      <a:pt x="272447" y="424579"/>
                      <a:pt x="270952" y="425244"/>
                    </a:cubicBezTo>
                    <a:cubicBezTo>
                      <a:pt x="269605" y="425871"/>
                      <a:pt x="268165" y="426443"/>
                      <a:pt x="266743" y="426997"/>
                    </a:cubicBezTo>
                    <a:cubicBezTo>
                      <a:pt x="264234" y="427957"/>
                      <a:pt x="261613" y="428861"/>
                      <a:pt x="258716" y="429655"/>
                    </a:cubicBezTo>
                    <a:cubicBezTo>
                      <a:pt x="258236" y="429765"/>
                      <a:pt x="257719" y="429932"/>
                      <a:pt x="257239" y="430061"/>
                    </a:cubicBezTo>
                    <a:cubicBezTo>
                      <a:pt x="245261" y="433124"/>
                      <a:pt x="230146" y="434878"/>
                      <a:pt x="210380" y="434878"/>
                    </a:cubicBezTo>
                    <a:cubicBezTo>
                      <a:pt x="189617" y="434878"/>
                      <a:pt x="171954" y="433604"/>
                      <a:pt x="157282" y="429230"/>
                    </a:cubicBezTo>
                    <a:cubicBezTo>
                      <a:pt x="157115" y="429193"/>
                      <a:pt x="156967" y="429156"/>
                      <a:pt x="156802" y="429119"/>
                    </a:cubicBezTo>
                    <a:cubicBezTo>
                      <a:pt x="142093" y="424671"/>
                      <a:pt x="130428" y="417068"/>
                      <a:pt x="121846" y="404370"/>
                    </a:cubicBezTo>
                    <a:cubicBezTo>
                      <a:pt x="116088" y="395862"/>
                      <a:pt x="111658" y="385157"/>
                      <a:pt x="108318" y="371205"/>
                    </a:cubicBezTo>
                    <a:cubicBezTo>
                      <a:pt x="108318" y="371094"/>
                      <a:pt x="108281" y="371002"/>
                      <a:pt x="108244" y="370891"/>
                    </a:cubicBezTo>
                    <a:cubicBezTo>
                      <a:pt x="102670" y="347415"/>
                      <a:pt x="100326" y="314637"/>
                      <a:pt x="100326" y="267316"/>
                    </a:cubicBezTo>
                    <a:cubicBezTo>
                      <a:pt x="100326" y="186018"/>
                      <a:pt x="108170" y="141262"/>
                      <a:pt x="126423" y="117546"/>
                    </a:cubicBezTo>
                    <a:cubicBezTo>
                      <a:pt x="144768" y="93793"/>
                      <a:pt x="174002" y="91892"/>
                      <a:pt x="210398" y="91892"/>
                    </a:cubicBezTo>
                    <a:cubicBezTo>
                      <a:pt x="252330" y="91892"/>
                      <a:pt x="278223" y="96192"/>
                      <a:pt x="295129" y="118856"/>
                    </a:cubicBezTo>
                    <a:cubicBezTo>
                      <a:pt x="312828" y="142609"/>
                      <a:pt x="320395" y="187033"/>
                      <a:pt x="320395" y="267298"/>
                    </a:cubicBezTo>
                    <a:cubicBezTo>
                      <a:pt x="320340" y="339257"/>
                      <a:pt x="313345" y="379990"/>
                      <a:pt x="296919" y="403576"/>
                    </a:cubicBezTo>
                    <a:moveTo>
                      <a:pt x="34015" y="77552"/>
                    </a:moveTo>
                    <a:cubicBezTo>
                      <a:pt x="32981" y="79545"/>
                      <a:pt x="32058" y="81815"/>
                      <a:pt x="31025" y="83845"/>
                    </a:cubicBezTo>
                    <a:cubicBezTo>
                      <a:pt x="32076" y="81815"/>
                      <a:pt x="32944" y="79545"/>
                      <a:pt x="34015" y="77552"/>
                    </a:cubicBezTo>
                    <a:moveTo>
                      <a:pt x="36340" y="73492"/>
                    </a:moveTo>
                    <a:cubicBezTo>
                      <a:pt x="35860" y="74322"/>
                      <a:pt x="35306" y="75042"/>
                      <a:pt x="34827" y="75872"/>
                    </a:cubicBezTo>
                    <a:cubicBezTo>
                      <a:pt x="31246" y="82313"/>
                      <a:pt x="27980" y="89271"/>
                      <a:pt x="24971" y="96672"/>
                    </a:cubicBezTo>
                    <a:cubicBezTo>
                      <a:pt x="24861" y="96912"/>
                      <a:pt x="24731" y="97152"/>
                      <a:pt x="24657" y="97429"/>
                    </a:cubicBezTo>
                    <a:cubicBezTo>
                      <a:pt x="8065" y="138438"/>
                      <a:pt x="0" y="193972"/>
                      <a:pt x="0" y="267279"/>
                    </a:cubicBezTo>
                    <a:cubicBezTo>
                      <a:pt x="0" y="310521"/>
                      <a:pt x="2823" y="347304"/>
                      <a:pt x="8397" y="378495"/>
                    </a:cubicBezTo>
                    <a:cubicBezTo>
                      <a:pt x="8712" y="380119"/>
                      <a:pt x="9080" y="381595"/>
                      <a:pt x="9431" y="383182"/>
                    </a:cubicBezTo>
                    <a:cubicBezTo>
                      <a:pt x="10982" y="391377"/>
                      <a:pt x="12661" y="399331"/>
                      <a:pt x="14673" y="406695"/>
                    </a:cubicBezTo>
                    <a:cubicBezTo>
                      <a:pt x="15318" y="409169"/>
                      <a:pt x="16149" y="411309"/>
                      <a:pt x="16869" y="413690"/>
                    </a:cubicBezTo>
                    <a:cubicBezTo>
                      <a:pt x="18696" y="419817"/>
                      <a:pt x="20523" y="425853"/>
                      <a:pt x="22682" y="431389"/>
                    </a:cubicBezTo>
                    <a:cubicBezTo>
                      <a:pt x="23642" y="433936"/>
                      <a:pt x="24787" y="436077"/>
                      <a:pt x="25820" y="438477"/>
                    </a:cubicBezTo>
                    <a:cubicBezTo>
                      <a:pt x="27961" y="443404"/>
                      <a:pt x="30083" y="448387"/>
                      <a:pt x="32464" y="452835"/>
                    </a:cubicBezTo>
                    <a:cubicBezTo>
                      <a:pt x="33497" y="454699"/>
                      <a:pt x="34697" y="456250"/>
                      <a:pt x="35730" y="458040"/>
                    </a:cubicBezTo>
                    <a:cubicBezTo>
                      <a:pt x="42024" y="468578"/>
                      <a:pt x="48890" y="478046"/>
                      <a:pt x="56900" y="485761"/>
                    </a:cubicBezTo>
                    <a:cubicBezTo>
                      <a:pt x="92188" y="519886"/>
                      <a:pt x="141778" y="526770"/>
                      <a:pt x="210398" y="526770"/>
                    </a:cubicBezTo>
                    <a:cubicBezTo>
                      <a:pt x="223613" y="526770"/>
                      <a:pt x="236808" y="526216"/>
                      <a:pt x="249856" y="525293"/>
                    </a:cubicBezTo>
                    <a:cubicBezTo>
                      <a:pt x="253714" y="525016"/>
                      <a:pt x="257571" y="524703"/>
                      <a:pt x="261318" y="524297"/>
                    </a:cubicBezTo>
                    <a:cubicBezTo>
                      <a:pt x="265655" y="523854"/>
                      <a:pt x="269900" y="523374"/>
                      <a:pt x="274126" y="522783"/>
                    </a:cubicBezTo>
                    <a:cubicBezTo>
                      <a:pt x="282007" y="521639"/>
                      <a:pt x="289648" y="520273"/>
                      <a:pt x="296956" y="518483"/>
                    </a:cubicBezTo>
                    <a:cubicBezTo>
                      <a:pt x="298303" y="518169"/>
                      <a:pt x="299577" y="517689"/>
                      <a:pt x="300924" y="517339"/>
                    </a:cubicBezTo>
                    <a:cubicBezTo>
                      <a:pt x="301792" y="517099"/>
                      <a:pt x="302641" y="516785"/>
                      <a:pt x="303545" y="516545"/>
                    </a:cubicBezTo>
                    <a:cubicBezTo>
                      <a:pt x="306332" y="515788"/>
                      <a:pt x="308879" y="514958"/>
                      <a:pt x="311462" y="514128"/>
                    </a:cubicBezTo>
                    <a:cubicBezTo>
                      <a:pt x="313696" y="513408"/>
                      <a:pt x="315966" y="512651"/>
                      <a:pt x="318143" y="511821"/>
                    </a:cubicBezTo>
                    <a:cubicBezTo>
                      <a:pt x="320450" y="510990"/>
                      <a:pt x="322757" y="510141"/>
                      <a:pt x="324825" y="509237"/>
                    </a:cubicBezTo>
                    <a:cubicBezTo>
                      <a:pt x="323754" y="509717"/>
                      <a:pt x="322481" y="509956"/>
                      <a:pt x="321355" y="510436"/>
                    </a:cubicBezTo>
                    <a:cubicBezTo>
                      <a:pt x="330897" y="506505"/>
                      <a:pt x="339922" y="501836"/>
                      <a:pt x="348245" y="495948"/>
                    </a:cubicBezTo>
                    <a:cubicBezTo>
                      <a:pt x="347692" y="496354"/>
                      <a:pt x="347175" y="496871"/>
                      <a:pt x="346621" y="497259"/>
                    </a:cubicBezTo>
                    <a:cubicBezTo>
                      <a:pt x="347415" y="496742"/>
                      <a:pt x="348006" y="496151"/>
                      <a:pt x="348762" y="495579"/>
                    </a:cubicBezTo>
                    <a:cubicBezTo>
                      <a:pt x="349316" y="495229"/>
                      <a:pt x="349795" y="494786"/>
                      <a:pt x="350349" y="494380"/>
                    </a:cubicBezTo>
                    <a:cubicBezTo>
                      <a:pt x="354041" y="491593"/>
                      <a:pt x="357436" y="488732"/>
                      <a:pt x="360537" y="485779"/>
                    </a:cubicBezTo>
                    <a:cubicBezTo>
                      <a:pt x="359577" y="486647"/>
                      <a:pt x="358544" y="487366"/>
                      <a:pt x="357584" y="488197"/>
                    </a:cubicBezTo>
                    <a:cubicBezTo>
                      <a:pt x="358931" y="487053"/>
                      <a:pt x="360334" y="486001"/>
                      <a:pt x="361645" y="484783"/>
                    </a:cubicBezTo>
                    <a:cubicBezTo>
                      <a:pt x="361293" y="485096"/>
                      <a:pt x="360925" y="485465"/>
                      <a:pt x="360537" y="485779"/>
                    </a:cubicBezTo>
                    <a:cubicBezTo>
                      <a:pt x="361608" y="484819"/>
                      <a:pt x="362807" y="484100"/>
                      <a:pt x="363841" y="483066"/>
                    </a:cubicBezTo>
                    <a:cubicBezTo>
                      <a:pt x="377812" y="469224"/>
                      <a:pt x="388977" y="451322"/>
                      <a:pt x="397689" y="429212"/>
                    </a:cubicBezTo>
                    <a:cubicBezTo>
                      <a:pt x="397689" y="429175"/>
                      <a:pt x="397726" y="429138"/>
                      <a:pt x="397763" y="429101"/>
                    </a:cubicBezTo>
                    <a:cubicBezTo>
                      <a:pt x="413229" y="389753"/>
                      <a:pt x="420722" y="336821"/>
                      <a:pt x="420722" y="267242"/>
                    </a:cubicBezTo>
                    <a:cubicBezTo>
                      <a:pt x="420722" y="207980"/>
                      <a:pt x="415591" y="160438"/>
                      <a:pt x="405126" y="122732"/>
                    </a:cubicBezTo>
                    <a:cubicBezTo>
                      <a:pt x="405126" y="122621"/>
                      <a:pt x="405090" y="122529"/>
                      <a:pt x="405053" y="122418"/>
                    </a:cubicBezTo>
                    <a:cubicBezTo>
                      <a:pt x="402635" y="113633"/>
                      <a:pt x="399885" y="105310"/>
                      <a:pt x="396858" y="97558"/>
                    </a:cubicBezTo>
                    <a:cubicBezTo>
                      <a:pt x="396544" y="96802"/>
                      <a:pt x="396176" y="96174"/>
                      <a:pt x="395898" y="95417"/>
                    </a:cubicBezTo>
                    <a:cubicBezTo>
                      <a:pt x="393075" y="88533"/>
                      <a:pt x="390085" y="81926"/>
                      <a:pt x="386837" y="75891"/>
                    </a:cubicBezTo>
                    <a:cubicBezTo>
                      <a:pt x="386283" y="74931"/>
                      <a:pt x="385729" y="74175"/>
                      <a:pt x="385213" y="73270"/>
                    </a:cubicBezTo>
                    <a:cubicBezTo>
                      <a:pt x="378402" y="61385"/>
                      <a:pt x="370780" y="50883"/>
                      <a:pt x="361939" y="42209"/>
                    </a:cubicBezTo>
                    <a:cubicBezTo>
                      <a:pt x="359743" y="40105"/>
                      <a:pt x="357288" y="38315"/>
                      <a:pt x="354981" y="36321"/>
                    </a:cubicBezTo>
                    <a:cubicBezTo>
                      <a:pt x="356218" y="37392"/>
                      <a:pt x="357455" y="38462"/>
                      <a:pt x="358636" y="39588"/>
                    </a:cubicBezTo>
                    <a:cubicBezTo>
                      <a:pt x="355499" y="36727"/>
                      <a:pt x="352306" y="33941"/>
                      <a:pt x="348928" y="31467"/>
                    </a:cubicBezTo>
                    <a:cubicBezTo>
                      <a:pt x="349445" y="31873"/>
                      <a:pt x="350036" y="32187"/>
                      <a:pt x="350515" y="32575"/>
                    </a:cubicBezTo>
                    <a:cubicBezTo>
                      <a:pt x="348448" y="30988"/>
                      <a:pt x="346252" y="29511"/>
                      <a:pt x="344075" y="28035"/>
                    </a:cubicBezTo>
                    <a:cubicBezTo>
                      <a:pt x="344351" y="28238"/>
                      <a:pt x="344591" y="28385"/>
                      <a:pt x="344831" y="28588"/>
                    </a:cubicBezTo>
                    <a:cubicBezTo>
                      <a:pt x="341213" y="26115"/>
                      <a:pt x="337467" y="23864"/>
                      <a:pt x="333646" y="21834"/>
                    </a:cubicBezTo>
                    <a:cubicBezTo>
                      <a:pt x="334403" y="22240"/>
                      <a:pt x="335197" y="22590"/>
                      <a:pt x="335916" y="23033"/>
                    </a:cubicBezTo>
                    <a:cubicBezTo>
                      <a:pt x="333720" y="21797"/>
                      <a:pt x="331469" y="20560"/>
                      <a:pt x="329162" y="19453"/>
                    </a:cubicBezTo>
                    <a:cubicBezTo>
                      <a:pt x="329236" y="19490"/>
                      <a:pt x="329328" y="19527"/>
                      <a:pt x="329402" y="19563"/>
                    </a:cubicBezTo>
                    <a:cubicBezTo>
                      <a:pt x="326264" y="18013"/>
                      <a:pt x="322997" y="16740"/>
                      <a:pt x="319694" y="15429"/>
                    </a:cubicBezTo>
                    <a:cubicBezTo>
                      <a:pt x="320413" y="15706"/>
                      <a:pt x="321134" y="15946"/>
                      <a:pt x="321798" y="16223"/>
                    </a:cubicBezTo>
                    <a:cubicBezTo>
                      <a:pt x="318052" y="14636"/>
                      <a:pt x="314195" y="13122"/>
                      <a:pt x="310152" y="11812"/>
                    </a:cubicBezTo>
                    <a:cubicBezTo>
                      <a:pt x="310392" y="11886"/>
                      <a:pt x="310558" y="11978"/>
                      <a:pt x="310743" y="12052"/>
                    </a:cubicBezTo>
                    <a:cubicBezTo>
                      <a:pt x="310023" y="11812"/>
                      <a:pt x="309229" y="11609"/>
                      <a:pt x="308510" y="11369"/>
                    </a:cubicBezTo>
                    <a:cubicBezTo>
                      <a:pt x="308989" y="11535"/>
                      <a:pt x="309544" y="11609"/>
                      <a:pt x="309986" y="11775"/>
                    </a:cubicBezTo>
                    <a:cubicBezTo>
                      <a:pt x="305298" y="10225"/>
                      <a:pt x="300555" y="8674"/>
                      <a:pt x="295424" y="7475"/>
                    </a:cubicBezTo>
                    <a:cubicBezTo>
                      <a:pt x="273185" y="2233"/>
                      <a:pt x="247734" y="0"/>
                      <a:pt x="210380" y="0"/>
                    </a:cubicBezTo>
                    <a:cubicBezTo>
                      <a:pt x="146374" y="0"/>
                      <a:pt x="96303" y="7161"/>
                      <a:pt x="60148" y="42209"/>
                    </a:cubicBezTo>
                    <a:cubicBezTo>
                      <a:pt x="55847" y="46343"/>
                      <a:pt x="51953" y="51086"/>
                      <a:pt x="48133" y="55940"/>
                    </a:cubicBezTo>
                    <a:cubicBezTo>
                      <a:pt x="47690" y="56457"/>
                      <a:pt x="47210" y="56900"/>
                      <a:pt x="46786" y="57453"/>
                    </a:cubicBezTo>
                    <a:cubicBezTo>
                      <a:pt x="43021" y="62400"/>
                      <a:pt x="39625" y="67844"/>
                      <a:pt x="36340" y="734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B385529-14F8-4AA4-81D8-62FFA9DBD678}"/>
                  </a:ext>
                </a:extLst>
              </p:cNvPr>
              <p:cNvSpPr/>
              <p:nvPr/>
            </p:nvSpPr>
            <p:spPr>
              <a:xfrm>
                <a:off x="9077005" y="4444962"/>
                <a:ext cx="682" cy="756"/>
              </a:xfrm>
              <a:custGeom>
                <a:avLst/>
                <a:gdLst>
                  <a:gd name="connsiteX0" fmla="*/ 682 w 682"/>
                  <a:gd name="connsiteY0" fmla="*/ 0 h 756"/>
                  <a:gd name="connsiteX1" fmla="*/ 0 w 682"/>
                  <a:gd name="connsiteY1" fmla="*/ 757 h 756"/>
                  <a:gd name="connsiteX2" fmla="*/ 682 w 682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" h="756">
                    <a:moveTo>
                      <a:pt x="682" y="0"/>
                    </a:moveTo>
                    <a:cubicBezTo>
                      <a:pt x="479" y="240"/>
                      <a:pt x="240" y="517"/>
                      <a:pt x="0" y="757"/>
                    </a:cubicBezTo>
                    <a:cubicBezTo>
                      <a:pt x="240" y="517"/>
                      <a:pt x="479" y="240"/>
                      <a:pt x="68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37EB040-8D64-4BD6-BCA4-B07BD2C87262}"/>
                  </a:ext>
                </a:extLst>
              </p:cNvPr>
              <p:cNvSpPr/>
              <p:nvPr/>
            </p:nvSpPr>
            <p:spPr>
              <a:xfrm>
                <a:off x="8823235" y="4219855"/>
                <a:ext cx="370650" cy="520365"/>
              </a:xfrm>
              <a:custGeom>
                <a:avLst/>
                <a:gdLst>
                  <a:gd name="connsiteX0" fmla="*/ 303692 w 370650"/>
                  <a:gd name="connsiteY0" fmla="*/ 15909 h 520365"/>
                  <a:gd name="connsiteX1" fmla="*/ 303416 w 370650"/>
                  <a:gd name="connsiteY1" fmla="*/ 15798 h 520365"/>
                  <a:gd name="connsiteX2" fmla="*/ 303692 w 370650"/>
                  <a:gd name="connsiteY2" fmla="*/ 15909 h 520365"/>
                  <a:gd name="connsiteX3" fmla="*/ 369838 w 370650"/>
                  <a:gd name="connsiteY3" fmla="*/ 180868 h 520365"/>
                  <a:gd name="connsiteX4" fmla="*/ 369727 w 370650"/>
                  <a:gd name="connsiteY4" fmla="*/ 184246 h 520365"/>
                  <a:gd name="connsiteX5" fmla="*/ 369838 w 370650"/>
                  <a:gd name="connsiteY5" fmla="*/ 180868 h 520365"/>
                  <a:gd name="connsiteX6" fmla="*/ 367531 w 370650"/>
                  <a:gd name="connsiteY6" fmla="*/ 206873 h 520365"/>
                  <a:gd name="connsiteX7" fmla="*/ 368122 w 370650"/>
                  <a:gd name="connsiteY7" fmla="*/ 201539 h 520365"/>
                  <a:gd name="connsiteX8" fmla="*/ 367531 w 370650"/>
                  <a:gd name="connsiteY8" fmla="*/ 206873 h 520365"/>
                  <a:gd name="connsiteX9" fmla="*/ 363988 w 370650"/>
                  <a:gd name="connsiteY9" fmla="*/ 226916 h 520365"/>
                  <a:gd name="connsiteX10" fmla="*/ 364819 w 370650"/>
                  <a:gd name="connsiteY10" fmla="*/ 222856 h 520365"/>
                  <a:gd name="connsiteX11" fmla="*/ 363988 w 370650"/>
                  <a:gd name="connsiteY11" fmla="*/ 226916 h 520365"/>
                  <a:gd name="connsiteX12" fmla="*/ 359263 w 370650"/>
                  <a:gd name="connsiteY12" fmla="*/ 244781 h 520365"/>
                  <a:gd name="connsiteX13" fmla="*/ 360131 w 370650"/>
                  <a:gd name="connsiteY13" fmla="*/ 242031 h 520365"/>
                  <a:gd name="connsiteX14" fmla="*/ 359263 w 370650"/>
                  <a:gd name="connsiteY14" fmla="*/ 244781 h 520365"/>
                  <a:gd name="connsiteX15" fmla="*/ 353339 w 370650"/>
                  <a:gd name="connsiteY15" fmla="*/ 260690 h 520365"/>
                  <a:gd name="connsiteX16" fmla="*/ 354133 w 370650"/>
                  <a:gd name="connsiteY16" fmla="*/ 258937 h 520365"/>
                  <a:gd name="connsiteX17" fmla="*/ 353339 w 370650"/>
                  <a:gd name="connsiteY17" fmla="*/ 260690 h 520365"/>
                  <a:gd name="connsiteX18" fmla="*/ 345975 w 370650"/>
                  <a:gd name="connsiteY18" fmla="*/ 275086 h 520365"/>
                  <a:gd name="connsiteX19" fmla="*/ 346842 w 370650"/>
                  <a:gd name="connsiteY19" fmla="*/ 273702 h 520365"/>
                  <a:gd name="connsiteX20" fmla="*/ 345975 w 370650"/>
                  <a:gd name="connsiteY20" fmla="*/ 275086 h 520365"/>
                  <a:gd name="connsiteX21" fmla="*/ 337098 w 370650"/>
                  <a:gd name="connsiteY21" fmla="*/ 288023 h 520365"/>
                  <a:gd name="connsiteX22" fmla="*/ 338408 w 370650"/>
                  <a:gd name="connsiteY22" fmla="*/ 286436 h 520365"/>
                  <a:gd name="connsiteX23" fmla="*/ 337098 w 370650"/>
                  <a:gd name="connsiteY23" fmla="*/ 288023 h 520365"/>
                  <a:gd name="connsiteX24" fmla="*/ 328312 w 370650"/>
                  <a:gd name="connsiteY24" fmla="*/ 297842 h 520365"/>
                  <a:gd name="connsiteX25" fmla="*/ 326799 w 370650"/>
                  <a:gd name="connsiteY25" fmla="*/ 299152 h 520365"/>
                  <a:gd name="connsiteX26" fmla="*/ 328700 w 370650"/>
                  <a:gd name="connsiteY26" fmla="*/ 297399 h 520365"/>
                  <a:gd name="connsiteX27" fmla="*/ 328312 w 370650"/>
                  <a:gd name="connsiteY27" fmla="*/ 297842 h 520365"/>
                  <a:gd name="connsiteX28" fmla="*/ 316575 w 370650"/>
                  <a:gd name="connsiteY28" fmla="*/ 307476 h 520365"/>
                  <a:gd name="connsiteX29" fmla="*/ 318291 w 370650"/>
                  <a:gd name="connsiteY29" fmla="*/ 306332 h 520365"/>
                  <a:gd name="connsiteX30" fmla="*/ 316575 w 370650"/>
                  <a:gd name="connsiteY30" fmla="*/ 307476 h 520365"/>
                  <a:gd name="connsiteX31" fmla="*/ 294908 w 370650"/>
                  <a:gd name="connsiteY31" fmla="*/ 319085 h 520365"/>
                  <a:gd name="connsiteX32" fmla="*/ 295627 w 370650"/>
                  <a:gd name="connsiteY32" fmla="*/ 318845 h 520365"/>
                  <a:gd name="connsiteX33" fmla="*/ 294908 w 370650"/>
                  <a:gd name="connsiteY33" fmla="*/ 319085 h 520365"/>
                  <a:gd name="connsiteX34" fmla="*/ 305833 w 370650"/>
                  <a:gd name="connsiteY34" fmla="*/ 314028 h 520365"/>
                  <a:gd name="connsiteX35" fmla="*/ 307181 w 370650"/>
                  <a:gd name="connsiteY35" fmla="*/ 313400 h 520365"/>
                  <a:gd name="connsiteX36" fmla="*/ 305833 w 370650"/>
                  <a:gd name="connsiteY36" fmla="*/ 314028 h 520365"/>
                  <a:gd name="connsiteX37" fmla="*/ 222597 w 370650"/>
                  <a:gd name="connsiteY37" fmla="*/ 88570 h 520365"/>
                  <a:gd name="connsiteX38" fmla="*/ 227653 w 370650"/>
                  <a:gd name="connsiteY38" fmla="*/ 89050 h 520365"/>
                  <a:gd name="connsiteX39" fmla="*/ 222597 w 370650"/>
                  <a:gd name="connsiteY39" fmla="*/ 88570 h 520365"/>
                  <a:gd name="connsiteX40" fmla="*/ 233283 w 370650"/>
                  <a:gd name="connsiteY40" fmla="*/ 90397 h 520365"/>
                  <a:gd name="connsiteX41" fmla="*/ 237583 w 370650"/>
                  <a:gd name="connsiteY41" fmla="*/ 91781 h 520365"/>
                  <a:gd name="connsiteX42" fmla="*/ 233283 w 370650"/>
                  <a:gd name="connsiteY42" fmla="*/ 90397 h 520365"/>
                  <a:gd name="connsiteX43" fmla="*/ 242953 w 370650"/>
                  <a:gd name="connsiteY43" fmla="*/ 94384 h 520365"/>
                  <a:gd name="connsiteX44" fmla="*/ 246257 w 370650"/>
                  <a:gd name="connsiteY44" fmla="*/ 96488 h 520365"/>
                  <a:gd name="connsiteX45" fmla="*/ 242953 w 370650"/>
                  <a:gd name="connsiteY45" fmla="*/ 94384 h 520365"/>
                  <a:gd name="connsiteX46" fmla="*/ 251462 w 370650"/>
                  <a:gd name="connsiteY46" fmla="*/ 100862 h 520365"/>
                  <a:gd name="connsiteX47" fmla="*/ 253695 w 370650"/>
                  <a:gd name="connsiteY47" fmla="*/ 103335 h 520365"/>
                  <a:gd name="connsiteX48" fmla="*/ 251462 w 370650"/>
                  <a:gd name="connsiteY48" fmla="*/ 100862 h 520365"/>
                  <a:gd name="connsiteX49" fmla="*/ 258623 w 370650"/>
                  <a:gd name="connsiteY49" fmla="*/ 110219 h 520365"/>
                  <a:gd name="connsiteX50" fmla="*/ 260007 w 370650"/>
                  <a:gd name="connsiteY50" fmla="*/ 112766 h 520365"/>
                  <a:gd name="connsiteX51" fmla="*/ 258623 w 370650"/>
                  <a:gd name="connsiteY51" fmla="*/ 110219 h 520365"/>
                  <a:gd name="connsiteX52" fmla="*/ 264197 w 370650"/>
                  <a:gd name="connsiteY52" fmla="*/ 122824 h 520365"/>
                  <a:gd name="connsiteX53" fmla="*/ 264990 w 370650"/>
                  <a:gd name="connsiteY53" fmla="*/ 125297 h 520365"/>
                  <a:gd name="connsiteX54" fmla="*/ 264197 w 370650"/>
                  <a:gd name="connsiteY54" fmla="*/ 122824 h 520365"/>
                  <a:gd name="connsiteX55" fmla="*/ 268054 w 370650"/>
                  <a:gd name="connsiteY55" fmla="*/ 139730 h 520365"/>
                  <a:gd name="connsiteX56" fmla="*/ 268330 w 370650"/>
                  <a:gd name="connsiteY56" fmla="*/ 141206 h 520365"/>
                  <a:gd name="connsiteX57" fmla="*/ 268054 w 370650"/>
                  <a:gd name="connsiteY57" fmla="*/ 139730 h 520365"/>
                  <a:gd name="connsiteX58" fmla="*/ 229075 w 370650"/>
                  <a:gd name="connsiteY58" fmla="*/ 239411 h 520365"/>
                  <a:gd name="connsiteX59" fmla="*/ 225144 w 370650"/>
                  <a:gd name="connsiteY59" fmla="*/ 239761 h 520365"/>
                  <a:gd name="connsiteX60" fmla="*/ 229075 w 370650"/>
                  <a:gd name="connsiteY60" fmla="*/ 239411 h 520365"/>
                  <a:gd name="connsiteX61" fmla="*/ 239853 w 370650"/>
                  <a:gd name="connsiteY61" fmla="*/ 236273 h 520365"/>
                  <a:gd name="connsiteX62" fmla="*/ 234611 w 370650"/>
                  <a:gd name="connsiteY62" fmla="*/ 237952 h 520365"/>
                  <a:gd name="connsiteX63" fmla="*/ 239853 w 370650"/>
                  <a:gd name="connsiteY63" fmla="*/ 236273 h 520365"/>
                  <a:gd name="connsiteX64" fmla="*/ 248768 w 370650"/>
                  <a:gd name="connsiteY64" fmla="*/ 230939 h 520365"/>
                  <a:gd name="connsiteX65" fmla="*/ 244467 w 370650"/>
                  <a:gd name="connsiteY65" fmla="*/ 233726 h 520365"/>
                  <a:gd name="connsiteX66" fmla="*/ 248768 w 370650"/>
                  <a:gd name="connsiteY66" fmla="*/ 230939 h 520365"/>
                  <a:gd name="connsiteX67" fmla="*/ 265673 w 370650"/>
                  <a:gd name="connsiteY67" fmla="*/ 201059 h 520365"/>
                  <a:gd name="connsiteX68" fmla="*/ 262646 w 370650"/>
                  <a:gd name="connsiteY68" fmla="*/ 210398 h 520365"/>
                  <a:gd name="connsiteX69" fmla="*/ 261299 w 370650"/>
                  <a:gd name="connsiteY69" fmla="*/ 214015 h 520365"/>
                  <a:gd name="connsiteX70" fmla="*/ 261779 w 370650"/>
                  <a:gd name="connsiteY70" fmla="*/ 213092 h 520365"/>
                  <a:gd name="connsiteX71" fmla="*/ 261059 w 370650"/>
                  <a:gd name="connsiteY71" fmla="*/ 214606 h 520365"/>
                  <a:gd name="connsiteX72" fmla="*/ 261299 w 370650"/>
                  <a:gd name="connsiteY72" fmla="*/ 214015 h 520365"/>
                  <a:gd name="connsiteX73" fmla="*/ 260469 w 370650"/>
                  <a:gd name="connsiteY73" fmla="*/ 215639 h 520365"/>
                  <a:gd name="connsiteX74" fmla="*/ 259232 w 370650"/>
                  <a:gd name="connsiteY74" fmla="*/ 217743 h 520365"/>
                  <a:gd name="connsiteX75" fmla="*/ 254451 w 370650"/>
                  <a:gd name="connsiteY75" fmla="*/ 225070 h 520365"/>
                  <a:gd name="connsiteX76" fmla="*/ 256002 w 370650"/>
                  <a:gd name="connsiteY76" fmla="*/ 223280 h 520365"/>
                  <a:gd name="connsiteX77" fmla="*/ 253252 w 370650"/>
                  <a:gd name="connsiteY77" fmla="*/ 226417 h 520365"/>
                  <a:gd name="connsiteX78" fmla="*/ 253769 w 370650"/>
                  <a:gd name="connsiteY78" fmla="*/ 225827 h 520365"/>
                  <a:gd name="connsiteX79" fmla="*/ 233080 w 370650"/>
                  <a:gd name="connsiteY79" fmla="*/ 238322 h 520365"/>
                  <a:gd name="connsiteX80" fmla="*/ 232766 w 370650"/>
                  <a:gd name="connsiteY80" fmla="*/ 238396 h 520365"/>
                  <a:gd name="connsiteX81" fmla="*/ 217540 w 370650"/>
                  <a:gd name="connsiteY81" fmla="*/ 240186 h 520365"/>
                  <a:gd name="connsiteX82" fmla="*/ 100363 w 370650"/>
                  <a:gd name="connsiteY82" fmla="*/ 240186 h 520365"/>
                  <a:gd name="connsiteX83" fmla="*/ 100363 w 370650"/>
                  <a:gd name="connsiteY83" fmla="*/ 88312 h 520365"/>
                  <a:gd name="connsiteX84" fmla="*/ 217540 w 370650"/>
                  <a:gd name="connsiteY84" fmla="*/ 88312 h 520365"/>
                  <a:gd name="connsiteX85" fmla="*/ 229185 w 370650"/>
                  <a:gd name="connsiteY85" fmla="*/ 89382 h 520365"/>
                  <a:gd name="connsiteX86" fmla="*/ 230385 w 370650"/>
                  <a:gd name="connsiteY86" fmla="*/ 89696 h 520365"/>
                  <a:gd name="connsiteX87" fmla="*/ 239096 w 370650"/>
                  <a:gd name="connsiteY87" fmla="*/ 92483 h 520365"/>
                  <a:gd name="connsiteX88" fmla="*/ 241164 w 370650"/>
                  <a:gd name="connsiteY88" fmla="*/ 93479 h 520365"/>
                  <a:gd name="connsiteX89" fmla="*/ 247641 w 370650"/>
                  <a:gd name="connsiteY89" fmla="*/ 97614 h 520365"/>
                  <a:gd name="connsiteX90" fmla="*/ 250059 w 370650"/>
                  <a:gd name="connsiteY90" fmla="*/ 99681 h 520365"/>
                  <a:gd name="connsiteX91" fmla="*/ 254839 w 370650"/>
                  <a:gd name="connsiteY91" fmla="*/ 104885 h 520365"/>
                  <a:gd name="connsiteX92" fmla="*/ 257387 w 370650"/>
                  <a:gd name="connsiteY92" fmla="*/ 108466 h 520365"/>
                  <a:gd name="connsiteX93" fmla="*/ 260800 w 370650"/>
                  <a:gd name="connsiteY93" fmla="*/ 114630 h 520365"/>
                  <a:gd name="connsiteX94" fmla="*/ 262997 w 370650"/>
                  <a:gd name="connsiteY94" fmla="*/ 119964 h 520365"/>
                  <a:gd name="connsiteX95" fmla="*/ 265414 w 370650"/>
                  <a:gd name="connsiteY95" fmla="*/ 127401 h 520365"/>
                  <a:gd name="connsiteX96" fmla="*/ 266891 w 370650"/>
                  <a:gd name="connsiteY96" fmla="*/ 134212 h 520365"/>
                  <a:gd name="connsiteX97" fmla="*/ 268478 w 370650"/>
                  <a:gd name="connsiteY97" fmla="*/ 143440 h 520365"/>
                  <a:gd name="connsiteX98" fmla="*/ 268959 w 370650"/>
                  <a:gd name="connsiteY98" fmla="*/ 150637 h 520365"/>
                  <a:gd name="connsiteX99" fmla="*/ 269549 w 370650"/>
                  <a:gd name="connsiteY99" fmla="*/ 161416 h 520365"/>
                  <a:gd name="connsiteX100" fmla="*/ 269438 w 370650"/>
                  <a:gd name="connsiteY100" fmla="*/ 167580 h 520365"/>
                  <a:gd name="connsiteX101" fmla="*/ 268885 w 370650"/>
                  <a:gd name="connsiteY101" fmla="*/ 179429 h 520365"/>
                  <a:gd name="connsiteX102" fmla="*/ 268367 w 370650"/>
                  <a:gd name="connsiteY102" fmla="*/ 185205 h 520365"/>
                  <a:gd name="connsiteX103" fmla="*/ 266337 w 370650"/>
                  <a:gd name="connsiteY103" fmla="*/ 197848 h 520365"/>
                  <a:gd name="connsiteX104" fmla="*/ 265747 w 370650"/>
                  <a:gd name="connsiteY104" fmla="*/ 200838 h 520365"/>
                  <a:gd name="connsiteX105" fmla="*/ 266023 w 370650"/>
                  <a:gd name="connsiteY105" fmla="*/ 199804 h 520365"/>
                  <a:gd name="connsiteX106" fmla="*/ 265747 w 370650"/>
                  <a:gd name="connsiteY106" fmla="*/ 200911 h 520365"/>
                  <a:gd name="connsiteX107" fmla="*/ 265747 w 370650"/>
                  <a:gd name="connsiteY107" fmla="*/ 200838 h 520365"/>
                  <a:gd name="connsiteX108" fmla="*/ 265673 w 370650"/>
                  <a:gd name="connsiteY108" fmla="*/ 201059 h 520365"/>
                  <a:gd name="connsiteX109" fmla="*/ 100344 w 370650"/>
                  <a:gd name="connsiteY109" fmla="*/ 314397 h 520365"/>
                  <a:gd name="connsiteX110" fmla="*/ 225365 w 370650"/>
                  <a:gd name="connsiteY110" fmla="*/ 328553 h 520365"/>
                  <a:gd name="connsiteX111" fmla="*/ 236789 w 370650"/>
                  <a:gd name="connsiteY111" fmla="*/ 328793 h 520365"/>
                  <a:gd name="connsiteX112" fmla="*/ 309192 w 370650"/>
                  <a:gd name="connsiteY112" fmla="*/ 312404 h 520365"/>
                  <a:gd name="connsiteX113" fmla="*/ 309986 w 370650"/>
                  <a:gd name="connsiteY113" fmla="*/ 311887 h 520365"/>
                  <a:gd name="connsiteX114" fmla="*/ 320007 w 370650"/>
                  <a:gd name="connsiteY114" fmla="*/ 305132 h 520365"/>
                  <a:gd name="connsiteX115" fmla="*/ 321798 w 370650"/>
                  <a:gd name="connsiteY115" fmla="*/ 303619 h 520365"/>
                  <a:gd name="connsiteX116" fmla="*/ 328479 w 370650"/>
                  <a:gd name="connsiteY116" fmla="*/ 298045 h 520365"/>
                  <a:gd name="connsiteX117" fmla="*/ 330232 w 370650"/>
                  <a:gd name="connsiteY117" fmla="*/ 296052 h 520365"/>
                  <a:gd name="connsiteX118" fmla="*/ 332742 w 370650"/>
                  <a:gd name="connsiteY118" fmla="*/ 293265 h 520365"/>
                  <a:gd name="connsiteX119" fmla="*/ 339829 w 370650"/>
                  <a:gd name="connsiteY119" fmla="*/ 284757 h 520365"/>
                  <a:gd name="connsiteX120" fmla="*/ 342210 w 370650"/>
                  <a:gd name="connsiteY120" fmla="*/ 281213 h 520365"/>
                  <a:gd name="connsiteX121" fmla="*/ 348171 w 370650"/>
                  <a:gd name="connsiteY121" fmla="*/ 271542 h 520365"/>
                  <a:gd name="connsiteX122" fmla="*/ 350644 w 370650"/>
                  <a:gd name="connsiteY122" fmla="*/ 266688 h 520365"/>
                  <a:gd name="connsiteX123" fmla="*/ 355424 w 370650"/>
                  <a:gd name="connsiteY123" fmla="*/ 256113 h 520365"/>
                  <a:gd name="connsiteX124" fmla="*/ 357565 w 370650"/>
                  <a:gd name="connsiteY124" fmla="*/ 250152 h 520365"/>
                  <a:gd name="connsiteX125" fmla="*/ 361385 w 370650"/>
                  <a:gd name="connsiteY125" fmla="*/ 238137 h 520365"/>
                  <a:gd name="connsiteX126" fmla="*/ 363047 w 370650"/>
                  <a:gd name="connsiteY126" fmla="*/ 231733 h 520365"/>
                  <a:gd name="connsiteX127" fmla="*/ 366110 w 370650"/>
                  <a:gd name="connsiteY127" fmla="*/ 216894 h 520365"/>
                  <a:gd name="connsiteX128" fmla="*/ 367070 w 370650"/>
                  <a:gd name="connsiteY128" fmla="*/ 211118 h 520365"/>
                  <a:gd name="connsiteX129" fmla="*/ 369414 w 370650"/>
                  <a:gd name="connsiteY129" fmla="*/ 190428 h 520365"/>
                  <a:gd name="connsiteX130" fmla="*/ 369617 w 370650"/>
                  <a:gd name="connsiteY130" fmla="*/ 188158 h 520365"/>
                  <a:gd name="connsiteX131" fmla="*/ 370650 w 370650"/>
                  <a:gd name="connsiteY131" fmla="*/ 160751 h 520365"/>
                  <a:gd name="connsiteX132" fmla="*/ 367144 w 370650"/>
                  <a:gd name="connsiteY132" fmla="*/ 114574 h 520365"/>
                  <a:gd name="connsiteX133" fmla="*/ 366147 w 370650"/>
                  <a:gd name="connsiteY133" fmla="*/ 109610 h 520365"/>
                  <a:gd name="connsiteX134" fmla="*/ 363121 w 370650"/>
                  <a:gd name="connsiteY134" fmla="*/ 95565 h 520365"/>
                  <a:gd name="connsiteX135" fmla="*/ 361054 w 370650"/>
                  <a:gd name="connsiteY135" fmla="*/ 88644 h 520365"/>
                  <a:gd name="connsiteX136" fmla="*/ 357713 w 370650"/>
                  <a:gd name="connsiteY136" fmla="*/ 78345 h 520365"/>
                  <a:gd name="connsiteX137" fmla="*/ 354686 w 370650"/>
                  <a:gd name="connsiteY137" fmla="*/ 71351 h 520365"/>
                  <a:gd name="connsiteX138" fmla="*/ 350792 w 370650"/>
                  <a:gd name="connsiteY138" fmla="*/ 62916 h 520365"/>
                  <a:gd name="connsiteX139" fmla="*/ 347249 w 370650"/>
                  <a:gd name="connsiteY139" fmla="*/ 56826 h 520365"/>
                  <a:gd name="connsiteX140" fmla="*/ 342468 w 370650"/>
                  <a:gd name="connsiteY140" fmla="*/ 49185 h 520365"/>
                  <a:gd name="connsiteX141" fmla="*/ 338961 w 370650"/>
                  <a:gd name="connsiteY141" fmla="*/ 44774 h 520365"/>
                  <a:gd name="connsiteX142" fmla="*/ 332834 w 370650"/>
                  <a:gd name="connsiteY142" fmla="*/ 37373 h 520365"/>
                  <a:gd name="connsiteX143" fmla="*/ 331321 w 370650"/>
                  <a:gd name="connsiteY143" fmla="*/ 35934 h 520365"/>
                  <a:gd name="connsiteX144" fmla="*/ 322684 w 370650"/>
                  <a:gd name="connsiteY144" fmla="*/ 27850 h 520365"/>
                  <a:gd name="connsiteX145" fmla="*/ 320727 w 370650"/>
                  <a:gd name="connsiteY145" fmla="*/ 26577 h 520365"/>
                  <a:gd name="connsiteX146" fmla="*/ 306239 w 370650"/>
                  <a:gd name="connsiteY146" fmla="*/ 17275 h 520365"/>
                  <a:gd name="connsiteX147" fmla="*/ 301792 w 370650"/>
                  <a:gd name="connsiteY147" fmla="*/ 14894 h 520365"/>
                  <a:gd name="connsiteX148" fmla="*/ 283373 w 370650"/>
                  <a:gd name="connsiteY148" fmla="*/ 7770 h 520365"/>
                  <a:gd name="connsiteX149" fmla="*/ 279035 w 370650"/>
                  <a:gd name="connsiteY149" fmla="*/ 6497 h 520365"/>
                  <a:gd name="connsiteX150" fmla="*/ 257479 w 370650"/>
                  <a:gd name="connsiteY150" fmla="*/ 2196 h 520365"/>
                  <a:gd name="connsiteX151" fmla="*/ 252975 w 370650"/>
                  <a:gd name="connsiteY151" fmla="*/ 1606 h 520365"/>
                  <a:gd name="connsiteX152" fmla="*/ 228152 w 370650"/>
                  <a:gd name="connsiteY152" fmla="*/ 166 h 520365"/>
                  <a:gd name="connsiteX153" fmla="*/ 225328 w 370650"/>
                  <a:gd name="connsiteY153" fmla="*/ 0 h 520365"/>
                  <a:gd name="connsiteX154" fmla="*/ 0 w 370650"/>
                  <a:gd name="connsiteY154" fmla="*/ 0 h 520365"/>
                  <a:gd name="connsiteX155" fmla="*/ 0 w 370650"/>
                  <a:gd name="connsiteY155" fmla="*/ 520365 h 520365"/>
                  <a:gd name="connsiteX156" fmla="*/ 100363 w 370650"/>
                  <a:gd name="connsiteY156" fmla="*/ 520365 h 520365"/>
                  <a:gd name="connsiteX157" fmla="*/ 100363 w 370650"/>
                  <a:gd name="connsiteY157" fmla="*/ 314397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70650" h="520365">
                    <a:moveTo>
                      <a:pt x="303692" y="15909"/>
                    </a:moveTo>
                    <a:cubicBezTo>
                      <a:pt x="303618" y="15872"/>
                      <a:pt x="303526" y="15835"/>
                      <a:pt x="303416" y="15798"/>
                    </a:cubicBezTo>
                    <a:cubicBezTo>
                      <a:pt x="303526" y="15817"/>
                      <a:pt x="303618" y="15872"/>
                      <a:pt x="303692" y="15909"/>
                    </a:cubicBezTo>
                    <a:moveTo>
                      <a:pt x="369838" y="180868"/>
                    </a:moveTo>
                    <a:cubicBezTo>
                      <a:pt x="369801" y="181976"/>
                      <a:pt x="369801" y="183175"/>
                      <a:pt x="369727" y="184246"/>
                    </a:cubicBezTo>
                    <a:cubicBezTo>
                      <a:pt x="369801" y="183175"/>
                      <a:pt x="369801" y="181976"/>
                      <a:pt x="369838" y="180868"/>
                    </a:cubicBezTo>
                    <a:moveTo>
                      <a:pt x="367531" y="206873"/>
                    </a:moveTo>
                    <a:cubicBezTo>
                      <a:pt x="367772" y="205119"/>
                      <a:pt x="367938" y="203292"/>
                      <a:pt x="368122" y="201539"/>
                    </a:cubicBezTo>
                    <a:cubicBezTo>
                      <a:pt x="367938" y="203292"/>
                      <a:pt x="367772" y="205119"/>
                      <a:pt x="367531" y="206873"/>
                    </a:cubicBezTo>
                    <a:moveTo>
                      <a:pt x="363988" y="226916"/>
                    </a:moveTo>
                    <a:cubicBezTo>
                      <a:pt x="364301" y="225606"/>
                      <a:pt x="364579" y="224258"/>
                      <a:pt x="364819" y="222856"/>
                    </a:cubicBezTo>
                    <a:cubicBezTo>
                      <a:pt x="364597" y="224258"/>
                      <a:pt x="364320" y="225606"/>
                      <a:pt x="363988" y="226916"/>
                    </a:cubicBezTo>
                    <a:moveTo>
                      <a:pt x="359263" y="244781"/>
                    </a:moveTo>
                    <a:cubicBezTo>
                      <a:pt x="359577" y="243858"/>
                      <a:pt x="359854" y="242954"/>
                      <a:pt x="360131" y="242031"/>
                    </a:cubicBezTo>
                    <a:cubicBezTo>
                      <a:pt x="359854" y="242954"/>
                      <a:pt x="359577" y="243858"/>
                      <a:pt x="359263" y="244781"/>
                    </a:cubicBezTo>
                    <a:moveTo>
                      <a:pt x="353339" y="260690"/>
                    </a:moveTo>
                    <a:cubicBezTo>
                      <a:pt x="353615" y="260100"/>
                      <a:pt x="353893" y="259528"/>
                      <a:pt x="354133" y="258937"/>
                    </a:cubicBezTo>
                    <a:cubicBezTo>
                      <a:pt x="353893" y="259546"/>
                      <a:pt x="353578" y="260100"/>
                      <a:pt x="353339" y="260690"/>
                    </a:cubicBezTo>
                    <a:moveTo>
                      <a:pt x="345975" y="275086"/>
                    </a:moveTo>
                    <a:cubicBezTo>
                      <a:pt x="346289" y="274606"/>
                      <a:pt x="346565" y="274163"/>
                      <a:pt x="346842" y="273702"/>
                    </a:cubicBezTo>
                    <a:cubicBezTo>
                      <a:pt x="346565" y="274181"/>
                      <a:pt x="346289" y="274606"/>
                      <a:pt x="345975" y="275086"/>
                    </a:cubicBezTo>
                    <a:moveTo>
                      <a:pt x="337098" y="288023"/>
                    </a:moveTo>
                    <a:cubicBezTo>
                      <a:pt x="337540" y="287470"/>
                      <a:pt x="337965" y="286990"/>
                      <a:pt x="338408" y="286436"/>
                    </a:cubicBezTo>
                    <a:cubicBezTo>
                      <a:pt x="338021" y="286990"/>
                      <a:pt x="337540" y="287470"/>
                      <a:pt x="337098" y="288023"/>
                    </a:cubicBezTo>
                    <a:moveTo>
                      <a:pt x="328312" y="297842"/>
                    </a:moveTo>
                    <a:cubicBezTo>
                      <a:pt x="327833" y="298322"/>
                      <a:pt x="327316" y="298673"/>
                      <a:pt x="326799" y="299152"/>
                    </a:cubicBezTo>
                    <a:cubicBezTo>
                      <a:pt x="327445" y="298562"/>
                      <a:pt x="328109" y="298045"/>
                      <a:pt x="328700" y="297399"/>
                    </a:cubicBezTo>
                    <a:cubicBezTo>
                      <a:pt x="328590" y="297565"/>
                      <a:pt x="328442" y="297731"/>
                      <a:pt x="328312" y="297842"/>
                    </a:cubicBezTo>
                    <a:moveTo>
                      <a:pt x="316575" y="307476"/>
                    </a:moveTo>
                    <a:cubicBezTo>
                      <a:pt x="317128" y="307070"/>
                      <a:pt x="317682" y="306719"/>
                      <a:pt x="318291" y="306332"/>
                    </a:cubicBezTo>
                    <a:cubicBezTo>
                      <a:pt x="317700" y="306719"/>
                      <a:pt x="317147" y="307070"/>
                      <a:pt x="316575" y="307476"/>
                    </a:cubicBezTo>
                    <a:moveTo>
                      <a:pt x="294908" y="319085"/>
                    </a:moveTo>
                    <a:cubicBezTo>
                      <a:pt x="295147" y="319011"/>
                      <a:pt x="295387" y="318919"/>
                      <a:pt x="295627" y="318845"/>
                    </a:cubicBezTo>
                    <a:cubicBezTo>
                      <a:pt x="295387" y="318919"/>
                      <a:pt x="295147" y="319011"/>
                      <a:pt x="294908" y="319085"/>
                    </a:cubicBezTo>
                    <a:moveTo>
                      <a:pt x="305833" y="314028"/>
                    </a:moveTo>
                    <a:cubicBezTo>
                      <a:pt x="306276" y="313825"/>
                      <a:pt x="306756" y="313622"/>
                      <a:pt x="307181" y="313400"/>
                    </a:cubicBezTo>
                    <a:cubicBezTo>
                      <a:pt x="306756" y="313640"/>
                      <a:pt x="306276" y="313844"/>
                      <a:pt x="305833" y="314028"/>
                    </a:cubicBezTo>
                    <a:moveTo>
                      <a:pt x="222597" y="88570"/>
                    </a:moveTo>
                    <a:cubicBezTo>
                      <a:pt x="224314" y="88736"/>
                      <a:pt x="225975" y="88773"/>
                      <a:pt x="227653" y="89050"/>
                    </a:cubicBezTo>
                    <a:cubicBezTo>
                      <a:pt x="226048" y="88810"/>
                      <a:pt x="224295" y="88736"/>
                      <a:pt x="222597" y="88570"/>
                    </a:cubicBezTo>
                    <a:moveTo>
                      <a:pt x="233283" y="90397"/>
                    </a:moveTo>
                    <a:cubicBezTo>
                      <a:pt x="234722" y="90803"/>
                      <a:pt x="236180" y="91228"/>
                      <a:pt x="237583" y="91781"/>
                    </a:cubicBezTo>
                    <a:cubicBezTo>
                      <a:pt x="236236" y="91246"/>
                      <a:pt x="234759" y="90840"/>
                      <a:pt x="233283" y="90397"/>
                    </a:cubicBezTo>
                    <a:moveTo>
                      <a:pt x="242953" y="94384"/>
                    </a:moveTo>
                    <a:cubicBezTo>
                      <a:pt x="244061" y="95011"/>
                      <a:pt x="245187" y="95731"/>
                      <a:pt x="246257" y="96488"/>
                    </a:cubicBezTo>
                    <a:cubicBezTo>
                      <a:pt x="245187" y="95731"/>
                      <a:pt x="244098" y="95011"/>
                      <a:pt x="242953" y="94384"/>
                    </a:cubicBezTo>
                    <a:moveTo>
                      <a:pt x="251462" y="100862"/>
                    </a:moveTo>
                    <a:cubicBezTo>
                      <a:pt x="252218" y="101655"/>
                      <a:pt x="252975" y="102449"/>
                      <a:pt x="253695" y="103335"/>
                    </a:cubicBezTo>
                    <a:cubicBezTo>
                      <a:pt x="252975" y="102467"/>
                      <a:pt x="252255" y="101655"/>
                      <a:pt x="251462" y="100862"/>
                    </a:cubicBezTo>
                    <a:moveTo>
                      <a:pt x="258623" y="110219"/>
                    </a:moveTo>
                    <a:cubicBezTo>
                      <a:pt x="259102" y="111050"/>
                      <a:pt x="259546" y="111898"/>
                      <a:pt x="260007" y="112766"/>
                    </a:cubicBezTo>
                    <a:cubicBezTo>
                      <a:pt x="259583" y="111880"/>
                      <a:pt x="259102" y="111050"/>
                      <a:pt x="258623" y="110219"/>
                    </a:cubicBezTo>
                    <a:moveTo>
                      <a:pt x="264197" y="122824"/>
                    </a:moveTo>
                    <a:cubicBezTo>
                      <a:pt x="264436" y="123655"/>
                      <a:pt x="264750" y="124412"/>
                      <a:pt x="264990" y="125297"/>
                    </a:cubicBezTo>
                    <a:cubicBezTo>
                      <a:pt x="264750" y="124412"/>
                      <a:pt x="264436" y="123655"/>
                      <a:pt x="264197" y="122824"/>
                    </a:cubicBezTo>
                    <a:moveTo>
                      <a:pt x="268054" y="139730"/>
                    </a:moveTo>
                    <a:cubicBezTo>
                      <a:pt x="268128" y="140247"/>
                      <a:pt x="268257" y="140690"/>
                      <a:pt x="268330" y="141206"/>
                    </a:cubicBezTo>
                    <a:cubicBezTo>
                      <a:pt x="268257" y="140690"/>
                      <a:pt x="268128" y="140247"/>
                      <a:pt x="268054" y="139730"/>
                    </a:cubicBezTo>
                    <a:moveTo>
                      <a:pt x="229075" y="239411"/>
                    </a:moveTo>
                    <a:cubicBezTo>
                      <a:pt x="227838" y="239614"/>
                      <a:pt x="226454" y="239614"/>
                      <a:pt x="225144" y="239761"/>
                    </a:cubicBezTo>
                    <a:cubicBezTo>
                      <a:pt x="226454" y="239614"/>
                      <a:pt x="227875" y="239614"/>
                      <a:pt x="229075" y="239411"/>
                    </a:cubicBezTo>
                    <a:moveTo>
                      <a:pt x="239853" y="236273"/>
                    </a:moveTo>
                    <a:cubicBezTo>
                      <a:pt x="238174" y="236993"/>
                      <a:pt x="236346" y="237473"/>
                      <a:pt x="234611" y="237952"/>
                    </a:cubicBezTo>
                    <a:cubicBezTo>
                      <a:pt x="236346" y="237417"/>
                      <a:pt x="238211" y="236993"/>
                      <a:pt x="239853" y="236273"/>
                    </a:cubicBezTo>
                    <a:moveTo>
                      <a:pt x="248768" y="230939"/>
                    </a:moveTo>
                    <a:cubicBezTo>
                      <a:pt x="247420" y="232010"/>
                      <a:pt x="245944" y="232840"/>
                      <a:pt x="244467" y="233726"/>
                    </a:cubicBezTo>
                    <a:cubicBezTo>
                      <a:pt x="245944" y="232840"/>
                      <a:pt x="247457" y="232010"/>
                      <a:pt x="248768" y="230939"/>
                    </a:cubicBezTo>
                    <a:moveTo>
                      <a:pt x="265673" y="201059"/>
                    </a:moveTo>
                    <a:cubicBezTo>
                      <a:pt x="264843" y="204529"/>
                      <a:pt x="263716" y="207500"/>
                      <a:pt x="262646" y="210398"/>
                    </a:cubicBezTo>
                    <a:cubicBezTo>
                      <a:pt x="262166" y="211598"/>
                      <a:pt x="261816" y="212871"/>
                      <a:pt x="261299" y="214015"/>
                    </a:cubicBezTo>
                    <a:cubicBezTo>
                      <a:pt x="261409" y="213702"/>
                      <a:pt x="261613" y="213425"/>
                      <a:pt x="261779" y="213092"/>
                    </a:cubicBezTo>
                    <a:cubicBezTo>
                      <a:pt x="261539" y="213609"/>
                      <a:pt x="261299" y="214089"/>
                      <a:pt x="261059" y="214606"/>
                    </a:cubicBezTo>
                    <a:cubicBezTo>
                      <a:pt x="261133" y="214403"/>
                      <a:pt x="261170" y="214200"/>
                      <a:pt x="261299" y="214015"/>
                    </a:cubicBezTo>
                    <a:cubicBezTo>
                      <a:pt x="261022" y="214569"/>
                      <a:pt x="260745" y="215086"/>
                      <a:pt x="260469" y="215639"/>
                    </a:cubicBezTo>
                    <a:cubicBezTo>
                      <a:pt x="260118" y="216433"/>
                      <a:pt x="259638" y="217023"/>
                      <a:pt x="259232" y="217743"/>
                    </a:cubicBezTo>
                    <a:cubicBezTo>
                      <a:pt x="257792" y="220327"/>
                      <a:pt x="256297" y="222874"/>
                      <a:pt x="254451" y="225070"/>
                    </a:cubicBezTo>
                    <a:cubicBezTo>
                      <a:pt x="254969" y="224480"/>
                      <a:pt x="255522" y="223963"/>
                      <a:pt x="256002" y="223280"/>
                    </a:cubicBezTo>
                    <a:cubicBezTo>
                      <a:pt x="255172" y="224480"/>
                      <a:pt x="254212" y="225384"/>
                      <a:pt x="253252" y="226417"/>
                    </a:cubicBezTo>
                    <a:cubicBezTo>
                      <a:pt x="253455" y="226214"/>
                      <a:pt x="253603" y="226011"/>
                      <a:pt x="253769" y="225827"/>
                    </a:cubicBezTo>
                    <a:cubicBezTo>
                      <a:pt x="248675" y="231641"/>
                      <a:pt x="241957" y="236015"/>
                      <a:pt x="233080" y="238322"/>
                    </a:cubicBezTo>
                    <a:cubicBezTo>
                      <a:pt x="232969" y="238359"/>
                      <a:pt x="232877" y="238396"/>
                      <a:pt x="232766" y="238396"/>
                    </a:cubicBezTo>
                    <a:cubicBezTo>
                      <a:pt x="228226" y="239540"/>
                      <a:pt x="223187" y="240186"/>
                      <a:pt x="217540" y="240186"/>
                    </a:cubicBezTo>
                    <a:lnTo>
                      <a:pt x="100363" y="240186"/>
                    </a:lnTo>
                    <a:lnTo>
                      <a:pt x="100363" y="88312"/>
                    </a:lnTo>
                    <a:lnTo>
                      <a:pt x="217540" y="88312"/>
                    </a:lnTo>
                    <a:cubicBezTo>
                      <a:pt x="221674" y="88312"/>
                      <a:pt x="225531" y="88718"/>
                      <a:pt x="229185" y="89382"/>
                    </a:cubicBezTo>
                    <a:cubicBezTo>
                      <a:pt x="229592" y="89456"/>
                      <a:pt x="229979" y="89622"/>
                      <a:pt x="230385" y="89696"/>
                    </a:cubicBezTo>
                    <a:cubicBezTo>
                      <a:pt x="233486" y="90379"/>
                      <a:pt x="236383" y="91283"/>
                      <a:pt x="239096" y="92483"/>
                    </a:cubicBezTo>
                    <a:cubicBezTo>
                      <a:pt x="239817" y="92797"/>
                      <a:pt x="240444" y="93166"/>
                      <a:pt x="241164" y="93479"/>
                    </a:cubicBezTo>
                    <a:cubicBezTo>
                      <a:pt x="243471" y="94624"/>
                      <a:pt x="245611" y="96063"/>
                      <a:pt x="247641" y="97614"/>
                    </a:cubicBezTo>
                    <a:cubicBezTo>
                      <a:pt x="248472" y="98241"/>
                      <a:pt x="249265" y="98924"/>
                      <a:pt x="250059" y="99681"/>
                    </a:cubicBezTo>
                    <a:cubicBezTo>
                      <a:pt x="251776" y="101231"/>
                      <a:pt x="253363" y="102984"/>
                      <a:pt x="254839" y="104885"/>
                    </a:cubicBezTo>
                    <a:cubicBezTo>
                      <a:pt x="255707" y="105992"/>
                      <a:pt x="256556" y="107192"/>
                      <a:pt x="257387" y="108466"/>
                    </a:cubicBezTo>
                    <a:cubicBezTo>
                      <a:pt x="258623" y="110367"/>
                      <a:pt x="259767" y="112452"/>
                      <a:pt x="260800" y="114630"/>
                    </a:cubicBezTo>
                    <a:cubicBezTo>
                      <a:pt x="261594" y="116309"/>
                      <a:pt x="262314" y="118100"/>
                      <a:pt x="262997" y="119964"/>
                    </a:cubicBezTo>
                    <a:cubicBezTo>
                      <a:pt x="263920" y="122345"/>
                      <a:pt x="264750" y="124781"/>
                      <a:pt x="265414" y="127401"/>
                    </a:cubicBezTo>
                    <a:cubicBezTo>
                      <a:pt x="266005" y="129505"/>
                      <a:pt x="266448" y="131905"/>
                      <a:pt x="266891" y="134212"/>
                    </a:cubicBezTo>
                    <a:cubicBezTo>
                      <a:pt x="267482" y="137201"/>
                      <a:pt x="268091" y="140136"/>
                      <a:pt x="268478" y="143440"/>
                    </a:cubicBezTo>
                    <a:cubicBezTo>
                      <a:pt x="268718" y="145636"/>
                      <a:pt x="268792" y="148257"/>
                      <a:pt x="268959" y="150637"/>
                    </a:cubicBezTo>
                    <a:cubicBezTo>
                      <a:pt x="269198" y="154181"/>
                      <a:pt x="269512" y="157558"/>
                      <a:pt x="269549" y="161416"/>
                    </a:cubicBezTo>
                    <a:cubicBezTo>
                      <a:pt x="269549" y="163483"/>
                      <a:pt x="269475" y="165513"/>
                      <a:pt x="269438" y="167580"/>
                    </a:cubicBezTo>
                    <a:cubicBezTo>
                      <a:pt x="269327" y="171677"/>
                      <a:pt x="269198" y="175738"/>
                      <a:pt x="268885" y="179429"/>
                    </a:cubicBezTo>
                    <a:cubicBezTo>
                      <a:pt x="268774" y="181385"/>
                      <a:pt x="268571" y="183286"/>
                      <a:pt x="268367" y="185205"/>
                    </a:cubicBezTo>
                    <a:cubicBezTo>
                      <a:pt x="267851" y="189746"/>
                      <a:pt x="267168" y="193954"/>
                      <a:pt x="266337" y="197848"/>
                    </a:cubicBezTo>
                    <a:cubicBezTo>
                      <a:pt x="266134" y="198844"/>
                      <a:pt x="265986" y="199841"/>
                      <a:pt x="265747" y="200838"/>
                    </a:cubicBezTo>
                    <a:cubicBezTo>
                      <a:pt x="265821" y="200487"/>
                      <a:pt x="265950" y="200155"/>
                      <a:pt x="266023" y="199804"/>
                    </a:cubicBezTo>
                    <a:cubicBezTo>
                      <a:pt x="265950" y="200210"/>
                      <a:pt x="265821" y="200524"/>
                      <a:pt x="265747" y="200911"/>
                    </a:cubicBezTo>
                    <a:lnTo>
                      <a:pt x="265747" y="200838"/>
                    </a:lnTo>
                    <a:cubicBezTo>
                      <a:pt x="265710" y="200948"/>
                      <a:pt x="265710" y="200985"/>
                      <a:pt x="265673" y="201059"/>
                    </a:cubicBezTo>
                    <a:moveTo>
                      <a:pt x="100344" y="314397"/>
                    </a:moveTo>
                    <a:cubicBezTo>
                      <a:pt x="106066" y="316114"/>
                      <a:pt x="197608" y="327169"/>
                      <a:pt x="225365" y="328553"/>
                    </a:cubicBezTo>
                    <a:cubicBezTo>
                      <a:pt x="229057" y="328663"/>
                      <a:pt x="232877" y="328793"/>
                      <a:pt x="236789" y="328793"/>
                    </a:cubicBezTo>
                    <a:cubicBezTo>
                      <a:pt x="259970" y="328793"/>
                      <a:pt x="286122" y="325729"/>
                      <a:pt x="309192" y="312404"/>
                    </a:cubicBezTo>
                    <a:cubicBezTo>
                      <a:pt x="309469" y="312238"/>
                      <a:pt x="309709" y="312053"/>
                      <a:pt x="309986" y="311887"/>
                    </a:cubicBezTo>
                    <a:cubicBezTo>
                      <a:pt x="313400" y="309857"/>
                      <a:pt x="316740" y="307624"/>
                      <a:pt x="320007" y="305132"/>
                    </a:cubicBezTo>
                    <a:cubicBezTo>
                      <a:pt x="320653" y="304652"/>
                      <a:pt x="321207" y="304136"/>
                      <a:pt x="321798" y="303619"/>
                    </a:cubicBezTo>
                    <a:cubicBezTo>
                      <a:pt x="324068" y="301829"/>
                      <a:pt x="326338" y="300112"/>
                      <a:pt x="328479" y="298045"/>
                    </a:cubicBezTo>
                    <a:cubicBezTo>
                      <a:pt x="329106" y="297418"/>
                      <a:pt x="329623" y="296661"/>
                      <a:pt x="330232" y="296052"/>
                    </a:cubicBezTo>
                    <a:cubicBezTo>
                      <a:pt x="331100" y="295184"/>
                      <a:pt x="331912" y="294188"/>
                      <a:pt x="332742" y="293265"/>
                    </a:cubicBezTo>
                    <a:cubicBezTo>
                      <a:pt x="335215" y="290552"/>
                      <a:pt x="337596" y="287784"/>
                      <a:pt x="339829" y="284757"/>
                    </a:cubicBezTo>
                    <a:cubicBezTo>
                      <a:pt x="340659" y="283649"/>
                      <a:pt x="341416" y="282413"/>
                      <a:pt x="342210" y="281213"/>
                    </a:cubicBezTo>
                    <a:cubicBezTo>
                      <a:pt x="344277" y="278150"/>
                      <a:pt x="346344" y="274975"/>
                      <a:pt x="348171" y="271542"/>
                    </a:cubicBezTo>
                    <a:cubicBezTo>
                      <a:pt x="349038" y="270029"/>
                      <a:pt x="349795" y="268313"/>
                      <a:pt x="350644" y="266688"/>
                    </a:cubicBezTo>
                    <a:cubicBezTo>
                      <a:pt x="352324" y="263274"/>
                      <a:pt x="353948" y="259804"/>
                      <a:pt x="355424" y="256113"/>
                    </a:cubicBezTo>
                    <a:cubicBezTo>
                      <a:pt x="356181" y="254212"/>
                      <a:pt x="356864" y="252182"/>
                      <a:pt x="357565" y="250152"/>
                    </a:cubicBezTo>
                    <a:cubicBezTo>
                      <a:pt x="358949" y="246295"/>
                      <a:pt x="360223" y="242271"/>
                      <a:pt x="361385" y="238137"/>
                    </a:cubicBezTo>
                    <a:cubicBezTo>
                      <a:pt x="361976" y="236033"/>
                      <a:pt x="362493" y="233874"/>
                      <a:pt x="363047" y="231733"/>
                    </a:cubicBezTo>
                    <a:cubicBezTo>
                      <a:pt x="364209" y="226953"/>
                      <a:pt x="365187" y="221988"/>
                      <a:pt x="366110" y="216894"/>
                    </a:cubicBezTo>
                    <a:cubicBezTo>
                      <a:pt x="366425" y="214993"/>
                      <a:pt x="366738" y="213074"/>
                      <a:pt x="367070" y="211118"/>
                    </a:cubicBezTo>
                    <a:cubicBezTo>
                      <a:pt x="368066" y="204510"/>
                      <a:pt x="368860" y="197589"/>
                      <a:pt x="369414" y="190428"/>
                    </a:cubicBezTo>
                    <a:cubicBezTo>
                      <a:pt x="369451" y="189672"/>
                      <a:pt x="369580" y="188952"/>
                      <a:pt x="369617" y="188158"/>
                    </a:cubicBezTo>
                    <a:cubicBezTo>
                      <a:pt x="370245" y="179373"/>
                      <a:pt x="370650" y="170330"/>
                      <a:pt x="370650" y="160751"/>
                    </a:cubicBezTo>
                    <a:cubicBezTo>
                      <a:pt x="370650" y="144049"/>
                      <a:pt x="369414" y="128730"/>
                      <a:pt x="367144" y="114574"/>
                    </a:cubicBezTo>
                    <a:cubicBezTo>
                      <a:pt x="366867" y="112858"/>
                      <a:pt x="366461" y="111271"/>
                      <a:pt x="366147" y="109610"/>
                    </a:cubicBezTo>
                    <a:cubicBezTo>
                      <a:pt x="365280" y="104793"/>
                      <a:pt x="364320" y="100031"/>
                      <a:pt x="363121" y="95565"/>
                    </a:cubicBezTo>
                    <a:cubicBezTo>
                      <a:pt x="362530" y="93147"/>
                      <a:pt x="361774" y="90914"/>
                      <a:pt x="361054" y="88644"/>
                    </a:cubicBezTo>
                    <a:cubicBezTo>
                      <a:pt x="359983" y="85137"/>
                      <a:pt x="358949" y="81649"/>
                      <a:pt x="357713" y="78345"/>
                    </a:cubicBezTo>
                    <a:cubicBezTo>
                      <a:pt x="356753" y="75872"/>
                      <a:pt x="355720" y="73658"/>
                      <a:pt x="354686" y="71351"/>
                    </a:cubicBezTo>
                    <a:cubicBezTo>
                      <a:pt x="353449" y="68490"/>
                      <a:pt x="352213" y="65574"/>
                      <a:pt x="350792" y="62916"/>
                    </a:cubicBezTo>
                    <a:cubicBezTo>
                      <a:pt x="349684" y="60775"/>
                      <a:pt x="348448" y="58819"/>
                      <a:pt x="347249" y="56826"/>
                    </a:cubicBezTo>
                    <a:cubicBezTo>
                      <a:pt x="345698" y="54242"/>
                      <a:pt x="344185" y="51621"/>
                      <a:pt x="342468" y="49185"/>
                    </a:cubicBezTo>
                    <a:cubicBezTo>
                      <a:pt x="341361" y="47635"/>
                      <a:pt x="340125" y="46250"/>
                      <a:pt x="338961" y="44774"/>
                    </a:cubicBezTo>
                    <a:cubicBezTo>
                      <a:pt x="336931" y="42227"/>
                      <a:pt x="334975" y="39680"/>
                      <a:pt x="332834" y="37373"/>
                    </a:cubicBezTo>
                    <a:cubicBezTo>
                      <a:pt x="332354" y="36856"/>
                      <a:pt x="331801" y="36451"/>
                      <a:pt x="331321" y="35934"/>
                    </a:cubicBezTo>
                    <a:cubicBezTo>
                      <a:pt x="328534" y="33110"/>
                      <a:pt x="325748" y="30323"/>
                      <a:pt x="322684" y="27850"/>
                    </a:cubicBezTo>
                    <a:cubicBezTo>
                      <a:pt x="322093" y="27370"/>
                      <a:pt x="321336" y="27056"/>
                      <a:pt x="320727" y="26577"/>
                    </a:cubicBezTo>
                    <a:cubicBezTo>
                      <a:pt x="316076" y="22996"/>
                      <a:pt x="311222" y="19969"/>
                      <a:pt x="306239" y="17275"/>
                    </a:cubicBezTo>
                    <a:cubicBezTo>
                      <a:pt x="304763" y="16481"/>
                      <a:pt x="303342" y="15651"/>
                      <a:pt x="301792" y="14894"/>
                    </a:cubicBezTo>
                    <a:cubicBezTo>
                      <a:pt x="295830" y="11996"/>
                      <a:pt x="289666" y="9689"/>
                      <a:pt x="283373" y="7770"/>
                    </a:cubicBezTo>
                    <a:cubicBezTo>
                      <a:pt x="281896" y="7327"/>
                      <a:pt x="280512" y="6903"/>
                      <a:pt x="279035" y="6497"/>
                    </a:cubicBezTo>
                    <a:cubicBezTo>
                      <a:pt x="271911" y="4540"/>
                      <a:pt x="264713" y="3156"/>
                      <a:pt x="257479" y="2196"/>
                    </a:cubicBezTo>
                    <a:cubicBezTo>
                      <a:pt x="255965" y="1993"/>
                      <a:pt x="254488" y="1753"/>
                      <a:pt x="252975" y="1606"/>
                    </a:cubicBezTo>
                    <a:cubicBezTo>
                      <a:pt x="244615" y="683"/>
                      <a:pt x="236310" y="258"/>
                      <a:pt x="228152" y="166"/>
                    </a:cubicBezTo>
                    <a:cubicBezTo>
                      <a:pt x="227155" y="166"/>
                      <a:pt x="226325" y="0"/>
                      <a:pt x="225328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3" y="520365"/>
                    </a:lnTo>
                    <a:lnTo>
                      <a:pt x="100363" y="31439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6A3C40-A6FE-4F38-9572-BE241DE38640}"/>
                  </a:ext>
                </a:extLst>
              </p:cNvPr>
              <p:cNvSpPr/>
              <p:nvPr/>
            </p:nvSpPr>
            <p:spPr>
              <a:xfrm>
                <a:off x="9283803" y="4219855"/>
                <a:ext cx="344221" cy="522764"/>
              </a:xfrm>
              <a:custGeom>
                <a:avLst/>
                <a:gdLst>
                  <a:gd name="connsiteX0" fmla="*/ 2141 w 344221"/>
                  <a:gd name="connsiteY0" fmla="*/ 83144 h 522764"/>
                  <a:gd name="connsiteX1" fmla="*/ 1901 w 344221"/>
                  <a:gd name="connsiteY1" fmla="*/ 84731 h 522764"/>
                  <a:gd name="connsiteX2" fmla="*/ 2141 w 344221"/>
                  <a:gd name="connsiteY2" fmla="*/ 83144 h 522764"/>
                  <a:gd name="connsiteX3" fmla="*/ 28163 w 344221"/>
                  <a:gd name="connsiteY3" fmla="*/ 28810 h 522764"/>
                  <a:gd name="connsiteX4" fmla="*/ 28274 w 344221"/>
                  <a:gd name="connsiteY4" fmla="*/ 28699 h 522764"/>
                  <a:gd name="connsiteX5" fmla="*/ 28034 w 344221"/>
                  <a:gd name="connsiteY5" fmla="*/ 28976 h 522764"/>
                  <a:gd name="connsiteX6" fmla="*/ 28163 w 344221"/>
                  <a:gd name="connsiteY6" fmla="*/ 28810 h 522764"/>
                  <a:gd name="connsiteX7" fmla="*/ 101268 w 344221"/>
                  <a:gd name="connsiteY7" fmla="*/ 404038 h 522764"/>
                  <a:gd name="connsiteX8" fmla="*/ 101379 w 344221"/>
                  <a:gd name="connsiteY8" fmla="*/ 404388 h 522764"/>
                  <a:gd name="connsiteX9" fmla="*/ 101268 w 344221"/>
                  <a:gd name="connsiteY9" fmla="*/ 404038 h 522764"/>
                  <a:gd name="connsiteX10" fmla="*/ 105162 w 344221"/>
                  <a:gd name="connsiteY10" fmla="*/ 414742 h 522764"/>
                  <a:gd name="connsiteX11" fmla="*/ 104128 w 344221"/>
                  <a:gd name="connsiteY11" fmla="*/ 413026 h 522764"/>
                  <a:gd name="connsiteX12" fmla="*/ 105162 w 344221"/>
                  <a:gd name="connsiteY12" fmla="*/ 414742 h 522764"/>
                  <a:gd name="connsiteX13" fmla="*/ 110292 w 344221"/>
                  <a:gd name="connsiteY13" fmla="*/ 421054 h 522764"/>
                  <a:gd name="connsiteX14" fmla="*/ 108613 w 344221"/>
                  <a:gd name="connsiteY14" fmla="*/ 419744 h 522764"/>
                  <a:gd name="connsiteX15" fmla="*/ 110292 w 344221"/>
                  <a:gd name="connsiteY15" fmla="*/ 421054 h 522764"/>
                  <a:gd name="connsiteX16" fmla="*/ 27998 w 344221"/>
                  <a:gd name="connsiteY16" fmla="*/ 495450 h 522764"/>
                  <a:gd name="connsiteX17" fmla="*/ 27887 w 344221"/>
                  <a:gd name="connsiteY17" fmla="*/ 495376 h 522764"/>
                  <a:gd name="connsiteX18" fmla="*/ 29364 w 344221"/>
                  <a:gd name="connsiteY18" fmla="*/ 496687 h 522764"/>
                  <a:gd name="connsiteX19" fmla="*/ 27998 w 344221"/>
                  <a:gd name="connsiteY19" fmla="*/ 495450 h 522764"/>
                  <a:gd name="connsiteX20" fmla="*/ 15559 w 344221"/>
                  <a:gd name="connsiteY20" fmla="*/ 479965 h 522764"/>
                  <a:gd name="connsiteX21" fmla="*/ 16315 w 344221"/>
                  <a:gd name="connsiteY21" fmla="*/ 481202 h 522764"/>
                  <a:gd name="connsiteX22" fmla="*/ 15559 w 344221"/>
                  <a:gd name="connsiteY22" fmla="*/ 479965 h 522764"/>
                  <a:gd name="connsiteX23" fmla="*/ 1864 w 344221"/>
                  <a:gd name="connsiteY23" fmla="*/ 440783 h 522764"/>
                  <a:gd name="connsiteX24" fmla="*/ 2215 w 344221"/>
                  <a:gd name="connsiteY24" fmla="*/ 442924 h 522764"/>
                  <a:gd name="connsiteX25" fmla="*/ 1864 w 344221"/>
                  <a:gd name="connsiteY25" fmla="*/ 440783 h 522764"/>
                  <a:gd name="connsiteX26" fmla="*/ 1476 w 344221"/>
                  <a:gd name="connsiteY26" fmla="*/ 438236 h 522764"/>
                  <a:gd name="connsiteX27" fmla="*/ 2676 w 344221"/>
                  <a:gd name="connsiteY27" fmla="*/ 445600 h 522764"/>
                  <a:gd name="connsiteX28" fmla="*/ 6220 w 344221"/>
                  <a:gd name="connsiteY28" fmla="*/ 459719 h 522764"/>
                  <a:gd name="connsiteX29" fmla="*/ 7567 w 344221"/>
                  <a:gd name="connsiteY29" fmla="*/ 464093 h 522764"/>
                  <a:gd name="connsiteX30" fmla="*/ 14451 w 344221"/>
                  <a:gd name="connsiteY30" fmla="*/ 478212 h 522764"/>
                  <a:gd name="connsiteX31" fmla="*/ 17238 w 344221"/>
                  <a:gd name="connsiteY31" fmla="*/ 482715 h 522764"/>
                  <a:gd name="connsiteX32" fmla="*/ 26872 w 344221"/>
                  <a:gd name="connsiteY32" fmla="*/ 494416 h 522764"/>
                  <a:gd name="connsiteX33" fmla="*/ 27869 w 344221"/>
                  <a:gd name="connsiteY33" fmla="*/ 495616 h 522764"/>
                  <a:gd name="connsiteX34" fmla="*/ 32925 w 344221"/>
                  <a:gd name="connsiteY34" fmla="*/ 499787 h 522764"/>
                  <a:gd name="connsiteX35" fmla="*/ 34827 w 344221"/>
                  <a:gd name="connsiteY35" fmla="*/ 501374 h 522764"/>
                  <a:gd name="connsiteX36" fmla="*/ 41581 w 344221"/>
                  <a:gd name="connsiteY36" fmla="*/ 505951 h 522764"/>
                  <a:gd name="connsiteX37" fmla="*/ 44092 w 344221"/>
                  <a:gd name="connsiteY37" fmla="*/ 507465 h 522764"/>
                  <a:gd name="connsiteX38" fmla="*/ 50939 w 344221"/>
                  <a:gd name="connsiteY38" fmla="*/ 511008 h 522764"/>
                  <a:gd name="connsiteX39" fmla="*/ 53929 w 344221"/>
                  <a:gd name="connsiteY39" fmla="*/ 512356 h 522764"/>
                  <a:gd name="connsiteX40" fmla="*/ 60850 w 344221"/>
                  <a:gd name="connsiteY40" fmla="*/ 515069 h 522764"/>
                  <a:gd name="connsiteX41" fmla="*/ 64079 w 344221"/>
                  <a:gd name="connsiteY41" fmla="*/ 516139 h 522764"/>
                  <a:gd name="connsiteX42" fmla="*/ 71314 w 344221"/>
                  <a:gd name="connsiteY42" fmla="*/ 518169 h 522764"/>
                  <a:gd name="connsiteX43" fmla="*/ 74100 w 344221"/>
                  <a:gd name="connsiteY43" fmla="*/ 518797 h 522764"/>
                  <a:gd name="connsiteX44" fmla="*/ 82055 w 344221"/>
                  <a:gd name="connsiteY44" fmla="*/ 520421 h 522764"/>
                  <a:gd name="connsiteX45" fmla="*/ 83439 w 344221"/>
                  <a:gd name="connsiteY45" fmla="*/ 520624 h 522764"/>
                  <a:gd name="connsiteX46" fmla="*/ 111123 w 344221"/>
                  <a:gd name="connsiteY46" fmla="*/ 522765 h 522764"/>
                  <a:gd name="connsiteX47" fmla="*/ 120997 w 344221"/>
                  <a:gd name="connsiteY47" fmla="*/ 522525 h 522764"/>
                  <a:gd name="connsiteX48" fmla="*/ 344112 w 344221"/>
                  <a:gd name="connsiteY48" fmla="*/ 510473 h 522764"/>
                  <a:gd name="connsiteX49" fmla="*/ 344221 w 344221"/>
                  <a:gd name="connsiteY49" fmla="*/ 510436 h 522764"/>
                  <a:gd name="connsiteX50" fmla="*/ 344221 w 344221"/>
                  <a:gd name="connsiteY50" fmla="*/ 428529 h 522764"/>
                  <a:gd name="connsiteX51" fmla="*/ 143458 w 344221"/>
                  <a:gd name="connsiteY51" fmla="*/ 428529 h 522764"/>
                  <a:gd name="connsiteX52" fmla="*/ 142351 w 344221"/>
                  <a:gd name="connsiteY52" fmla="*/ 428529 h 522764"/>
                  <a:gd name="connsiteX53" fmla="*/ 114261 w 344221"/>
                  <a:gd name="connsiteY53" fmla="*/ 423952 h 522764"/>
                  <a:gd name="connsiteX54" fmla="*/ 108207 w 344221"/>
                  <a:gd name="connsiteY54" fmla="*/ 419061 h 522764"/>
                  <a:gd name="connsiteX55" fmla="*/ 107765 w 344221"/>
                  <a:gd name="connsiteY55" fmla="*/ 418470 h 522764"/>
                  <a:gd name="connsiteX56" fmla="*/ 103870 w 344221"/>
                  <a:gd name="connsiteY56" fmla="*/ 412140 h 522764"/>
                  <a:gd name="connsiteX57" fmla="*/ 103519 w 344221"/>
                  <a:gd name="connsiteY57" fmla="*/ 411032 h 522764"/>
                  <a:gd name="connsiteX58" fmla="*/ 100382 w 344221"/>
                  <a:gd name="connsiteY58" fmla="*/ 391654 h 522764"/>
                  <a:gd name="connsiteX59" fmla="*/ 100382 w 344221"/>
                  <a:gd name="connsiteY59" fmla="*/ 310780 h 522764"/>
                  <a:gd name="connsiteX60" fmla="*/ 311924 w 344221"/>
                  <a:gd name="connsiteY60" fmla="*/ 304376 h 522764"/>
                  <a:gd name="connsiteX61" fmla="*/ 312034 w 344221"/>
                  <a:gd name="connsiteY61" fmla="*/ 304376 h 522764"/>
                  <a:gd name="connsiteX62" fmla="*/ 312034 w 344221"/>
                  <a:gd name="connsiteY62" fmla="*/ 221711 h 522764"/>
                  <a:gd name="connsiteX63" fmla="*/ 100382 w 344221"/>
                  <a:gd name="connsiteY63" fmla="*/ 214624 h 522764"/>
                  <a:gd name="connsiteX64" fmla="*/ 100382 w 344221"/>
                  <a:gd name="connsiteY64" fmla="*/ 133713 h 522764"/>
                  <a:gd name="connsiteX65" fmla="*/ 137423 w 344221"/>
                  <a:gd name="connsiteY65" fmla="*/ 94015 h 522764"/>
                  <a:gd name="connsiteX66" fmla="*/ 344221 w 344221"/>
                  <a:gd name="connsiteY66" fmla="*/ 94015 h 522764"/>
                  <a:gd name="connsiteX67" fmla="*/ 344221 w 344221"/>
                  <a:gd name="connsiteY67" fmla="*/ 11406 h 522764"/>
                  <a:gd name="connsiteX68" fmla="*/ 344112 w 344221"/>
                  <a:gd name="connsiteY68" fmla="*/ 11406 h 522764"/>
                  <a:gd name="connsiteX69" fmla="*/ 113800 w 344221"/>
                  <a:gd name="connsiteY69" fmla="*/ 37 h 522764"/>
                  <a:gd name="connsiteX70" fmla="*/ 111142 w 344221"/>
                  <a:gd name="connsiteY70" fmla="*/ 0 h 522764"/>
                  <a:gd name="connsiteX71" fmla="*/ 75263 w 344221"/>
                  <a:gd name="connsiteY71" fmla="*/ 4023 h 522764"/>
                  <a:gd name="connsiteX72" fmla="*/ 65629 w 344221"/>
                  <a:gd name="connsiteY72" fmla="*/ 6681 h 522764"/>
                  <a:gd name="connsiteX73" fmla="*/ 65556 w 344221"/>
                  <a:gd name="connsiteY73" fmla="*/ 6718 h 522764"/>
                  <a:gd name="connsiteX74" fmla="*/ 32187 w 344221"/>
                  <a:gd name="connsiteY74" fmla="*/ 25100 h 522764"/>
                  <a:gd name="connsiteX75" fmla="*/ 30046 w 344221"/>
                  <a:gd name="connsiteY75" fmla="*/ 26927 h 522764"/>
                  <a:gd name="connsiteX76" fmla="*/ 28053 w 344221"/>
                  <a:gd name="connsiteY76" fmla="*/ 28644 h 522764"/>
                  <a:gd name="connsiteX77" fmla="*/ 26337 w 344221"/>
                  <a:gd name="connsiteY77" fmla="*/ 30784 h 522764"/>
                  <a:gd name="connsiteX78" fmla="*/ 16463 w 344221"/>
                  <a:gd name="connsiteY78" fmla="*/ 43113 h 522764"/>
                  <a:gd name="connsiteX79" fmla="*/ 14562 w 344221"/>
                  <a:gd name="connsiteY79" fmla="*/ 46620 h 522764"/>
                  <a:gd name="connsiteX80" fmla="*/ 8471 w 344221"/>
                  <a:gd name="connsiteY80" fmla="*/ 59391 h 522764"/>
                  <a:gd name="connsiteX81" fmla="*/ 6644 w 344221"/>
                  <a:gd name="connsiteY81" fmla="*/ 63931 h 522764"/>
                  <a:gd name="connsiteX82" fmla="*/ 2510 w 344221"/>
                  <a:gd name="connsiteY82" fmla="*/ 80800 h 522764"/>
                  <a:gd name="connsiteX83" fmla="*/ 1513 w 344221"/>
                  <a:gd name="connsiteY83" fmla="*/ 87758 h 522764"/>
                  <a:gd name="connsiteX84" fmla="*/ 314 w 344221"/>
                  <a:gd name="connsiteY84" fmla="*/ 104018 h 522764"/>
                  <a:gd name="connsiteX85" fmla="*/ 0 w 344221"/>
                  <a:gd name="connsiteY85" fmla="*/ 108152 h 522764"/>
                  <a:gd name="connsiteX86" fmla="*/ 0 w 344221"/>
                  <a:gd name="connsiteY86" fmla="*/ 417935 h 522764"/>
                  <a:gd name="connsiteX87" fmla="*/ 351 w 344221"/>
                  <a:gd name="connsiteY87" fmla="*/ 422623 h 522764"/>
                  <a:gd name="connsiteX88" fmla="*/ 1476 w 344221"/>
                  <a:gd name="connsiteY88" fmla="*/ 438236 h 52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44221" h="522764">
                    <a:moveTo>
                      <a:pt x="2141" y="83144"/>
                    </a:moveTo>
                    <a:cubicBezTo>
                      <a:pt x="2067" y="83661"/>
                      <a:pt x="1974" y="84215"/>
                      <a:pt x="1901" y="84731"/>
                    </a:cubicBezTo>
                    <a:cubicBezTo>
                      <a:pt x="1993" y="84178"/>
                      <a:pt x="2067" y="83661"/>
                      <a:pt x="2141" y="83144"/>
                    </a:cubicBezTo>
                    <a:moveTo>
                      <a:pt x="28163" y="28810"/>
                    </a:moveTo>
                    <a:cubicBezTo>
                      <a:pt x="28200" y="28773"/>
                      <a:pt x="28237" y="28736"/>
                      <a:pt x="28274" y="28699"/>
                    </a:cubicBezTo>
                    <a:cubicBezTo>
                      <a:pt x="28200" y="28810"/>
                      <a:pt x="28108" y="28902"/>
                      <a:pt x="28034" y="28976"/>
                    </a:cubicBezTo>
                    <a:cubicBezTo>
                      <a:pt x="28090" y="28939"/>
                      <a:pt x="28127" y="28847"/>
                      <a:pt x="28163" y="28810"/>
                    </a:cubicBezTo>
                    <a:moveTo>
                      <a:pt x="101268" y="404038"/>
                    </a:moveTo>
                    <a:cubicBezTo>
                      <a:pt x="101305" y="404148"/>
                      <a:pt x="101342" y="404278"/>
                      <a:pt x="101379" y="404388"/>
                    </a:cubicBezTo>
                    <a:cubicBezTo>
                      <a:pt x="101360" y="404278"/>
                      <a:pt x="101305" y="404148"/>
                      <a:pt x="101268" y="404038"/>
                    </a:cubicBezTo>
                    <a:moveTo>
                      <a:pt x="105162" y="414742"/>
                    </a:moveTo>
                    <a:cubicBezTo>
                      <a:pt x="104848" y="414152"/>
                      <a:pt x="104405" y="413672"/>
                      <a:pt x="104128" y="413026"/>
                    </a:cubicBezTo>
                    <a:cubicBezTo>
                      <a:pt x="104424" y="413653"/>
                      <a:pt x="104848" y="414133"/>
                      <a:pt x="105162" y="414742"/>
                    </a:cubicBezTo>
                    <a:moveTo>
                      <a:pt x="110292" y="421054"/>
                    </a:moveTo>
                    <a:cubicBezTo>
                      <a:pt x="109776" y="420574"/>
                      <a:pt x="109149" y="420260"/>
                      <a:pt x="108613" y="419744"/>
                    </a:cubicBezTo>
                    <a:cubicBezTo>
                      <a:pt x="109149" y="420223"/>
                      <a:pt x="109776" y="420574"/>
                      <a:pt x="110292" y="421054"/>
                    </a:cubicBezTo>
                    <a:moveTo>
                      <a:pt x="27998" y="495450"/>
                    </a:moveTo>
                    <a:cubicBezTo>
                      <a:pt x="27961" y="495450"/>
                      <a:pt x="27924" y="495413"/>
                      <a:pt x="27887" y="495376"/>
                    </a:cubicBezTo>
                    <a:cubicBezTo>
                      <a:pt x="28367" y="495819"/>
                      <a:pt x="28883" y="496244"/>
                      <a:pt x="29364" y="496687"/>
                    </a:cubicBezTo>
                    <a:cubicBezTo>
                      <a:pt x="28920" y="496281"/>
                      <a:pt x="28404" y="495838"/>
                      <a:pt x="27998" y="495450"/>
                    </a:cubicBezTo>
                    <a:moveTo>
                      <a:pt x="15559" y="479965"/>
                    </a:moveTo>
                    <a:cubicBezTo>
                      <a:pt x="15798" y="480408"/>
                      <a:pt x="16038" y="480796"/>
                      <a:pt x="16315" y="481202"/>
                    </a:cubicBezTo>
                    <a:cubicBezTo>
                      <a:pt x="16038" y="480796"/>
                      <a:pt x="15798" y="480408"/>
                      <a:pt x="15559" y="479965"/>
                    </a:cubicBezTo>
                    <a:moveTo>
                      <a:pt x="1864" y="440783"/>
                    </a:moveTo>
                    <a:cubicBezTo>
                      <a:pt x="1974" y="441503"/>
                      <a:pt x="2104" y="442223"/>
                      <a:pt x="2215" y="442924"/>
                    </a:cubicBezTo>
                    <a:cubicBezTo>
                      <a:pt x="2104" y="442223"/>
                      <a:pt x="1993" y="441503"/>
                      <a:pt x="1864" y="440783"/>
                    </a:cubicBezTo>
                    <a:moveTo>
                      <a:pt x="1476" y="438236"/>
                    </a:moveTo>
                    <a:cubicBezTo>
                      <a:pt x="1791" y="440746"/>
                      <a:pt x="2196" y="443164"/>
                      <a:pt x="2676" y="445600"/>
                    </a:cubicBezTo>
                    <a:cubicBezTo>
                      <a:pt x="3599" y="450621"/>
                      <a:pt x="4780" y="455308"/>
                      <a:pt x="6220" y="459719"/>
                    </a:cubicBezTo>
                    <a:cubicBezTo>
                      <a:pt x="6662" y="461196"/>
                      <a:pt x="7050" y="462709"/>
                      <a:pt x="7567" y="464093"/>
                    </a:cubicBezTo>
                    <a:cubicBezTo>
                      <a:pt x="9524" y="469261"/>
                      <a:pt x="11868" y="473875"/>
                      <a:pt x="14451" y="478212"/>
                    </a:cubicBezTo>
                    <a:cubicBezTo>
                      <a:pt x="15318" y="479762"/>
                      <a:pt x="16278" y="481239"/>
                      <a:pt x="17238" y="482715"/>
                    </a:cubicBezTo>
                    <a:cubicBezTo>
                      <a:pt x="20173" y="487016"/>
                      <a:pt x="23366" y="490947"/>
                      <a:pt x="26872" y="494416"/>
                    </a:cubicBezTo>
                    <a:cubicBezTo>
                      <a:pt x="27223" y="494767"/>
                      <a:pt x="27462" y="495247"/>
                      <a:pt x="27869" y="495616"/>
                    </a:cubicBezTo>
                    <a:cubicBezTo>
                      <a:pt x="29456" y="497166"/>
                      <a:pt x="31209" y="498440"/>
                      <a:pt x="32925" y="499787"/>
                    </a:cubicBezTo>
                    <a:cubicBezTo>
                      <a:pt x="33553" y="500341"/>
                      <a:pt x="34198" y="500895"/>
                      <a:pt x="34827" y="501374"/>
                    </a:cubicBezTo>
                    <a:cubicBezTo>
                      <a:pt x="37023" y="503054"/>
                      <a:pt x="39274" y="504549"/>
                      <a:pt x="41581" y="505951"/>
                    </a:cubicBezTo>
                    <a:cubicBezTo>
                      <a:pt x="42412" y="506468"/>
                      <a:pt x="43261" y="506985"/>
                      <a:pt x="44092" y="507465"/>
                    </a:cubicBezTo>
                    <a:cubicBezTo>
                      <a:pt x="46325" y="508775"/>
                      <a:pt x="48632" y="509938"/>
                      <a:pt x="50939" y="511008"/>
                    </a:cubicBezTo>
                    <a:cubicBezTo>
                      <a:pt x="51935" y="511488"/>
                      <a:pt x="52932" y="511968"/>
                      <a:pt x="53929" y="512356"/>
                    </a:cubicBezTo>
                    <a:cubicBezTo>
                      <a:pt x="56199" y="513352"/>
                      <a:pt x="58543" y="514220"/>
                      <a:pt x="60850" y="515069"/>
                    </a:cubicBezTo>
                    <a:cubicBezTo>
                      <a:pt x="61956" y="515419"/>
                      <a:pt x="62990" y="515788"/>
                      <a:pt x="64079" y="516139"/>
                    </a:cubicBezTo>
                    <a:cubicBezTo>
                      <a:pt x="66496" y="516859"/>
                      <a:pt x="68896" y="517579"/>
                      <a:pt x="71314" y="518169"/>
                    </a:cubicBezTo>
                    <a:cubicBezTo>
                      <a:pt x="72237" y="518409"/>
                      <a:pt x="73141" y="518612"/>
                      <a:pt x="74100" y="518797"/>
                    </a:cubicBezTo>
                    <a:cubicBezTo>
                      <a:pt x="76758" y="519424"/>
                      <a:pt x="79398" y="519941"/>
                      <a:pt x="82055" y="520421"/>
                    </a:cubicBezTo>
                    <a:cubicBezTo>
                      <a:pt x="82535" y="520458"/>
                      <a:pt x="82978" y="520532"/>
                      <a:pt x="83439" y="520624"/>
                    </a:cubicBezTo>
                    <a:cubicBezTo>
                      <a:pt x="92944" y="522100"/>
                      <a:pt x="102376" y="522765"/>
                      <a:pt x="111123" y="522765"/>
                    </a:cubicBezTo>
                    <a:cubicBezTo>
                      <a:pt x="114501" y="522765"/>
                      <a:pt x="117804" y="522691"/>
                      <a:pt x="120997" y="522525"/>
                    </a:cubicBezTo>
                    <a:cubicBezTo>
                      <a:pt x="122824" y="522451"/>
                      <a:pt x="303822" y="516047"/>
                      <a:pt x="344112" y="510473"/>
                    </a:cubicBezTo>
                    <a:lnTo>
                      <a:pt x="344221" y="510436"/>
                    </a:lnTo>
                    <a:lnTo>
                      <a:pt x="344221" y="428529"/>
                    </a:lnTo>
                    <a:lnTo>
                      <a:pt x="143458" y="428529"/>
                    </a:lnTo>
                    <a:lnTo>
                      <a:pt x="142351" y="428529"/>
                    </a:lnTo>
                    <a:cubicBezTo>
                      <a:pt x="132366" y="428529"/>
                      <a:pt x="122142" y="428363"/>
                      <a:pt x="114261" y="423952"/>
                    </a:cubicBezTo>
                    <a:cubicBezTo>
                      <a:pt x="111954" y="422641"/>
                      <a:pt x="109961" y="421017"/>
                      <a:pt x="108207" y="419061"/>
                    </a:cubicBezTo>
                    <a:cubicBezTo>
                      <a:pt x="108041" y="418895"/>
                      <a:pt x="107930" y="418618"/>
                      <a:pt x="107765" y="418470"/>
                    </a:cubicBezTo>
                    <a:cubicBezTo>
                      <a:pt x="106251" y="416606"/>
                      <a:pt x="104903" y="414576"/>
                      <a:pt x="103870" y="412140"/>
                    </a:cubicBezTo>
                    <a:cubicBezTo>
                      <a:pt x="103704" y="411826"/>
                      <a:pt x="103630" y="411383"/>
                      <a:pt x="103519" y="411032"/>
                    </a:cubicBezTo>
                    <a:cubicBezTo>
                      <a:pt x="101453" y="405828"/>
                      <a:pt x="100382" y="399460"/>
                      <a:pt x="100382" y="391654"/>
                    </a:cubicBezTo>
                    <a:lnTo>
                      <a:pt x="100382" y="310780"/>
                    </a:lnTo>
                    <a:lnTo>
                      <a:pt x="311924" y="304376"/>
                    </a:lnTo>
                    <a:lnTo>
                      <a:pt x="312034" y="304376"/>
                    </a:lnTo>
                    <a:lnTo>
                      <a:pt x="312034" y="221711"/>
                    </a:lnTo>
                    <a:lnTo>
                      <a:pt x="100382" y="214624"/>
                    </a:lnTo>
                    <a:lnTo>
                      <a:pt x="100382" y="133713"/>
                    </a:lnTo>
                    <a:cubicBezTo>
                      <a:pt x="100382" y="114224"/>
                      <a:pt x="100382" y="94015"/>
                      <a:pt x="137423" y="94015"/>
                    </a:cubicBezTo>
                    <a:lnTo>
                      <a:pt x="344221" y="94015"/>
                    </a:lnTo>
                    <a:lnTo>
                      <a:pt x="344221" y="11406"/>
                    </a:lnTo>
                    <a:lnTo>
                      <a:pt x="344112" y="11406"/>
                    </a:lnTo>
                    <a:cubicBezTo>
                      <a:pt x="298894" y="5038"/>
                      <a:pt x="115663" y="74"/>
                      <a:pt x="113800" y="37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6" y="0"/>
                      <a:pt x="87832" y="1070"/>
                      <a:pt x="75263" y="4023"/>
                    </a:cubicBezTo>
                    <a:cubicBezTo>
                      <a:pt x="71996" y="4780"/>
                      <a:pt x="68822" y="5647"/>
                      <a:pt x="65629" y="6681"/>
                    </a:cubicBezTo>
                    <a:cubicBezTo>
                      <a:pt x="65593" y="6681"/>
                      <a:pt x="65556" y="6718"/>
                      <a:pt x="65556" y="6718"/>
                    </a:cubicBezTo>
                    <a:cubicBezTo>
                      <a:pt x="53707" y="10538"/>
                      <a:pt x="42246" y="16426"/>
                      <a:pt x="32187" y="25100"/>
                    </a:cubicBezTo>
                    <a:cubicBezTo>
                      <a:pt x="31467" y="25727"/>
                      <a:pt x="30711" y="26300"/>
                      <a:pt x="30046" y="26927"/>
                    </a:cubicBezTo>
                    <a:cubicBezTo>
                      <a:pt x="29401" y="27518"/>
                      <a:pt x="28699" y="27998"/>
                      <a:pt x="28053" y="28644"/>
                    </a:cubicBezTo>
                    <a:cubicBezTo>
                      <a:pt x="27370" y="29271"/>
                      <a:pt x="26983" y="30120"/>
                      <a:pt x="26337" y="30784"/>
                    </a:cubicBezTo>
                    <a:cubicBezTo>
                      <a:pt x="22793" y="34476"/>
                      <a:pt x="19453" y="38499"/>
                      <a:pt x="16463" y="43113"/>
                    </a:cubicBezTo>
                    <a:cubicBezTo>
                      <a:pt x="15743" y="44220"/>
                      <a:pt x="15189" y="45457"/>
                      <a:pt x="14562" y="46620"/>
                    </a:cubicBezTo>
                    <a:cubicBezTo>
                      <a:pt x="12292" y="50551"/>
                      <a:pt x="10262" y="54814"/>
                      <a:pt x="8471" y="59391"/>
                    </a:cubicBezTo>
                    <a:cubicBezTo>
                      <a:pt x="7881" y="60905"/>
                      <a:pt x="7198" y="62326"/>
                      <a:pt x="6644" y="63931"/>
                    </a:cubicBezTo>
                    <a:cubicBezTo>
                      <a:pt x="4928" y="69099"/>
                      <a:pt x="3580" y="74784"/>
                      <a:pt x="2510" y="80800"/>
                    </a:cubicBezTo>
                    <a:cubicBezTo>
                      <a:pt x="2104" y="83070"/>
                      <a:pt x="1791" y="85414"/>
                      <a:pt x="1513" y="87758"/>
                    </a:cubicBezTo>
                    <a:cubicBezTo>
                      <a:pt x="831" y="92889"/>
                      <a:pt x="443" y="98296"/>
                      <a:pt x="314" y="104018"/>
                    </a:cubicBezTo>
                    <a:cubicBezTo>
                      <a:pt x="277" y="105457"/>
                      <a:pt x="0" y="106675"/>
                      <a:pt x="0" y="108152"/>
                    </a:cubicBezTo>
                    <a:lnTo>
                      <a:pt x="0" y="417935"/>
                    </a:lnTo>
                    <a:cubicBezTo>
                      <a:pt x="0" y="419614"/>
                      <a:pt x="314" y="420999"/>
                      <a:pt x="351" y="422623"/>
                    </a:cubicBezTo>
                    <a:cubicBezTo>
                      <a:pt x="479" y="428104"/>
                      <a:pt x="831" y="433346"/>
                      <a:pt x="1476" y="43823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1BA227F-554B-4440-B44E-9C9E98F95728}"/>
                  </a:ext>
                </a:extLst>
              </p:cNvPr>
              <p:cNvSpPr/>
              <p:nvPr/>
            </p:nvSpPr>
            <p:spPr>
              <a:xfrm>
                <a:off x="9709305" y="4219836"/>
                <a:ext cx="387907" cy="520402"/>
              </a:xfrm>
              <a:custGeom>
                <a:avLst/>
                <a:gdLst>
                  <a:gd name="connsiteX0" fmla="*/ 288504 w 387907"/>
                  <a:gd name="connsiteY0" fmla="*/ 8933 h 520402"/>
                  <a:gd name="connsiteX1" fmla="*/ 288024 w 387907"/>
                  <a:gd name="connsiteY1" fmla="*/ 8730 h 520402"/>
                  <a:gd name="connsiteX2" fmla="*/ 288504 w 387907"/>
                  <a:gd name="connsiteY2" fmla="*/ 8933 h 520402"/>
                  <a:gd name="connsiteX3" fmla="*/ 251075 w 387907"/>
                  <a:gd name="connsiteY3" fmla="*/ 228854 h 520402"/>
                  <a:gd name="connsiteX4" fmla="*/ 250041 w 387907"/>
                  <a:gd name="connsiteY4" fmla="*/ 229334 h 520402"/>
                  <a:gd name="connsiteX5" fmla="*/ 251075 w 387907"/>
                  <a:gd name="connsiteY5" fmla="*/ 228854 h 520402"/>
                  <a:gd name="connsiteX6" fmla="*/ 258273 w 387907"/>
                  <a:gd name="connsiteY6" fmla="*/ 222450 h 520402"/>
                  <a:gd name="connsiteX7" fmla="*/ 257830 w 387907"/>
                  <a:gd name="connsiteY7" fmla="*/ 222856 h 520402"/>
                  <a:gd name="connsiteX8" fmla="*/ 258273 w 387907"/>
                  <a:gd name="connsiteY8" fmla="*/ 222450 h 520402"/>
                  <a:gd name="connsiteX9" fmla="*/ 242160 w 387907"/>
                  <a:gd name="connsiteY9" fmla="*/ 92151 h 520402"/>
                  <a:gd name="connsiteX10" fmla="*/ 257073 w 387907"/>
                  <a:gd name="connsiteY10" fmla="*/ 103169 h 520402"/>
                  <a:gd name="connsiteX11" fmla="*/ 271026 w 387907"/>
                  <a:gd name="connsiteY11" fmla="*/ 162191 h 520402"/>
                  <a:gd name="connsiteX12" fmla="*/ 219626 w 387907"/>
                  <a:gd name="connsiteY12" fmla="*/ 235258 h 520402"/>
                  <a:gd name="connsiteX13" fmla="*/ 101046 w 387907"/>
                  <a:gd name="connsiteY13" fmla="*/ 235258 h 520402"/>
                  <a:gd name="connsiteX14" fmla="*/ 101046 w 387907"/>
                  <a:gd name="connsiteY14" fmla="*/ 88367 h 520402"/>
                  <a:gd name="connsiteX15" fmla="*/ 219626 w 387907"/>
                  <a:gd name="connsiteY15" fmla="*/ 88367 h 520402"/>
                  <a:gd name="connsiteX16" fmla="*/ 241829 w 387907"/>
                  <a:gd name="connsiteY16" fmla="*/ 91984 h 520402"/>
                  <a:gd name="connsiteX17" fmla="*/ 242160 w 387907"/>
                  <a:gd name="connsiteY17" fmla="*/ 92151 h 520402"/>
                  <a:gd name="connsiteX18" fmla="*/ 100364 w 387907"/>
                  <a:gd name="connsiteY18" fmla="*/ 313659 h 520402"/>
                  <a:gd name="connsiteX19" fmla="*/ 188067 w 387907"/>
                  <a:gd name="connsiteY19" fmla="*/ 323477 h 520402"/>
                  <a:gd name="connsiteX20" fmla="*/ 274588 w 387907"/>
                  <a:gd name="connsiteY20" fmla="*/ 520329 h 520402"/>
                  <a:gd name="connsiteX21" fmla="*/ 274662 w 387907"/>
                  <a:gd name="connsiteY21" fmla="*/ 520402 h 520402"/>
                  <a:gd name="connsiteX22" fmla="*/ 387907 w 387907"/>
                  <a:gd name="connsiteY22" fmla="*/ 520402 h 520402"/>
                  <a:gd name="connsiteX23" fmla="*/ 288467 w 387907"/>
                  <a:gd name="connsiteY23" fmla="*/ 315708 h 520402"/>
                  <a:gd name="connsiteX24" fmla="*/ 289334 w 387907"/>
                  <a:gd name="connsiteY24" fmla="*/ 315431 h 520402"/>
                  <a:gd name="connsiteX25" fmla="*/ 341805 w 387907"/>
                  <a:gd name="connsiteY25" fmla="*/ 283003 h 520402"/>
                  <a:gd name="connsiteX26" fmla="*/ 346972 w 387907"/>
                  <a:gd name="connsiteY26" fmla="*/ 275603 h 520402"/>
                  <a:gd name="connsiteX27" fmla="*/ 347489 w 387907"/>
                  <a:gd name="connsiteY27" fmla="*/ 274883 h 520402"/>
                  <a:gd name="connsiteX28" fmla="*/ 352214 w 387907"/>
                  <a:gd name="connsiteY28" fmla="*/ 266578 h 520402"/>
                  <a:gd name="connsiteX29" fmla="*/ 353561 w 387907"/>
                  <a:gd name="connsiteY29" fmla="*/ 263994 h 520402"/>
                  <a:gd name="connsiteX30" fmla="*/ 357418 w 387907"/>
                  <a:gd name="connsiteY30" fmla="*/ 255246 h 520402"/>
                  <a:gd name="connsiteX31" fmla="*/ 358894 w 387907"/>
                  <a:gd name="connsiteY31" fmla="*/ 251499 h 520402"/>
                  <a:gd name="connsiteX32" fmla="*/ 362161 w 387907"/>
                  <a:gd name="connsiteY32" fmla="*/ 241754 h 520402"/>
                  <a:gd name="connsiteX33" fmla="*/ 363398 w 387907"/>
                  <a:gd name="connsiteY33" fmla="*/ 237546 h 520402"/>
                  <a:gd name="connsiteX34" fmla="*/ 366185 w 387907"/>
                  <a:gd name="connsiteY34" fmla="*/ 225735 h 520402"/>
                  <a:gd name="connsiteX35" fmla="*/ 366979 w 387907"/>
                  <a:gd name="connsiteY35" fmla="*/ 222080 h 520402"/>
                  <a:gd name="connsiteX36" fmla="*/ 369397 w 387907"/>
                  <a:gd name="connsiteY36" fmla="*/ 206374 h 520402"/>
                  <a:gd name="connsiteX37" fmla="*/ 369599 w 387907"/>
                  <a:gd name="connsiteY37" fmla="*/ 204935 h 520402"/>
                  <a:gd name="connsiteX38" fmla="*/ 372109 w 387907"/>
                  <a:gd name="connsiteY38" fmla="*/ 162172 h 520402"/>
                  <a:gd name="connsiteX39" fmla="*/ 365908 w 387907"/>
                  <a:gd name="connsiteY39" fmla="*/ 101545 h 520402"/>
                  <a:gd name="connsiteX40" fmla="*/ 364764 w 387907"/>
                  <a:gd name="connsiteY40" fmla="*/ 97281 h 520402"/>
                  <a:gd name="connsiteX41" fmla="*/ 361386 w 387907"/>
                  <a:gd name="connsiteY41" fmla="*/ 85063 h 520402"/>
                  <a:gd name="connsiteX42" fmla="*/ 359430 w 387907"/>
                  <a:gd name="connsiteY42" fmla="*/ 79822 h 520402"/>
                  <a:gd name="connsiteX43" fmla="*/ 355573 w 387907"/>
                  <a:gd name="connsiteY43" fmla="*/ 70004 h 520402"/>
                  <a:gd name="connsiteX44" fmla="*/ 353542 w 387907"/>
                  <a:gd name="connsiteY44" fmla="*/ 66017 h 520402"/>
                  <a:gd name="connsiteX45" fmla="*/ 348449 w 387907"/>
                  <a:gd name="connsiteY45" fmla="*/ 56309 h 520402"/>
                  <a:gd name="connsiteX46" fmla="*/ 347969 w 387907"/>
                  <a:gd name="connsiteY46" fmla="*/ 55589 h 520402"/>
                  <a:gd name="connsiteX47" fmla="*/ 331377 w 387907"/>
                  <a:gd name="connsiteY47" fmla="*/ 34383 h 520402"/>
                  <a:gd name="connsiteX48" fmla="*/ 329513 w 387907"/>
                  <a:gd name="connsiteY48" fmla="*/ 32944 h 520402"/>
                  <a:gd name="connsiteX49" fmla="*/ 314397 w 387907"/>
                  <a:gd name="connsiteY49" fmla="*/ 21298 h 520402"/>
                  <a:gd name="connsiteX50" fmla="*/ 310411 w 387907"/>
                  <a:gd name="connsiteY50" fmla="*/ 18640 h 520402"/>
                  <a:gd name="connsiteX51" fmla="*/ 291641 w 387907"/>
                  <a:gd name="connsiteY51" fmla="*/ 10040 h 520402"/>
                  <a:gd name="connsiteX52" fmla="*/ 286308 w 387907"/>
                  <a:gd name="connsiteY52" fmla="*/ 8084 h 520402"/>
                  <a:gd name="connsiteX53" fmla="*/ 264198 w 387907"/>
                  <a:gd name="connsiteY53" fmla="*/ 2916 h 520402"/>
                  <a:gd name="connsiteX54" fmla="*/ 258864 w 387907"/>
                  <a:gd name="connsiteY54" fmla="*/ 1993 h 520402"/>
                  <a:gd name="connsiteX55" fmla="*/ 231733 w 387907"/>
                  <a:gd name="connsiteY55" fmla="*/ 203 h 520402"/>
                  <a:gd name="connsiteX56" fmla="*/ 228947 w 387907"/>
                  <a:gd name="connsiteY56" fmla="*/ 0 h 520402"/>
                  <a:gd name="connsiteX57" fmla="*/ 0 w 387907"/>
                  <a:gd name="connsiteY57" fmla="*/ 0 h 520402"/>
                  <a:gd name="connsiteX58" fmla="*/ 0 w 387907"/>
                  <a:gd name="connsiteY58" fmla="*/ 520365 h 520402"/>
                  <a:gd name="connsiteX59" fmla="*/ 100364 w 387907"/>
                  <a:gd name="connsiteY59" fmla="*/ 520365 h 520402"/>
                  <a:gd name="connsiteX60" fmla="*/ 100364 w 387907"/>
                  <a:gd name="connsiteY60" fmla="*/ 313659 h 52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87907" h="520402">
                    <a:moveTo>
                      <a:pt x="288504" y="8933"/>
                    </a:moveTo>
                    <a:cubicBezTo>
                      <a:pt x="288337" y="8896"/>
                      <a:pt x="288190" y="8822"/>
                      <a:pt x="288024" y="8730"/>
                    </a:cubicBezTo>
                    <a:cubicBezTo>
                      <a:pt x="288190" y="8822"/>
                      <a:pt x="288337" y="8896"/>
                      <a:pt x="288504" y="8933"/>
                    </a:cubicBezTo>
                    <a:moveTo>
                      <a:pt x="251075" y="228854"/>
                    </a:moveTo>
                    <a:cubicBezTo>
                      <a:pt x="250761" y="229057"/>
                      <a:pt x="250356" y="229131"/>
                      <a:pt x="250041" y="229334"/>
                    </a:cubicBezTo>
                    <a:cubicBezTo>
                      <a:pt x="250356" y="229131"/>
                      <a:pt x="250761" y="229057"/>
                      <a:pt x="251075" y="228854"/>
                    </a:cubicBezTo>
                    <a:moveTo>
                      <a:pt x="258273" y="222450"/>
                    </a:moveTo>
                    <a:cubicBezTo>
                      <a:pt x="258163" y="222616"/>
                      <a:pt x="257959" y="222727"/>
                      <a:pt x="257830" y="222856"/>
                    </a:cubicBezTo>
                    <a:cubicBezTo>
                      <a:pt x="257959" y="222727"/>
                      <a:pt x="258163" y="222616"/>
                      <a:pt x="258273" y="222450"/>
                    </a:cubicBezTo>
                    <a:moveTo>
                      <a:pt x="242160" y="92151"/>
                    </a:moveTo>
                    <a:cubicBezTo>
                      <a:pt x="248215" y="94624"/>
                      <a:pt x="253105" y="98241"/>
                      <a:pt x="257073" y="103169"/>
                    </a:cubicBezTo>
                    <a:cubicBezTo>
                      <a:pt x="266468" y="114814"/>
                      <a:pt x="271026" y="134156"/>
                      <a:pt x="271026" y="162191"/>
                    </a:cubicBezTo>
                    <a:cubicBezTo>
                      <a:pt x="271026" y="224332"/>
                      <a:pt x="254434" y="235258"/>
                      <a:pt x="219626" y="235258"/>
                    </a:cubicBezTo>
                    <a:lnTo>
                      <a:pt x="101046" y="235258"/>
                    </a:lnTo>
                    <a:lnTo>
                      <a:pt x="101046" y="88367"/>
                    </a:lnTo>
                    <a:lnTo>
                      <a:pt x="219626" y="88367"/>
                    </a:lnTo>
                    <a:cubicBezTo>
                      <a:pt x="228300" y="88367"/>
                      <a:pt x="235609" y="89511"/>
                      <a:pt x="241829" y="91984"/>
                    </a:cubicBezTo>
                    <a:cubicBezTo>
                      <a:pt x="241958" y="92021"/>
                      <a:pt x="242087" y="92114"/>
                      <a:pt x="242160" y="92151"/>
                    </a:cubicBezTo>
                    <a:moveTo>
                      <a:pt x="100364" y="313659"/>
                    </a:moveTo>
                    <a:lnTo>
                      <a:pt x="188067" y="323477"/>
                    </a:lnTo>
                    <a:lnTo>
                      <a:pt x="274588" y="520329"/>
                    </a:lnTo>
                    <a:lnTo>
                      <a:pt x="274662" y="520402"/>
                    </a:lnTo>
                    <a:lnTo>
                      <a:pt x="387907" y="520402"/>
                    </a:lnTo>
                    <a:lnTo>
                      <a:pt x="288467" y="315708"/>
                    </a:lnTo>
                    <a:lnTo>
                      <a:pt x="289334" y="315431"/>
                    </a:lnTo>
                    <a:cubicBezTo>
                      <a:pt x="304283" y="310743"/>
                      <a:pt x="324825" y="304302"/>
                      <a:pt x="341805" y="283003"/>
                    </a:cubicBezTo>
                    <a:cubicBezTo>
                      <a:pt x="343668" y="280696"/>
                      <a:pt x="345311" y="278150"/>
                      <a:pt x="346972" y="275603"/>
                    </a:cubicBezTo>
                    <a:cubicBezTo>
                      <a:pt x="347176" y="275326"/>
                      <a:pt x="347323" y="275123"/>
                      <a:pt x="347489" y="274883"/>
                    </a:cubicBezTo>
                    <a:cubicBezTo>
                      <a:pt x="349150" y="272262"/>
                      <a:pt x="350719" y="269475"/>
                      <a:pt x="352214" y="266578"/>
                    </a:cubicBezTo>
                    <a:cubicBezTo>
                      <a:pt x="352656" y="265747"/>
                      <a:pt x="353137" y="264898"/>
                      <a:pt x="353561" y="263994"/>
                    </a:cubicBezTo>
                    <a:cubicBezTo>
                      <a:pt x="354908" y="261207"/>
                      <a:pt x="356219" y="258272"/>
                      <a:pt x="357418" y="255246"/>
                    </a:cubicBezTo>
                    <a:cubicBezTo>
                      <a:pt x="357935" y="254009"/>
                      <a:pt x="358415" y="252828"/>
                      <a:pt x="358894" y="251499"/>
                    </a:cubicBezTo>
                    <a:cubicBezTo>
                      <a:pt x="360095" y="248399"/>
                      <a:pt x="361128" y="245095"/>
                      <a:pt x="362161" y="241754"/>
                    </a:cubicBezTo>
                    <a:cubicBezTo>
                      <a:pt x="362567" y="240315"/>
                      <a:pt x="362992" y="238968"/>
                      <a:pt x="363398" y="237546"/>
                    </a:cubicBezTo>
                    <a:cubicBezTo>
                      <a:pt x="364431" y="233763"/>
                      <a:pt x="365354" y="229795"/>
                      <a:pt x="366185" y="225735"/>
                    </a:cubicBezTo>
                    <a:cubicBezTo>
                      <a:pt x="366425" y="224498"/>
                      <a:pt x="366702" y="223317"/>
                      <a:pt x="366979" y="222080"/>
                    </a:cubicBezTo>
                    <a:cubicBezTo>
                      <a:pt x="367938" y="217023"/>
                      <a:pt x="368731" y="211782"/>
                      <a:pt x="369397" y="206374"/>
                    </a:cubicBezTo>
                    <a:cubicBezTo>
                      <a:pt x="369470" y="205895"/>
                      <a:pt x="369562" y="205415"/>
                      <a:pt x="369599" y="204935"/>
                    </a:cubicBezTo>
                    <a:cubicBezTo>
                      <a:pt x="371186" y="191776"/>
                      <a:pt x="372109" y="177602"/>
                      <a:pt x="372109" y="162172"/>
                    </a:cubicBezTo>
                    <a:cubicBezTo>
                      <a:pt x="372109" y="139619"/>
                      <a:pt x="370005" y="119447"/>
                      <a:pt x="365908" y="101545"/>
                    </a:cubicBezTo>
                    <a:cubicBezTo>
                      <a:pt x="365595" y="100068"/>
                      <a:pt x="365151" y="98721"/>
                      <a:pt x="364764" y="97281"/>
                    </a:cubicBezTo>
                    <a:cubicBezTo>
                      <a:pt x="363730" y="93110"/>
                      <a:pt x="362659" y="88976"/>
                      <a:pt x="361386" y="85063"/>
                    </a:cubicBezTo>
                    <a:cubicBezTo>
                      <a:pt x="360796" y="83236"/>
                      <a:pt x="360076" y="81557"/>
                      <a:pt x="359430" y="79822"/>
                    </a:cubicBezTo>
                    <a:cubicBezTo>
                      <a:pt x="358193" y="76481"/>
                      <a:pt x="357013" y="73104"/>
                      <a:pt x="355573" y="70004"/>
                    </a:cubicBezTo>
                    <a:cubicBezTo>
                      <a:pt x="354945" y="68619"/>
                      <a:pt x="354225" y="67383"/>
                      <a:pt x="353542" y="66017"/>
                    </a:cubicBezTo>
                    <a:cubicBezTo>
                      <a:pt x="351918" y="62676"/>
                      <a:pt x="350276" y="59373"/>
                      <a:pt x="348449" y="56309"/>
                    </a:cubicBezTo>
                    <a:cubicBezTo>
                      <a:pt x="348282" y="56032"/>
                      <a:pt x="348135" y="55829"/>
                      <a:pt x="347969" y="55589"/>
                    </a:cubicBezTo>
                    <a:cubicBezTo>
                      <a:pt x="343115" y="47672"/>
                      <a:pt x="337670" y="40548"/>
                      <a:pt x="331377" y="34383"/>
                    </a:cubicBezTo>
                    <a:cubicBezTo>
                      <a:pt x="330823" y="33867"/>
                      <a:pt x="330067" y="33516"/>
                      <a:pt x="329513" y="32944"/>
                    </a:cubicBezTo>
                    <a:cubicBezTo>
                      <a:pt x="324825" y="28533"/>
                      <a:pt x="319731" y="24713"/>
                      <a:pt x="314397" y="21298"/>
                    </a:cubicBezTo>
                    <a:cubicBezTo>
                      <a:pt x="313050" y="20431"/>
                      <a:pt x="311814" y="19434"/>
                      <a:pt x="310411" y="18640"/>
                    </a:cubicBezTo>
                    <a:cubicBezTo>
                      <a:pt x="304486" y="15226"/>
                      <a:pt x="298156" y="12476"/>
                      <a:pt x="291641" y="10040"/>
                    </a:cubicBezTo>
                    <a:cubicBezTo>
                      <a:pt x="289851" y="9412"/>
                      <a:pt x="288135" y="8656"/>
                      <a:pt x="286308" y="8084"/>
                    </a:cubicBezTo>
                    <a:cubicBezTo>
                      <a:pt x="279313" y="5814"/>
                      <a:pt x="271875" y="4190"/>
                      <a:pt x="264198" y="2916"/>
                    </a:cubicBezTo>
                    <a:cubicBezTo>
                      <a:pt x="262407" y="2639"/>
                      <a:pt x="260690" y="2233"/>
                      <a:pt x="258864" y="1993"/>
                    </a:cubicBezTo>
                    <a:cubicBezTo>
                      <a:pt x="250152" y="849"/>
                      <a:pt x="241091" y="277"/>
                      <a:pt x="231733" y="203"/>
                    </a:cubicBezTo>
                    <a:cubicBezTo>
                      <a:pt x="230736" y="166"/>
                      <a:pt x="229943" y="0"/>
                      <a:pt x="2289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4" y="520365"/>
                    </a:lnTo>
                    <a:lnTo>
                      <a:pt x="100364" y="313659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D9F97DC-26C4-4B9F-83E7-8F4EE27F9BF7}"/>
                </a:ext>
              </a:extLst>
            </p:cNvPr>
            <p:cNvSpPr/>
            <p:nvPr/>
          </p:nvSpPr>
          <p:spPr>
            <a:xfrm>
              <a:off x="10156253" y="4219892"/>
              <a:ext cx="460826" cy="520365"/>
            </a:xfrm>
            <a:custGeom>
              <a:avLst/>
              <a:gdLst>
                <a:gd name="connsiteX0" fmla="*/ 293191 w 460826"/>
                <a:gd name="connsiteY0" fmla="*/ 316907 h 520365"/>
                <a:gd name="connsiteX1" fmla="*/ 171917 w 460826"/>
                <a:gd name="connsiteY1" fmla="*/ 316907 h 520365"/>
                <a:gd name="connsiteX2" fmla="*/ 234722 w 460826"/>
                <a:gd name="connsiteY2" fmla="*/ 131222 h 520365"/>
                <a:gd name="connsiteX3" fmla="*/ 293191 w 460826"/>
                <a:gd name="connsiteY3" fmla="*/ 316907 h 520365"/>
                <a:gd name="connsiteX4" fmla="*/ 354059 w 460826"/>
                <a:gd name="connsiteY4" fmla="*/ 520365 h 520365"/>
                <a:gd name="connsiteX5" fmla="*/ 460827 w 460826"/>
                <a:gd name="connsiteY5" fmla="*/ 520365 h 520365"/>
                <a:gd name="connsiteX6" fmla="*/ 290570 w 460826"/>
                <a:gd name="connsiteY6" fmla="*/ 74 h 520365"/>
                <a:gd name="connsiteX7" fmla="*/ 290570 w 460826"/>
                <a:gd name="connsiteY7" fmla="*/ 0 h 520365"/>
                <a:gd name="connsiteX8" fmla="*/ 176679 w 460826"/>
                <a:gd name="connsiteY8" fmla="*/ 0 h 520365"/>
                <a:gd name="connsiteX9" fmla="*/ 37 w 460826"/>
                <a:gd name="connsiteY9" fmla="*/ 520199 h 520365"/>
                <a:gd name="connsiteX10" fmla="*/ 0 w 460826"/>
                <a:gd name="connsiteY10" fmla="*/ 520365 h 520365"/>
                <a:gd name="connsiteX11" fmla="*/ 107469 w 460826"/>
                <a:gd name="connsiteY11" fmla="*/ 520365 h 520365"/>
                <a:gd name="connsiteX12" fmla="*/ 145378 w 460826"/>
                <a:gd name="connsiteY12" fmla="*/ 405256 h 520365"/>
                <a:gd name="connsiteX13" fmla="*/ 316814 w 460826"/>
                <a:gd name="connsiteY13" fmla="*/ 405256 h 520365"/>
                <a:gd name="connsiteX14" fmla="*/ 354040 w 460826"/>
                <a:gd name="connsiteY14" fmla="*/ 520292 h 520365"/>
                <a:gd name="connsiteX15" fmla="*/ 354040 w 460826"/>
                <a:gd name="connsiteY15" fmla="*/ 520365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26" h="520365">
                  <a:moveTo>
                    <a:pt x="293191" y="316907"/>
                  </a:moveTo>
                  <a:lnTo>
                    <a:pt x="171917" y="316907"/>
                  </a:lnTo>
                  <a:lnTo>
                    <a:pt x="234722" y="131222"/>
                  </a:lnTo>
                  <a:lnTo>
                    <a:pt x="293191" y="316907"/>
                  </a:lnTo>
                  <a:close/>
                  <a:moveTo>
                    <a:pt x="354059" y="520365"/>
                  </a:moveTo>
                  <a:lnTo>
                    <a:pt x="460827" y="520365"/>
                  </a:lnTo>
                  <a:lnTo>
                    <a:pt x="290570" y="74"/>
                  </a:lnTo>
                  <a:lnTo>
                    <a:pt x="290570" y="0"/>
                  </a:lnTo>
                  <a:lnTo>
                    <a:pt x="176679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469" y="520365"/>
                  </a:lnTo>
                  <a:lnTo>
                    <a:pt x="145378" y="405256"/>
                  </a:lnTo>
                  <a:lnTo>
                    <a:pt x="316814" y="405256"/>
                  </a:lnTo>
                  <a:lnTo>
                    <a:pt x="354040" y="520292"/>
                  </a:lnTo>
                  <a:lnTo>
                    <a:pt x="354040" y="520365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5D2AF1-1030-4A2E-B764-0988F4316557}"/>
                </a:ext>
              </a:extLst>
            </p:cNvPr>
            <p:cNvSpPr/>
            <p:nvPr/>
          </p:nvSpPr>
          <p:spPr>
            <a:xfrm>
              <a:off x="10606080" y="4219892"/>
              <a:ext cx="387113" cy="520365"/>
            </a:xfrm>
            <a:custGeom>
              <a:avLst/>
              <a:gdLst>
                <a:gd name="connsiteX0" fmla="*/ 141649 w 387113"/>
                <a:gd name="connsiteY0" fmla="*/ 520365 h 520365"/>
                <a:gd name="connsiteX1" fmla="*/ 241976 w 387113"/>
                <a:gd name="connsiteY1" fmla="*/ 520365 h 520365"/>
                <a:gd name="connsiteX2" fmla="*/ 241976 w 387113"/>
                <a:gd name="connsiteY2" fmla="*/ 91892 h 520365"/>
                <a:gd name="connsiteX3" fmla="*/ 387114 w 387113"/>
                <a:gd name="connsiteY3" fmla="*/ 91892 h 520365"/>
                <a:gd name="connsiteX4" fmla="*/ 387114 w 387113"/>
                <a:gd name="connsiteY4" fmla="*/ 0 h 520365"/>
                <a:gd name="connsiteX5" fmla="*/ 0 w 387113"/>
                <a:gd name="connsiteY5" fmla="*/ 0 h 520365"/>
                <a:gd name="connsiteX6" fmla="*/ 0 w 387113"/>
                <a:gd name="connsiteY6" fmla="*/ 91892 h 520365"/>
                <a:gd name="connsiteX7" fmla="*/ 141649 w 387113"/>
                <a:gd name="connsiteY7" fmla="*/ 91892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113" h="520365">
                  <a:moveTo>
                    <a:pt x="141649" y="520365"/>
                  </a:moveTo>
                  <a:lnTo>
                    <a:pt x="241976" y="520365"/>
                  </a:lnTo>
                  <a:lnTo>
                    <a:pt x="241976" y="91892"/>
                  </a:lnTo>
                  <a:lnTo>
                    <a:pt x="387114" y="91892"/>
                  </a:lnTo>
                  <a:lnTo>
                    <a:pt x="387114" y="0"/>
                  </a:lnTo>
                  <a:lnTo>
                    <a:pt x="0" y="0"/>
                  </a:lnTo>
                  <a:lnTo>
                    <a:pt x="0" y="91892"/>
                  </a:lnTo>
                  <a:lnTo>
                    <a:pt x="141649" y="91892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0ABFC2B-2C0B-4368-8FAC-7B6490948797}"/>
                </a:ext>
              </a:extLst>
            </p:cNvPr>
            <p:cNvSpPr/>
            <p:nvPr/>
          </p:nvSpPr>
          <p:spPr>
            <a:xfrm>
              <a:off x="11076762" y="4219910"/>
              <a:ext cx="100326" cy="520365"/>
            </a:xfrm>
            <a:custGeom>
              <a:avLst/>
              <a:gdLst>
                <a:gd name="connsiteX0" fmla="*/ 0 w 100326"/>
                <a:gd name="connsiteY0" fmla="*/ 0 h 520365"/>
                <a:gd name="connsiteX1" fmla="*/ 100326 w 100326"/>
                <a:gd name="connsiteY1" fmla="*/ 0 h 520365"/>
                <a:gd name="connsiteX2" fmla="*/ 100326 w 100326"/>
                <a:gd name="connsiteY2" fmla="*/ 520366 h 520365"/>
                <a:gd name="connsiteX3" fmla="*/ 0 w 100326"/>
                <a:gd name="connsiteY3" fmla="*/ 520366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26" h="520365">
                  <a:moveTo>
                    <a:pt x="0" y="0"/>
                  </a:moveTo>
                  <a:lnTo>
                    <a:pt x="100326" y="0"/>
                  </a:lnTo>
                  <a:lnTo>
                    <a:pt x="100326" y="520366"/>
                  </a:lnTo>
                  <a:lnTo>
                    <a:pt x="0" y="520366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4" name="Graphic 4">
              <a:extLst>
                <a:ext uri="{FF2B5EF4-FFF2-40B4-BE49-F238E27FC236}">
                  <a16:creationId xmlns:a16="http://schemas.microsoft.com/office/drawing/2014/main" id="{38A3C9D8-1E80-447E-AC65-71B2B271F042}"/>
                </a:ext>
              </a:extLst>
            </p:cNvPr>
            <p:cNvGrpSpPr/>
            <p:nvPr/>
          </p:nvGrpSpPr>
          <p:grpSpPr>
            <a:xfrm>
              <a:off x="11269091" y="4216367"/>
              <a:ext cx="420703" cy="526732"/>
              <a:chOff x="11269091" y="4216367"/>
              <a:chExt cx="420703" cy="526732"/>
            </a:xfrm>
            <a:solidFill>
              <a:srgbClr val="9C9B9B"/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3087405-3FFE-4E66-9A33-97066813BA24}"/>
                  </a:ext>
                </a:extLst>
              </p:cNvPr>
              <p:cNvSpPr/>
              <p:nvPr/>
            </p:nvSpPr>
            <p:spPr>
              <a:xfrm>
                <a:off x="11605026" y="4239381"/>
                <a:ext cx="8157" cy="5056"/>
              </a:xfrm>
              <a:custGeom>
                <a:avLst/>
                <a:gdLst>
                  <a:gd name="connsiteX0" fmla="*/ 0 w 8157"/>
                  <a:gd name="connsiteY0" fmla="*/ 0 h 5056"/>
                  <a:gd name="connsiteX1" fmla="*/ 8157 w 8157"/>
                  <a:gd name="connsiteY1" fmla="*/ 5057 h 5056"/>
                  <a:gd name="connsiteX2" fmla="*/ 0 w 8157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7" h="5056">
                    <a:moveTo>
                      <a:pt x="0" y="0"/>
                    </a:moveTo>
                    <a:cubicBezTo>
                      <a:pt x="2824" y="1587"/>
                      <a:pt x="5537" y="3267"/>
                      <a:pt x="8157" y="5057"/>
                    </a:cubicBezTo>
                    <a:cubicBezTo>
                      <a:pt x="5556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78E9FF1-3714-4A13-8418-CF20B877556A}"/>
                  </a:ext>
                </a:extLst>
              </p:cNvPr>
              <p:cNvSpPr/>
              <p:nvPr/>
            </p:nvSpPr>
            <p:spPr>
              <a:xfrm>
                <a:off x="11579114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74" y="37"/>
                      <a:pt x="166" y="37"/>
                    </a:cubicBezTo>
                    <a:cubicBezTo>
                      <a:pt x="74" y="55"/>
                      <a:pt x="37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03570AB-7F27-4742-A8DC-7E23555BBB43}"/>
                  </a:ext>
                </a:extLst>
              </p:cNvPr>
              <p:cNvSpPr/>
              <p:nvPr/>
            </p:nvSpPr>
            <p:spPr>
              <a:xfrm>
                <a:off x="11269091" y="4216367"/>
                <a:ext cx="420703" cy="526732"/>
              </a:xfrm>
              <a:custGeom>
                <a:avLst/>
                <a:gdLst>
                  <a:gd name="connsiteX0" fmla="*/ 389273 w 420703"/>
                  <a:gd name="connsiteY0" fmla="*/ 81132 h 526732"/>
                  <a:gd name="connsiteX1" fmla="*/ 387649 w 420703"/>
                  <a:gd name="connsiteY1" fmla="*/ 77626 h 526732"/>
                  <a:gd name="connsiteX2" fmla="*/ 389273 w 420703"/>
                  <a:gd name="connsiteY2" fmla="*/ 81132 h 526732"/>
                  <a:gd name="connsiteX3" fmla="*/ 399922 w 420703"/>
                  <a:gd name="connsiteY3" fmla="*/ 106878 h 526732"/>
                  <a:gd name="connsiteX4" fmla="*/ 397578 w 420703"/>
                  <a:gd name="connsiteY4" fmla="*/ 99791 h 526732"/>
                  <a:gd name="connsiteX5" fmla="*/ 399922 w 420703"/>
                  <a:gd name="connsiteY5" fmla="*/ 106878 h 526732"/>
                  <a:gd name="connsiteX6" fmla="*/ 413690 w 420703"/>
                  <a:gd name="connsiteY6" fmla="*/ 165199 h 526732"/>
                  <a:gd name="connsiteX7" fmla="*/ 412251 w 420703"/>
                  <a:gd name="connsiteY7" fmla="*/ 155104 h 526732"/>
                  <a:gd name="connsiteX8" fmla="*/ 413690 w 420703"/>
                  <a:gd name="connsiteY8" fmla="*/ 165199 h 526732"/>
                  <a:gd name="connsiteX9" fmla="*/ 417307 w 420703"/>
                  <a:gd name="connsiteY9" fmla="*/ 194341 h 526732"/>
                  <a:gd name="connsiteX10" fmla="*/ 416920 w 420703"/>
                  <a:gd name="connsiteY10" fmla="*/ 188971 h 526732"/>
                  <a:gd name="connsiteX11" fmla="*/ 417307 w 420703"/>
                  <a:gd name="connsiteY11" fmla="*/ 194341 h 526732"/>
                  <a:gd name="connsiteX12" fmla="*/ 407950 w 420703"/>
                  <a:gd name="connsiteY12" fmla="*/ 135116 h 526732"/>
                  <a:gd name="connsiteX13" fmla="*/ 405754 w 420703"/>
                  <a:gd name="connsiteY13" fmla="*/ 125482 h 526732"/>
                  <a:gd name="connsiteX14" fmla="*/ 407950 w 420703"/>
                  <a:gd name="connsiteY14" fmla="*/ 135116 h 526732"/>
                  <a:gd name="connsiteX15" fmla="*/ 412656 w 420703"/>
                  <a:gd name="connsiteY15" fmla="*/ 373548 h 526732"/>
                  <a:gd name="connsiteX16" fmla="*/ 413284 w 420703"/>
                  <a:gd name="connsiteY16" fmla="*/ 369137 h 526732"/>
                  <a:gd name="connsiteX17" fmla="*/ 412656 w 420703"/>
                  <a:gd name="connsiteY17" fmla="*/ 373548 h 526732"/>
                  <a:gd name="connsiteX18" fmla="*/ 406455 w 420703"/>
                  <a:gd name="connsiteY18" fmla="*/ 401989 h 526732"/>
                  <a:gd name="connsiteX19" fmla="*/ 407600 w 420703"/>
                  <a:gd name="connsiteY19" fmla="*/ 396858 h 526732"/>
                  <a:gd name="connsiteX20" fmla="*/ 406455 w 420703"/>
                  <a:gd name="connsiteY20" fmla="*/ 401989 h 526732"/>
                  <a:gd name="connsiteX21" fmla="*/ 398538 w 420703"/>
                  <a:gd name="connsiteY21" fmla="*/ 426812 h 526732"/>
                  <a:gd name="connsiteX22" fmla="*/ 399682 w 420703"/>
                  <a:gd name="connsiteY22" fmla="*/ 423306 h 526732"/>
                  <a:gd name="connsiteX23" fmla="*/ 398538 w 420703"/>
                  <a:gd name="connsiteY23" fmla="*/ 426812 h 526732"/>
                  <a:gd name="connsiteX24" fmla="*/ 388867 w 420703"/>
                  <a:gd name="connsiteY24" fmla="*/ 448369 h 526732"/>
                  <a:gd name="connsiteX25" fmla="*/ 389181 w 420703"/>
                  <a:gd name="connsiteY25" fmla="*/ 447686 h 526732"/>
                  <a:gd name="connsiteX26" fmla="*/ 388867 w 420703"/>
                  <a:gd name="connsiteY26" fmla="*/ 448369 h 526732"/>
                  <a:gd name="connsiteX27" fmla="*/ 12218 w 420703"/>
                  <a:gd name="connsiteY27" fmla="*/ 139287 h 526732"/>
                  <a:gd name="connsiteX28" fmla="*/ 15522 w 420703"/>
                  <a:gd name="connsiteY28" fmla="*/ 125039 h 526732"/>
                  <a:gd name="connsiteX29" fmla="*/ 12218 w 420703"/>
                  <a:gd name="connsiteY29" fmla="*/ 139287 h 526732"/>
                  <a:gd name="connsiteX30" fmla="*/ 6681 w 420703"/>
                  <a:gd name="connsiteY30" fmla="*/ 169370 h 526732"/>
                  <a:gd name="connsiteX31" fmla="*/ 8822 w 420703"/>
                  <a:gd name="connsiteY31" fmla="*/ 154661 h 526732"/>
                  <a:gd name="connsiteX32" fmla="*/ 6681 w 420703"/>
                  <a:gd name="connsiteY32" fmla="*/ 169370 h 526732"/>
                  <a:gd name="connsiteX33" fmla="*/ 3193 w 420703"/>
                  <a:gd name="connsiteY33" fmla="*/ 198641 h 526732"/>
                  <a:gd name="connsiteX34" fmla="*/ 3987 w 420703"/>
                  <a:gd name="connsiteY34" fmla="*/ 188731 h 526732"/>
                  <a:gd name="connsiteX35" fmla="*/ 3193 w 420703"/>
                  <a:gd name="connsiteY35" fmla="*/ 198641 h 526732"/>
                  <a:gd name="connsiteX36" fmla="*/ 20173 w 420703"/>
                  <a:gd name="connsiteY36" fmla="*/ 110662 h 526732"/>
                  <a:gd name="connsiteX37" fmla="*/ 23956 w 420703"/>
                  <a:gd name="connsiteY37" fmla="*/ 99478 h 526732"/>
                  <a:gd name="connsiteX38" fmla="*/ 20173 w 420703"/>
                  <a:gd name="connsiteY38" fmla="*/ 110662 h 526732"/>
                  <a:gd name="connsiteX39" fmla="*/ 34089 w 420703"/>
                  <a:gd name="connsiteY39" fmla="*/ 77515 h 526732"/>
                  <a:gd name="connsiteX40" fmla="*/ 30951 w 420703"/>
                  <a:gd name="connsiteY40" fmla="*/ 84122 h 526732"/>
                  <a:gd name="connsiteX41" fmla="*/ 34089 w 420703"/>
                  <a:gd name="connsiteY41" fmla="*/ 77515 h 526732"/>
                  <a:gd name="connsiteX42" fmla="*/ 86392 w 420703"/>
                  <a:gd name="connsiteY42" fmla="*/ 506431 h 526732"/>
                  <a:gd name="connsiteX43" fmla="*/ 84251 w 420703"/>
                  <a:gd name="connsiteY43" fmla="*/ 505158 h 526732"/>
                  <a:gd name="connsiteX44" fmla="*/ 86392 w 420703"/>
                  <a:gd name="connsiteY44" fmla="*/ 506431 h 526732"/>
                  <a:gd name="connsiteX45" fmla="*/ 103353 w 420703"/>
                  <a:gd name="connsiteY45" fmla="*/ 513592 h 526732"/>
                  <a:gd name="connsiteX46" fmla="*/ 99257 w 420703"/>
                  <a:gd name="connsiteY46" fmla="*/ 511913 h 526732"/>
                  <a:gd name="connsiteX47" fmla="*/ 103353 w 420703"/>
                  <a:gd name="connsiteY47" fmla="*/ 513592 h 526732"/>
                  <a:gd name="connsiteX48" fmla="*/ 121404 w 420703"/>
                  <a:gd name="connsiteY48" fmla="*/ 518852 h 526732"/>
                  <a:gd name="connsiteX49" fmla="*/ 119576 w 420703"/>
                  <a:gd name="connsiteY49" fmla="*/ 518372 h 526732"/>
                  <a:gd name="connsiteX50" fmla="*/ 121404 w 420703"/>
                  <a:gd name="connsiteY50" fmla="*/ 518852 h 526732"/>
                  <a:gd name="connsiteX51" fmla="*/ 296975 w 420703"/>
                  <a:gd name="connsiteY51" fmla="*/ 403539 h 526732"/>
                  <a:gd name="connsiteX52" fmla="*/ 294151 w 420703"/>
                  <a:gd name="connsiteY52" fmla="*/ 407157 h 526732"/>
                  <a:gd name="connsiteX53" fmla="*/ 291088 w 420703"/>
                  <a:gd name="connsiteY53" fmla="*/ 410903 h 526732"/>
                  <a:gd name="connsiteX54" fmla="*/ 288337 w 420703"/>
                  <a:gd name="connsiteY54" fmla="*/ 413561 h 526732"/>
                  <a:gd name="connsiteX55" fmla="*/ 283373 w 420703"/>
                  <a:gd name="connsiteY55" fmla="*/ 417861 h 526732"/>
                  <a:gd name="connsiteX56" fmla="*/ 280752 w 420703"/>
                  <a:gd name="connsiteY56" fmla="*/ 419725 h 526732"/>
                  <a:gd name="connsiteX57" fmla="*/ 275215 w 420703"/>
                  <a:gd name="connsiteY57" fmla="*/ 423103 h 526732"/>
                  <a:gd name="connsiteX58" fmla="*/ 270952 w 420703"/>
                  <a:gd name="connsiteY58" fmla="*/ 425207 h 526732"/>
                  <a:gd name="connsiteX59" fmla="*/ 266744 w 420703"/>
                  <a:gd name="connsiteY59" fmla="*/ 426960 h 526732"/>
                  <a:gd name="connsiteX60" fmla="*/ 258716 w 420703"/>
                  <a:gd name="connsiteY60" fmla="*/ 429618 h 526732"/>
                  <a:gd name="connsiteX61" fmla="*/ 257239 w 420703"/>
                  <a:gd name="connsiteY61" fmla="*/ 430024 h 526732"/>
                  <a:gd name="connsiteX62" fmla="*/ 210380 w 420703"/>
                  <a:gd name="connsiteY62" fmla="*/ 434841 h 526732"/>
                  <a:gd name="connsiteX63" fmla="*/ 157319 w 420703"/>
                  <a:gd name="connsiteY63" fmla="*/ 429193 h 526732"/>
                  <a:gd name="connsiteX64" fmla="*/ 156802 w 420703"/>
                  <a:gd name="connsiteY64" fmla="*/ 429082 h 526732"/>
                  <a:gd name="connsiteX65" fmla="*/ 121846 w 420703"/>
                  <a:gd name="connsiteY65" fmla="*/ 404333 h 526732"/>
                  <a:gd name="connsiteX66" fmla="*/ 108392 w 420703"/>
                  <a:gd name="connsiteY66" fmla="*/ 371389 h 526732"/>
                  <a:gd name="connsiteX67" fmla="*/ 108226 w 420703"/>
                  <a:gd name="connsiteY67" fmla="*/ 370799 h 526732"/>
                  <a:gd name="connsiteX68" fmla="*/ 100345 w 420703"/>
                  <a:gd name="connsiteY68" fmla="*/ 267261 h 526732"/>
                  <a:gd name="connsiteX69" fmla="*/ 126405 w 420703"/>
                  <a:gd name="connsiteY69" fmla="*/ 117491 h 526732"/>
                  <a:gd name="connsiteX70" fmla="*/ 210380 w 420703"/>
                  <a:gd name="connsiteY70" fmla="*/ 91837 h 526732"/>
                  <a:gd name="connsiteX71" fmla="*/ 295110 w 420703"/>
                  <a:gd name="connsiteY71" fmla="*/ 118801 h 526732"/>
                  <a:gd name="connsiteX72" fmla="*/ 320413 w 420703"/>
                  <a:gd name="connsiteY72" fmla="*/ 267242 h 526732"/>
                  <a:gd name="connsiteX73" fmla="*/ 296975 w 420703"/>
                  <a:gd name="connsiteY73" fmla="*/ 403539 h 526732"/>
                  <a:gd name="connsiteX74" fmla="*/ 45992 w 420703"/>
                  <a:gd name="connsiteY74" fmla="*/ 58708 h 526732"/>
                  <a:gd name="connsiteX75" fmla="*/ 45826 w 420703"/>
                  <a:gd name="connsiteY75" fmla="*/ 58911 h 526732"/>
                  <a:gd name="connsiteX76" fmla="*/ 45992 w 420703"/>
                  <a:gd name="connsiteY76" fmla="*/ 58708 h 526732"/>
                  <a:gd name="connsiteX77" fmla="*/ 36155 w 420703"/>
                  <a:gd name="connsiteY77" fmla="*/ 73787 h 526732"/>
                  <a:gd name="connsiteX78" fmla="*/ 34882 w 420703"/>
                  <a:gd name="connsiteY78" fmla="*/ 75817 h 526732"/>
                  <a:gd name="connsiteX79" fmla="*/ 24861 w 420703"/>
                  <a:gd name="connsiteY79" fmla="*/ 96931 h 526732"/>
                  <a:gd name="connsiteX80" fmla="*/ 24657 w 420703"/>
                  <a:gd name="connsiteY80" fmla="*/ 97374 h 526732"/>
                  <a:gd name="connsiteX81" fmla="*/ 0 w 420703"/>
                  <a:gd name="connsiteY81" fmla="*/ 267261 h 526732"/>
                  <a:gd name="connsiteX82" fmla="*/ 8434 w 420703"/>
                  <a:gd name="connsiteY82" fmla="*/ 378513 h 526732"/>
                  <a:gd name="connsiteX83" fmla="*/ 9302 w 420703"/>
                  <a:gd name="connsiteY83" fmla="*/ 382647 h 526732"/>
                  <a:gd name="connsiteX84" fmla="*/ 14673 w 420703"/>
                  <a:gd name="connsiteY84" fmla="*/ 406714 h 526732"/>
                  <a:gd name="connsiteX85" fmla="*/ 16739 w 420703"/>
                  <a:gd name="connsiteY85" fmla="*/ 413284 h 526732"/>
                  <a:gd name="connsiteX86" fmla="*/ 22701 w 420703"/>
                  <a:gd name="connsiteY86" fmla="*/ 431463 h 526732"/>
                  <a:gd name="connsiteX87" fmla="*/ 25654 w 420703"/>
                  <a:gd name="connsiteY87" fmla="*/ 438107 h 526732"/>
                  <a:gd name="connsiteX88" fmla="*/ 32501 w 420703"/>
                  <a:gd name="connsiteY88" fmla="*/ 452872 h 526732"/>
                  <a:gd name="connsiteX89" fmla="*/ 35528 w 420703"/>
                  <a:gd name="connsiteY89" fmla="*/ 457726 h 526732"/>
                  <a:gd name="connsiteX90" fmla="*/ 56881 w 420703"/>
                  <a:gd name="connsiteY90" fmla="*/ 485761 h 526732"/>
                  <a:gd name="connsiteX91" fmla="*/ 210380 w 420703"/>
                  <a:gd name="connsiteY91" fmla="*/ 526733 h 526732"/>
                  <a:gd name="connsiteX92" fmla="*/ 249838 w 420703"/>
                  <a:gd name="connsiteY92" fmla="*/ 525293 h 526732"/>
                  <a:gd name="connsiteX93" fmla="*/ 261336 w 420703"/>
                  <a:gd name="connsiteY93" fmla="*/ 524297 h 526732"/>
                  <a:gd name="connsiteX94" fmla="*/ 274108 w 420703"/>
                  <a:gd name="connsiteY94" fmla="*/ 522783 h 526732"/>
                  <a:gd name="connsiteX95" fmla="*/ 296975 w 420703"/>
                  <a:gd name="connsiteY95" fmla="*/ 518483 h 526732"/>
                  <a:gd name="connsiteX96" fmla="*/ 300869 w 420703"/>
                  <a:gd name="connsiteY96" fmla="*/ 517339 h 526732"/>
                  <a:gd name="connsiteX97" fmla="*/ 303526 w 420703"/>
                  <a:gd name="connsiteY97" fmla="*/ 516545 h 526732"/>
                  <a:gd name="connsiteX98" fmla="*/ 311278 w 420703"/>
                  <a:gd name="connsiteY98" fmla="*/ 514164 h 526732"/>
                  <a:gd name="connsiteX99" fmla="*/ 318162 w 420703"/>
                  <a:gd name="connsiteY99" fmla="*/ 511820 h 526732"/>
                  <a:gd name="connsiteX100" fmla="*/ 324844 w 420703"/>
                  <a:gd name="connsiteY100" fmla="*/ 509237 h 526732"/>
                  <a:gd name="connsiteX101" fmla="*/ 321373 w 420703"/>
                  <a:gd name="connsiteY101" fmla="*/ 510381 h 526732"/>
                  <a:gd name="connsiteX102" fmla="*/ 348190 w 420703"/>
                  <a:gd name="connsiteY102" fmla="*/ 495948 h 526732"/>
                  <a:gd name="connsiteX103" fmla="*/ 346639 w 420703"/>
                  <a:gd name="connsiteY103" fmla="*/ 497259 h 526732"/>
                  <a:gd name="connsiteX104" fmla="*/ 348744 w 420703"/>
                  <a:gd name="connsiteY104" fmla="*/ 495635 h 526732"/>
                  <a:gd name="connsiteX105" fmla="*/ 350367 w 420703"/>
                  <a:gd name="connsiteY105" fmla="*/ 494361 h 526732"/>
                  <a:gd name="connsiteX106" fmla="*/ 360555 w 420703"/>
                  <a:gd name="connsiteY106" fmla="*/ 485816 h 526732"/>
                  <a:gd name="connsiteX107" fmla="*/ 357732 w 420703"/>
                  <a:gd name="connsiteY107" fmla="*/ 488123 h 526732"/>
                  <a:gd name="connsiteX108" fmla="*/ 361589 w 420703"/>
                  <a:gd name="connsiteY108" fmla="*/ 484856 h 526732"/>
                  <a:gd name="connsiteX109" fmla="*/ 360555 w 420703"/>
                  <a:gd name="connsiteY109" fmla="*/ 485816 h 526732"/>
                  <a:gd name="connsiteX110" fmla="*/ 363822 w 420703"/>
                  <a:gd name="connsiteY110" fmla="*/ 483103 h 526732"/>
                  <a:gd name="connsiteX111" fmla="*/ 387889 w 420703"/>
                  <a:gd name="connsiteY111" fmla="*/ 450399 h 526732"/>
                  <a:gd name="connsiteX112" fmla="*/ 387999 w 420703"/>
                  <a:gd name="connsiteY112" fmla="*/ 450159 h 526732"/>
                  <a:gd name="connsiteX113" fmla="*/ 397467 w 420703"/>
                  <a:gd name="connsiteY113" fmla="*/ 429710 h 526732"/>
                  <a:gd name="connsiteX114" fmla="*/ 397745 w 420703"/>
                  <a:gd name="connsiteY114" fmla="*/ 429027 h 526732"/>
                  <a:gd name="connsiteX115" fmla="*/ 420704 w 420703"/>
                  <a:gd name="connsiteY115" fmla="*/ 267261 h 526732"/>
                  <a:gd name="connsiteX116" fmla="*/ 405145 w 420703"/>
                  <a:gd name="connsiteY116" fmla="*/ 122824 h 526732"/>
                  <a:gd name="connsiteX117" fmla="*/ 404868 w 420703"/>
                  <a:gd name="connsiteY117" fmla="*/ 121902 h 526732"/>
                  <a:gd name="connsiteX118" fmla="*/ 396877 w 420703"/>
                  <a:gd name="connsiteY118" fmla="*/ 97632 h 526732"/>
                  <a:gd name="connsiteX119" fmla="*/ 395640 w 420703"/>
                  <a:gd name="connsiteY119" fmla="*/ 94919 h 526732"/>
                  <a:gd name="connsiteX120" fmla="*/ 386800 w 420703"/>
                  <a:gd name="connsiteY120" fmla="*/ 75909 h 526732"/>
                  <a:gd name="connsiteX121" fmla="*/ 384844 w 420703"/>
                  <a:gd name="connsiteY121" fmla="*/ 72735 h 526732"/>
                  <a:gd name="connsiteX122" fmla="*/ 375025 w 420703"/>
                  <a:gd name="connsiteY122" fmla="*/ 57379 h 526732"/>
                  <a:gd name="connsiteX123" fmla="*/ 374822 w 420703"/>
                  <a:gd name="connsiteY123" fmla="*/ 57103 h 526732"/>
                  <a:gd name="connsiteX124" fmla="*/ 361902 w 420703"/>
                  <a:gd name="connsiteY124" fmla="*/ 42190 h 526732"/>
                  <a:gd name="connsiteX125" fmla="*/ 354945 w 420703"/>
                  <a:gd name="connsiteY125" fmla="*/ 36303 h 526732"/>
                  <a:gd name="connsiteX126" fmla="*/ 358489 w 420703"/>
                  <a:gd name="connsiteY126" fmla="*/ 39440 h 526732"/>
                  <a:gd name="connsiteX127" fmla="*/ 348983 w 420703"/>
                  <a:gd name="connsiteY127" fmla="*/ 31486 h 526732"/>
                  <a:gd name="connsiteX128" fmla="*/ 350497 w 420703"/>
                  <a:gd name="connsiteY128" fmla="*/ 32556 h 526732"/>
                  <a:gd name="connsiteX129" fmla="*/ 344056 w 420703"/>
                  <a:gd name="connsiteY129" fmla="*/ 28016 h 526732"/>
                  <a:gd name="connsiteX130" fmla="*/ 344776 w 420703"/>
                  <a:gd name="connsiteY130" fmla="*/ 28533 h 526732"/>
                  <a:gd name="connsiteX131" fmla="*/ 333684 w 420703"/>
                  <a:gd name="connsiteY131" fmla="*/ 21815 h 526732"/>
                  <a:gd name="connsiteX132" fmla="*/ 335917 w 420703"/>
                  <a:gd name="connsiteY132" fmla="*/ 23015 h 526732"/>
                  <a:gd name="connsiteX133" fmla="*/ 331266 w 420703"/>
                  <a:gd name="connsiteY133" fmla="*/ 20357 h 526732"/>
                  <a:gd name="connsiteX134" fmla="*/ 331155 w 420703"/>
                  <a:gd name="connsiteY134" fmla="*/ 20320 h 526732"/>
                  <a:gd name="connsiteX135" fmla="*/ 329162 w 420703"/>
                  <a:gd name="connsiteY135" fmla="*/ 19453 h 526732"/>
                  <a:gd name="connsiteX136" fmla="*/ 329402 w 420703"/>
                  <a:gd name="connsiteY136" fmla="*/ 19563 h 526732"/>
                  <a:gd name="connsiteX137" fmla="*/ 319768 w 420703"/>
                  <a:gd name="connsiteY137" fmla="*/ 15466 h 526732"/>
                  <a:gd name="connsiteX138" fmla="*/ 321798 w 420703"/>
                  <a:gd name="connsiteY138" fmla="*/ 16223 h 526732"/>
                  <a:gd name="connsiteX139" fmla="*/ 310189 w 420703"/>
                  <a:gd name="connsiteY139" fmla="*/ 11812 h 526732"/>
                  <a:gd name="connsiteX140" fmla="*/ 310706 w 420703"/>
                  <a:gd name="connsiteY140" fmla="*/ 12015 h 526732"/>
                  <a:gd name="connsiteX141" fmla="*/ 308602 w 420703"/>
                  <a:gd name="connsiteY141" fmla="*/ 11424 h 526732"/>
                  <a:gd name="connsiteX142" fmla="*/ 310042 w 420703"/>
                  <a:gd name="connsiteY142" fmla="*/ 11775 h 526732"/>
                  <a:gd name="connsiteX143" fmla="*/ 295443 w 420703"/>
                  <a:gd name="connsiteY143" fmla="*/ 7475 h 526732"/>
                  <a:gd name="connsiteX144" fmla="*/ 210398 w 420703"/>
                  <a:gd name="connsiteY144" fmla="*/ 0 h 526732"/>
                  <a:gd name="connsiteX145" fmla="*/ 60167 w 420703"/>
                  <a:gd name="connsiteY145" fmla="*/ 42209 h 526732"/>
                  <a:gd name="connsiteX146" fmla="*/ 47598 w 420703"/>
                  <a:gd name="connsiteY146" fmla="*/ 56531 h 526732"/>
                  <a:gd name="connsiteX147" fmla="*/ 46841 w 420703"/>
                  <a:gd name="connsiteY147" fmla="*/ 57398 h 526732"/>
                  <a:gd name="connsiteX148" fmla="*/ 36155 w 420703"/>
                  <a:gd name="connsiteY148" fmla="*/ 73787 h 52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20703" h="526732">
                    <a:moveTo>
                      <a:pt x="389273" y="81132"/>
                    </a:moveTo>
                    <a:cubicBezTo>
                      <a:pt x="388719" y="80025"/>
                      <a:pt x="388239" y="78715"/>
                      <a:pt x="387649" y="77626"/>
                    </a:cubicBezTo>
                    <a:cubicBezTo>
                      <a:pt x="388221" y="78715"/>
                      <a:pt x="388701" y="80025"/>
                      <a:pt x="389273" y="81132"/>
                    </a:cubicBezTo>
                    <a:moveTo>
                      <a:pt x="399922" y="106878"/>
                    </a:moveTo>
                    <a:cubicBezTo>
                      <a:pt x="399129" y="104571"/>
                      <a:pt x="398446" y="102025"/>
                      <a:pt x="397578" y="99791"/>
                    </a:cubicBezTo>
                    <a:cubicBezTo>
                      <a:pt x="398446" y="102025"/>
                      <a:pt x="399129" y="104571"/>
                      <a:pt x="399922" y="106878"/>
                    </a:cubicBezTo>
                    <a:moveTo>
                      <a:pt x="413690" y="165199"/>
                    </a:moveTo>
                    <a:cubicBezTo>
                      <a:pt x="413211" y="161896"/>
                      <a:pt x="412823" y="158315"/>
                      <a:pt x="412251" y="155104"/>
                    </a:cubicBezTo>
                    <a:cubicBezTo>
                      <a:pt x="412804" y="158315"/>
                      <a:pt x="413211" y="161896"/>
                      <a:pt x="413690" y="165199"/>
                    </a:cubicBezTo>
                    <a:moveTo>
                      <a:pt x="417307" y="194341"/>
                    </a:moveTo>
                    <a:cubicBezTo>
                      <a:pt x="417141" y="192625"/>
                      <a:pt x="417068" y="190687"/>
                      <a:pt x="416920" y="188971"/>
                    </a:cubicBezTo>
                    <a:cubicBezTo>
                      <a:pt x="417068" y="190687"/>
                      <a:pt x="417141" y="192606"/>
                      <a:pt x="417307" y="194341"/>
                    </a:cubicBezTo>
                    <a:moveTo>
                      <a:pt x="407950" y="135116"/>
                    </a:moveTo>
                    <a:cubicBezTo>
                      <a:pt x="407230" y="131979"/>
                      <a:pt x="406603" y="128509"/>
                      <a:pt x="405754" y="125482"/>
                    </a:cubicBezTo>
                    <a:cubicBezTo>
                      <a:pt x="406603" y="128564"/>
                      <a:pt x="407249" y="131942"/>
                      <a:pt x="407950" y="135116"/>
                    </a:cubicBezTo>
                    <a:moveTo>
                      <a:pt x="412656" y="373548"/>
                    </a:moveTo>
                    <a:cubicBezTo>
                      <a:pt x="412897" y="372164"/>
                      <a:pt x="413063" y="370559"/>
                      <a:pt x="413284" y="369137"/>
                    </a:cubicBezTo>
                    <a:cubicBezTo>
                      <a:pt x="413045" y="370559"/>
                      <a:pt x="412897" y="372146"/>
                      <a:pt x="412656" y="373548"/>
                    </a:cubicBezTo>
                    <a:moveTo>
                      <a:pt x="406455" y="401989"/>
                    </a:moveTo>
                    <a:cubicBezTo>
                      <a:pt x="406899" y="400365"/>
                      <a:pt x="407212" y="398519"/>
                      <a:pt x="407600" y="396858"/>
                    </a:cubicBezTo>
                    <a:cubicBezTo>
                      <a:pt x="407212" y="398519"/>
                      <a:pt x="406880" y="400347"/>
                      <a:pt x="406455" y="401989"/>
                    </a:cubicBezTo>
                    <a:moveTo>
                      <a:pt x="398538" y="426812"/>
                    </a:moveTo>
                    <a:cubicBezTo>
                      <a:pt x="398981" y="425742"/>
                      <a:pt x="399295" y="424431"/>
                      <a:pt x="399682" y="423306"/>
                    </a:cubicBezTo>
                    <a:cubicBezTo>
                      <a:pt x="399295" y="424413"/>
                      <a:pt x="398962" y="425687"/>
                      <a:pt x="398538" y="426812"/>
                    </a:cubicBezTo>
                    <a:moveTo>
                      <a:pt x="388867" y="448369"/>
                    </a:moveTo>
                    <a:cubicBezTo>
                      <a:pt x="388978" y="448166"/>
                      <a:pt x="389070" y="447889"/>
                      <a:pt x="389181" y="447686"/>
                    </a:cubicBezTo>
                    <a:cubicBezTo>
                      <a:pt x="389070" y="447889"/>
                      <a:pt x="388978" y="448166"/>
                      <a:pt x="388867" y="448369"/>
                    </a:cubicBezTo>
                    <a:moveTo>
                      <a:pt x="12218" y="139287"/>
                    </a:moveTo>
                    <a:cubicBezTo>
                      <a:pt x="13289" y="134470"/>
                      <a:pt x="14285" y="129542"/>
                      <a:pt x="15522" y="125039"/>
                    </a:cubicBezTo>
                    <a:cubicBezTo>
                      <a:pt x="14322" y="129505"/>
                      <a:pt x="13326" y="134489"/>
                      <a:pt x="12218" y="139287"/>
                    </a:cubicBezTo>
                    <a:moveTo>
                      <a:pt x="6681" y="169370"/>
                    </a:moveTo>
                    <a:cubicBezTo>
                      <a:pt x="7401" y="164442"/>
                      <a:pt x="7992" y="159349"/>
                      <a:pt x="8822" y="154661"/>
                    </a:cubicBezTo>
                    <a:cubicBezTo>
                      <a:pt x="7992" y="159312"/>
                      <a:pt x="7401" y="164479"/>
                      <a:pt x="6681" y="169370"/>
                    </a:cubicBezTo>
                    <a:moveTo>
                      <a:pt x="3193" y="198641"/>
                    </a:moveTo>
                    <a:cubicBezTo>
                      <a:pt x="3506" y="195375"/>
                      <a:pt x="3673" y="191886"/>
                      <a:pt x="3987" y="188731"/>
                    </a:cubicBezTo>
                    <a:cubicBezTo>
                      <a:pt x="3654" y="191850"/>
                      <a:pt x="3506" y="195375"/>
                      <a:pt x="3193" y="198641"/>
                    </a:cubicBezTo>
                    <a:moveTo>
                      <a:pt x="20173" y="110662"/>
                    </a:moveTo>
                    <a:cubicBezTo>
                      <a:pt x="21409" y="106915"/>
                      <a:pt x="22554" y="102984"/>
                      <a:pt x="23956" y="99478"/>
                    </a:cubicBezTo>
                    <a:cubicBezTo>
                      <a:pt x="22591" y="102984"/>
                      <a:pt x="21409" y="106915"/>
                      <a:pt x="20173" y="110662"/>
                    </a:cubicBezTo>
                    <a:moveTo>
                      <a:pt x="34089" y="77515"/>
                    </a:moveTo>
                    <a:cubicBezTo>
                      <a:pt x="32981" y="79545"/>
                      <a:pt x="32021" y="81926"/>
                      <a:pt x="30951" y="84122"/>
                    </a:cubicBezTo>
                    <a:cubicBezTo>
                      <a:pt x="32021" y="81944"/>
                      <a:pt x="32944" y="79582"/>
                      <a:pt x="34089" y="77515"/>
                    </a:cubicBezTo>
                    <a:moveTo>
                      <a:pt x="86392" y="506431"/>
                    </a:moveTo>
                    <a:cubicBezTo>
                      <a:pt x="85635" y="506025"/>
                      <a:pt x="85008" y="505564"/>
                      <a:pt x="84251" y="505158"/>
                    </a:cubicBezTo>
                    <a:cubicBezTo>
                      <a:pt x="85008" y="505564"/>
                      <a:pt x="85635" y="506044"/>
                      <a:pt x="86392" y="506431"/>
                    </a:cubicBezTo>
                    <a:moveTo>
                      <a:pt x="103353" y="513592"/>
                    </a:moveTo>
                    <a:cubicBezTo>
                      <a:pt x="101969" y="513112"/>
                      <a:pt x="100696" y="512448"/>
                      <a:pt x="99257" y="511913"/>
                    </a:cubicBezTo>
                    <a:cubicBezTo>
                      <a:pt x="100641" y="512448"/>
                      <a:pt x="101951" y="513131"/>
                      <a:pt x="103353" y="513592"/>
                    </a:cubicBezTo>
                    <a:moveTo>
                      <a:pt x="121404" y="518852"/>
                    </a:moveTo>
                    <a:cubicBezTo>
                      <a:pt x="120776" y="518741"/>
                      <a:pt x="120203" y="518502"/>
                      <a:pt x="119576" y="518372"/>
                    </a:cubicBezTo>
                    <a:cubicBezTo>
                      <a:pt x="120166" y="518502"/>
                      <a:pt x="120776" y="518723"/>
                      <a:pt x="121404" y="518852"/>
                    </a:cubicBezTo>
                    <a:moveTo>
                      <a:pt x="296975" y="403539"/>
                    </a:moveTo>
                    <a:cubicBezTo>
                      <a:pt x="296107" y="404776"/>
                      <a:pt x="295110" y="405920"/>
                      <a:pt x="294151" y="407157"/>
                    </a:cubicBezTo>
                    <a:cubicBezTo>
                      <a:pt x="293117" y="408430"/>
                      <a:pt x="292158" y="409741"/>
                      <a:pt x="291088" y="410903"/>
                    </a:cubicBezTo>
                    <a:cubicBezTo>
                      <a:pt x="290220" y="411826"/>
                      <a:pt x="289260" y="412693"/>
                      <a:pt x="288337" y="413561"/>
                    </a:cubicBezTo>
                    <a:cubicBezTo>
                      <a:pt x="286750" y="415074"/>
                      <a:pt x="285107" y="416551"/>
                      <a:pt x="283373" y="417861"/>
                    </a:cubicBezTo>
                    <a:cubicBezTo>
                      <a:pt x="282542" y="418489"/>
                      <a:pt x="281656" y="419135"/>
                      <a:pt x="280752" y="419725"/>
                    </a:cubicBezTo>
                    <a:cubicBezTo>
                      <a:pt x="278998" y="420925"/>
                      <a:pt x="277135" y="422032"/>
                      <a:pt x="275215" y="423103"/>
                    </a:cubicBezTo>
                    <a:cubicBezTo>
                      <a:pt x="273868" y="423822"/>
                      <a:pt x="272428" y="424542"/>
                      <a:pt x="270952" y="425207"/>
                    </a:cubicBezTo>
                    <a:cubicBezTo>
                      <a:pt x="269605" y="425834"/>
                      <a:pt x="268165" y="426406"/>
                      <a:pt x="266744" y="426960"/>
                    </a:cubicBezTo>
                    <a:cubicBezTo>
                      <a:pt x="264197" y="427920"/>
                      <a:pt x="261613" y="428824"/>
                      <a:pt x="258716" y="429618"/>
                    </a:cubicBezTo>
                    <a:cubicBezTo>
                      <a:pt x="258236" y="429728"/>
                      <a:pt x="257719" y="429895"/>
                      <a:pt x="257239" y="430024"/>
                    </a:cubicBezTo>
                    <a:cubicBezTo>
                      <a:pt x="245298" y="433087"/>
                      <a:pt x="230146" y="434841"/>
                      <a:pt x="210380" y="434841"/>
                    </a:cubicBezTo>
                    <a:cubicBezTo>
                      <a:pt x="189617" y="434841"/>
                      <a:pt x="171991" y="433567"/>
                      <a:pt x="157319" y="429193"/>
                    </a:cubicBezTo>
                    <a:cubicBezTo>
                      <a:pt x="157152" y="429156"/>
                      <a:pt x="157004" y="429119"/>
                      <a:pt x="156802" y="429082"/>
                    </a:cubicBezTo>
                    <a:cubicBezTo>
                      <a:pt x="142093" y="424634"/>
                      <a:pt x="130465" y="417031"/>
                      <a:pt x="121846" y="404333"/>
                    </a:cubicBezTo>
                    <a:cubicBezTo>
                      <a:pt x="116125" y="395862"/>
                      <a:pt x="111695" y="385231"/>
                      <a:pt x="108392" y="371389"/>
                    </a:cubicBezTo>
                    <a:cubicBezTo>
                      <a:pt x="108318" y="371186"/>
                      <a:pt x="108281" y="370983"/>
                      <a:pt x="108226" y="370799"/>
                    </a:cubicBezTo>
                    <a:cubicBezTo>
                      <a:pt x="102689" y="347323"/>
                      <a:pt x="100345" y="314545"/>
                      <a:pt x="100345" y="267261"/>
                    </a:cubicBezTo>
                    <a:cubicBezTo>
                      <a:pt x="100345" y="185962"/>
                      <a:pt x="108133" y="141206"/>
                      <a:pt x="126405" y="117491"/>
                    </a:cubicBezTo>
                    <a:cubicBezTo>
                      <a:pt x="144694" y="93738"/>
                      <a:pt x="174021" y="91837"/>
                      <a:pt x="210380" y="91837"/>
                    </a:cubicBezTo>
                    <a:cubicBezTo>
                      <a:pt x="252311" y="91837"/>
                      <a:pt x="278205" y="96137"/>
                      <a:pt x="295110" y="118801"/>
                    </a:cubicBezTo>
                    <a:cubicBezTo>
                      <a:pt x="312847" y="142591"/>
                      <a:pt x="320413" y="186977"/>
                      <a:pt x="320413" y="267242"/>
                    </a:cubicBezTo>
                    <a:cubicBezTo>
                      <a:pt x="320413" y="339184"/>
                      <a:pt x="313401" y="379953"/>
                      <a:pt x="296975" y="403539"/>
                    </a:cubicBezTo>
                    <a:moveTo>
                      <a:pt x="45992" y="58708"/>
                    </a:moveTo>
                    <a:cubicBezTo>
                      <a:pt x="45918" y="58782"/>
                      <a:pt x="45881" y="58875"/>
                      <a:pt x="45826" y="58911"/>
                    </a:cubicBezTo>
                    <a:cubicBezTo>
                      <a:pt x="45863" y="58875"/>
                      <a:pt x="45900" y="58782"/>
                      <a:pt x="45992" y="58708"/>
                    </a:cubicBezTo>
                    <a:moveTo>
                      <a:pt x="36155" y="73787"/>
                    </a:moveTo>
                    <a:cubicBezTo>
                      <a:pt x="35749" y="74507"/>
                      <a:pt x="35288" y="75097"/>
                      <a:pt x="34882" y="75817"/>
                    </a:cubicBezTo>
                    <a:cubicBezTo>
                      <a:pt x="31227" y="82332"/>
                      <a:pt x="27924" y="89419"/>
                      <a:pt x="24861" y="96931"/>
                    </a:cubicBezTo>
                    <a:cubicBezTo>
                      <a:pt x="24787" y="97097"/>
                      <a:pt x="24750" y="97208"/>
                      <a:pt x="24657" y="97374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4" y="347341"/>
                      <a:pt x="8434" y="378513"/>
                    </a:cubicBezTo>
                    <a:cubicBezTo>
                      <a:pt x="8675" y="379990"/>
                      <a:pt x="9025" y="381226"/>
                      <a:pt x="9302" y="382647"/>
                    </a:cubicBezTo>
                    <a:cubicBezTo>
                      <a:pt x="10889" y="391045"/>
                      <a:pt x="12643" y="399202"/>
                      <a:pt x="14673" y="406714"/>
                    </a:cubicBezTo>
                    <a:cubicBezTo>
                      <a:pt x="15300" y="409058"/>
                      <a:pt x="16057" y="411051"/>
                      <a:pt x="16739" y="413284"/>
                    </a:cubicBezTo>
                    <a:cubicBezTo>
                      <a:pt x="18604" y="419578"/>
                      <a:pt x="20486" y="425779"/>
                      <a:pt x="22701" y="431463"/>
                    </a:cubicBezTo>
                    <a:cubicBezTo>
                      <a:pt x="23624" y="433807"/>
                      <a:pt x="24694" y="435837"/>
                      <a:pt x="25654" y="438107"/>
                    </a:cubicBezTo>
                    <a:cubicBezTo>
                      <a:pt x="27850" y="443201"/>
                      <a:pt x="30028" y="448295"/>
                      <a:pt x="32501" y="452872"/>
                    </a:cubicBezTo>
                    <a:cubicBezTo>
                      <a:pt x="33460" y="454625"/>
                      <a:pt x="34531" y="456046"/>
                      <a:pt x="35528" y="457726"/>
                    </a:cubicBezTo>
                    <a:cubicBezTo>
                      <a:pt x="41858" y="468431"/>
                      <a:pt x="48816" y="477972"/>
                      <a:pt x="56881" y="485761"/>
                    </a:cubicBezTo>
                    <a:cubicBezTo>
                      <a:pt x="92206" y="519886"/>
                      <a:pt x="141760" y="526733"/>
                      <a:pt x="210380" y="526733"/>
                    </a:cubicBezTo>
                    <a:cubicBezTo>
                      <a:pt x="223594" y="526733"/>
                      <a:pt x="236753" y="526216"/>
                      <a:pt x="249838" y="525293"/>
                    </a:cubicBezTo>
                    <a:cubicBezTo>
                      <a:pt x="253732" y="525016"/>
                      <a:pt x="257553" y="524703"/>
                      <a:pt x="261336" y="524297"/>
                    </a:cubicBezTo>
                    <a:cubicBezTo>
                      <a:pt x="265637" y="523854"/>
                      <a:pt x="269881" y="523374"/>
                      <a:pt x="274108" y="522783"/>
                    </a:cubicBezTo>
                    <a:cubicBezTo>
                      <a:pt x="281989" y="521639"/>
                      <a:pt x="289666" y="520273"/>
                      <a:pt x="296975" y="518483"/>
                    </a:cubicBezTo>
                    <a:cubicBezTo>
                      <a:pt x="298285" y="518132"/>
                      <a:pt x="299596" y="517689"/>
                      <a:pt x="300869" y="517339"/>
                    </a:cubicBezTo>
                    <a:cubicBezTo>
                      <a:pt x="301792" y="517099"/>
                      <a:pt x="302660" y="516785"/>
                      <a:pt x="303526" y="516545"/>
                    </a:cubicBezTo>
                    <a:cubicBezTo>
                      <a:pt x="306277" y="515788"/>
                      <a:pt x="308769" y="514995"/>
                      <a:pt x="311278" y="514164"/>
                    </a:cubicBezTo>
                    <a:cubicBezTo>
                      <a:pt x="313622" y="513408"/>
                      <a:pt x="315929" y="512651"/>
                      <a:pt x="318162" y="511820"/>
                    </a:cubicBezTo>
                    <a:cubicBezTo>
                      <a:pt x="320432" y="510990"/>
                      <a:pt x="322739" y="510104"/>
                      <a:pt x="324844" y="509237"/>
                    </a:cubicBezTo>
                    <a:cubicBezTo>
                      <a:pt x="323736" y="509717"/>
                      <a:pt x="322500" y="509956"/>
                      <a:pt x="321373" y="510381"/>
                    </a:cubicBezTo>
                    <a:cubicBezTo>
                      <a:pt x="330879" y="506487"/>
                      <a:pt x="339903" y="501836"/>
                      <a:pt x="348190" y="495948"/>
                    </a:cubicBezTo>
                    <a:cubicBezTo>
                      <a:pt x="347673" y="496354"/>
                      <a:pt x="347157" y="496871"/>
                      <a:pt x="346639" y="497259"/>
                    </a:cubicBezTo>
                    <a:cubicBezTo>
                      <a:pt x="347396" y="496742"/>
                      <a:pt x="347987" y="496151"/>
                      <a:pt x="348744" y="495635"/>
                    </a:cubicBezTo>
                    <a:cubicBezTo>
                      <a:pt x="349298" y="495228"/>
                      <a:pt x="349851" y="494767"/>
                      <a:pt x="350367" y="494361"/>
                    </a:cubicBezTo>
                    <a:cubicBezTo>
                      <a:pt x="354059" y="491574"/>
                      <a:pt x="357455" y="488714"/>
                      <a:pt x="360555" y="485816"/>
                    </a:cubicBezTo>
                    <a:cubicBezTo>
                      <a:pt x="359632" y="486647"/>
                      <a:pt x="358655" y="487329"/>
                      <a:pt x="357732" y="488123"/>
                    </a:cubicBezTo>
                    <a:cubicBezTo>
                      <a:pt x="359005" y="487016"/>
                      <a:pt x="360352" y="486019"/>
                      <a:pt x="361589" y="484856"/>
                    </a:cubicBezTo>
                    <a:cubicBezTo>
                      <a:pt x="361238" y="485170"/>
                      <a:pt x="360870" y="485484"/>
                      <a:pt x="360555" y="485816"/>
                    </a:cubicBezTo>
                    <a:cubicBezTo>
                      <a:pt x="361589" y="484856"/>
                      <a:pt x="362788" y="484136"/>
                      <a:pt x="363822" y="483103"/>
                    </a:cubicBezTo>
                    <a:cubicBezTo>
                      <a:pt x="373013" y="473986"/>
                      <a:pt x="380968" y="463060"/>
                      <a:pt x="387889" y="450399"/>
                    </a:cubicBezTo>
                    <a:cubicBezTo>
                      <a:pt x="387926" y="450325"/>
                      <a:pt x="387962" y="450233"/>
                      <a:pt x="387999" y="450159"/>
                    </a:cubicBezTo>
                    <a:cubicBezTo>
                      <a:pt x="391469" y="443829"/>
                      <a:pt x="394570" y="437000"/>
                      <a:pt x="397467" y="429710"/>
                    </a:cubicBezTo>
                    <a:cubicBezTo>
                      <a:pt x="397541" y="429470"/>
                      <a:pt x="397671" y="429267"/>
                      <a:pt x="397745" y="429027"/>
                    </a:cubicBezTo>
                    <a:cubicBezTo>
                      <a:pt x="413211" y="389734"/>
                      <a:pt x="420704" y="336784"/>
                      <a:pt x="420704" y="267261"/>
                    </a:cubicBezTo>
                    <a:cubicBezTo>
                      <a:pt x="420704" y="208072"/>
                      <a:pt x="415572" y="160530"/>
                      <a:pt x="405145" y="122824"/>
                    </a:cubicBezTo>
                    <a:cubicBezTo>
                      <a:pt x="405071" y="122511"/>
                      <a:pt x="404942" y="122234"/>
                      <a:pt x="404868" y="121902"/>
                    </a:cubicBezTo>
                    <a:cubicBezTo>
                      <a:pt x="402451" y="113301"/>
                      <a:pt x="399811" y="105199"/>
                      <a:pt x="396877" y="97632"/>
                    </a:cubicBezTo>
                    <a:cubicBezTo>
                      <a:pt x="396470" y="96672"/>
                      <a:pt x="396046" y="95879"/>
                      <a:pt x="395640" y="94919"/>
                    </a:cubicBezTo>
                    <a:cubicBezTo>
                      <a:pt x="392890" y="88238"/>
                      <a:pt x="390030" y="81797"/>
                      <a:pt x="386800" y="75909"/>
                    </a:cubicBezTo>
                    <a:cubicBezTo>
                      <a:pt x="386210" y="74765"/>
                      <a:pt x="385490" y="73842"/>
                      <a:pt x="384844" y="72735"/>
                    </a:cubicBezTo>
                    <a:cubicBezTo>
                      <a:pt x="381706" y="67327"/>
                      <a:pt x="378513" y="62067"/>
                      <a:pt x="375025" y="57379"/>
                    </a:cubicBezTo>
                    <a:cubicBezTo>
                      <a:pt x="374951" y="57269"/>
                      <a:pt x="374859" y="57213"/>
                      <a:pt x="374822" y="57103"/>
                    </a:cubicBezTo>
                    <a:cubicBezTo>
                      <a:pt x="370762" y="51732"/>
                      <a:pt x="366516" y="46675"/>
                      <a:pt x="361902" y="42190"/>
                    </a:cubicBezTo>
                    <a:cubicBezTo>
                      <a:pt x="359762" y="40086"/>
                      <a:pt x="357288" y="38296"/>
                      <a:pt x="354945" y="36303"/>
                    </a:cubicBezTo>
                    <a:cubicBezTo>
                      <a:pt x="356145" y="37336"/>
                      <a:pt x="357325" y="38370"/>
                      <a:pt x="358489" y="39440"/>
                    </a:cubicBezTo>
                    <a:cubicBezTo>
                      <a:pt x="355388" y="36617"/>
                      <a:pt x="352250" y="33904"/>
                      <a:pt x="348983" y="31486"/>
                    </a:cubicBezTo>
                    <a:cubicBezTo>
                      <a:pt x="349464" y="31837"/>
                      <a:pt x="350017" y="32206"/>
                      <a:pt x="350497" y="32556"/>
                    </a:cubicBezTo>
                    <a:cubicBezTo>
                      <a:pt x="348430" y="30969"/>
                      <a:pt x="346234" y="29493"/>
                      <a:pt x="344056" y="28016"/>
                    </a:cubicBezTo>
                    <a:lnTo>
                      <a:pt x="344776" y="28533"/>
                    </a:lnTo>
                    <a:cubicBezTo>
                      <a:pt x="341195" y="26115"/>
                      <a:pt x="337504" y="23882"/>
                      <a:pt x="333684" y="21815"/>
                    </a:cubicBezTo>
                    <a:cubicBezTo>
                      <a:pt x="334440" y="22221"/>
                      <a:pt x="335197" y="22609"/>
                      <a:pt x="335917" y="23015"/>
                    </a:cubicBezTo>
                    <a:cubicBezTo>
                      <a:pt x="334366" y="22147"/>
                      <a:pt x="332853" y="21187"/>
                      <a:pt x="331266" y="20357"/>
                    </a:cubicBezTo>
                    <a:cubicBezTo>
                      <a:pt x="331229" y="20357"/>
                      <a:pt x="331192" y="20320"/>
                      <a:pt x="331155" y="20320"/>
                    </a:cubicBezTo>
                    <a:cubicBezTo>
                      <a:pt x="330527" y="20006"/>
                      <a:pt x="329808" y="19766"/>
                      <a:pt x="329162" y="19453"/>
                    </a:cubicBezTo>
                    <a:cubicBezTo>
                      <a:pt x="329236" y="19490"/>
                      <a:pt x="329328" y="19526"/>
                      <a:pt x="329402" y="19563"/>
                    </a:cubicBezTo>
                    <a:cubicBezTo>
                      <a:pt x="326265" y="18013"/>
                      <a:pt x="322998" y="16739"/>
                      <a:pt x="319768" y="15466"/>
                    </a:cubicBezTo>
                    <a:cubicBezTo>
                      <a:pt x="320413" y="15706"/>
                      <a:pt x="321152" y="15946"/>
                      <a:pt x="321798" y="16223"/>
                    </a:cubicBezTo>
                    <a:cubicBezTo>
                      <a:pt x="318052" y="14636"/>
                      <a:pt x="314195" y="13122"/>
                      <a:pt x="310189" y="11812"/>
                    </a:cubicBezTo>
                    <a:cubicBezTo>
                      <a:pt x="310392" y="11886"/>
                      <a:pt x="310503" y="11978"/>
                      <a:pt x="310706" y="12015"/>
                    </a:cubicBezTo>
                    <a:cubicBezTo>
                      <a:pt x="310023" y="11812"/>
                      <a:pt x="309322" y="11609"/>
                      <a:pt x="308602" y="11424"/>
                    </a:cubicBezTo>
                    <a:cubicBezTo>
                      <a:pt x="309045" y="11535"/>
                      <a:pt x="309599" y="11664"/>
                      <a:pt x="310042" y="11775"/>
                    </a:cubicBezTo>
                    <a:cubicBezTo>
                      <a:pt x="305317" y="10225"/>
                      <a:pt x="300573" y="8674"/>
                      <a:pt x="295443" y="7475"/>
                    </a:cubicBezTo>
                    <a:cubicBezTo>
                      <a:pt x="273204" y="2233"/>
                      <a:pt x="247753" y="0"/>
                      <a:pt x="210398" y="0"/>
                    </a:cubicBezTo>
                    <a:cubicBezTo>
                      <a:pt x="146392" y="0"/>
                      <a:pt x="96358" y="7161"/>
                      <a:pt x="60167" y="42209"/>
                    </a:cubicBezTo>
                    <a:cubicBezTo>
                      <a:pt x="55663" y="46546"/>
                      <a:pt x="51566" y="51437"/>
                      <a:pt x="47598" y="56531"/>
                    </a:cubicBezTo>
                    <a:cubicBezTo>
                      <a:pt x="47358" y="56844"/>
                      <a:pt x="47082" y="57084"/>
                      <a:pt x="46841" y="57398"/>
                    </a:cubicBezTo>
                    <a:cubicBezTo>
                      <a:pt x="43003" y="62455"/>
                      <a:pt x="39496" y="68010"/>
                      <a:pt x="36155" y="7378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1B98C8-6182-4645-950D-85ABD6E48C75}"/>
                  </a:ext>
                </a:extLst>
              </p:cNvPr>
              <p:cNvSpPr/>
              <p:nvPr/>
            </p:nvSpPr>
            <p:spPr>
              <a:xfrm>
                <a:off x="11590889" y="4232590"/>
                <a:ext cx="7364" cy="3229"/>
              </a:xfrm>
              <a:custGeom>
                <a:avLst/>
                <a:gdLst>
                  <a:gd name="connsiteX0" fmla="*/ 0 w 7364"/>
                  <a:gd name="connsiteY0" fmla="*/ 0 h 3229"/>
                  <a:gd name="connsiteX1" fmla="*/ 7364 w 7364"/>
                  <a:gd name="connsiteY1" fmla="*/ 3230 h 3229"/>
                  <a:gd name="connsiteX2" fmla="*/ 0 w 7364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4" h="3229">
                    <a:moveTo>
                      <a:pt x="0" y="0"/>
                    </a:moveTo>
                    <a:cubicBezTo>
                      <a:pt x="2474" y="1033"/>
                      <a:pt x="4965" y="2067"/>
                      <a:pt x="7364" y="3230"/>
                    </a:cubicBezTo>
                    <a:cubicBezTo>
                      <a:pt x="5020" y="2104"/>
                      <a:pt x="2511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D25A9B0-BE58-4D5D-9F64-AEB64195E4CD}"/>
                  </a:ext>
                </a:extLst>
              </p:cNvPr>
              <p:cNvSpPr/>
              <p:nvPr/>
            </p:nvSpPr>
            <p:spPr>
              <a:xfrm>
                <a:off x="11619625" y="4248923"/>
                <a:ext cx="4447" cy="3746"/>
              </a:xfrm>
              <a:custGeom>
                <a:avLst/>
                <a:gdLst>
                  <a:gd name="connsiteX0" fmla="*/ 0 w 4447"/>
                  <a:gd name="connsiteY0" fmla="*/ 0 h 3746"/>
                  <a:gd name="connsiteX1" fmla="*/ 4447 w 4447"/>
                  <a:gd name="connsiteY1" fmla="*/ 3747 h 3746"/>
                  <a:gd name="connsiteX2" fmla="*/ 0 w 4447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47" y="3747"/>
                    </a:cubicBezTo>
                    <a:cubicBezTo>
                      <a:pt x="2990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D7FA0B8-91AD-4AB2-9083-5B5EEC9FB756}"/>
                </a:ext>
              </a:extLst>
            </p:cNvPr>
            <p:cNvSpPr/>
            <p:nvPr/>
          </p:nvSpPr>
          <p:spPr>
            <a:xfrm>
              <a:off x="11781908" y="4219910"/>
              <a:ext cx="409260" cy="520365"/>
            </a:xfrm>
            <a:custGeom>
              <a:avLst/>
              <a:gdLst>
                <a:gd name="connsiteX0" fmla="*/ 308897 w 409260"/>
                <a:gd name="connsiteY0" fmla="*/ 0 h 520365"/>
                <a:gd name="connsiteX1" fmla="*/ 308897 w 409260"/>
                <a:gd name="connsiteY1" fmla="*/ 335787 h 520365"/>
                <a:gd name="connsiteX2" fmla="*/ 101674 w 409260"/>
                <a:gd name="connsiteY2" fmla="*/ 0 h 520365"/>
                <a:gd name="connsiteX3" fmla="*/ 0 w 409260"/>
                <a:gd name="connsiteY3" fmla="*/ 0 h 520365"/>
                <a:gd name="connsiteX4" fmla="*/ 0 w 409260"/>
                <a:gd name="connsiteY4" fmla="*/ 520365 h 520365"/>
                <a:gd name="connsiteX5" fmla="*/ 101028 w 409260"/>
                <a:gd name="connsiteY5" fmla="*/ 520365 h 520365"/>
                <a:gd name="connsiteX6" fmla="*/ 101028 w 409260"/>
                <a:gd name="connsiteY6" fmla="*/ 188103 h 520365"/>
                <a:gd name="connsiteX7" fmla="*/ 309027 w 409260"/>
                <a:gd name="connsiteY7" fmla="*/ 520365 h 520365"/>
                <a:gd name="connsiteX8" fmla="*/ 409261 w 409260"/>
                <a:gd name="connsiteY8" fmla="*/ 520365 h 520365"/>
                <a:gd name="connsiteX9" fmla="*/ 409261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897" y="0"/>
                  </a:moveTo>
                  <a:lnTo>
                    <a:pt x="308897" y="335787"/>
                  </a:ln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28" y="520365"/>
                  </a:lnTo>
                  <a:lnTo>
                    <a:pt x="101028" y="188103"/>
                  </a:lnTo>
                  <a:lnTo>
                    <a:pt x="309027" y="520365"/>
                  </a:lnTo>
                  <a:lnTo>
                    <a:pt x="409261" y="520365"/>
                  </a:lnTo>
                  <a:lnTo>
                    <a:pt x="409261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E1D6D8-3B20-49C4-A497-2B1CBC72AF93}"/>
                </a:ext>
              </a:extLst>
            </p:cNvPr>
            <p:cNvSpPr/>
            <p:nvPr/>
          </p:nvSpPr>
          <p:spPr>
            <a:xfrm>
              <a:off x="3288517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3 w 100603"/>
                <a:gd name="connsiteY1" fmla="*/ 0 h 522598"/>
                <a:gd name="connsiteX2" fmla="*/ 100603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3" y="0"/>
                  </a:lnTo>
                  <a:lnTo>
                    <a:pt x="100603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8B1D006-447F-425B-AAD8-B2B91DE57A02}"/>
                </a:ext>
              </a:extLst>
            </p:cNvPr>
            <p:cNvSpPr/>
            <p:nvPr/>
          </p:nvSpPr>
          <p:spPr>
            <a:xfrm>
              <a:off x="3486328" y="5067703"/>
              <a:ext cx="410257" cy="522598"/>
            </a:xfrm>
            <a:custGeom>
              <a:avLst/>
              <a:gdLst>
                <a:gd name="connsiteX0" fmla="*/ 309654 w 410257"/>
                <a:gd name="connsiteY0" fmla="*/ 0 h 522598"/>
                <a:gd name="connsiteX1" fmla="*/ 309654 w 410257"/>
                <a:gd name="connsiteY1" fmla="*/ 337246 h 522598"/>
                <a:gd name="connsiteX2" fmla="*/ 101895 w 410257"/>
                <a:gd name="connsiteY2" fmla="*/ 0 h 522598"/>
                <a:gd name="connsiteX3" fmla="*/ 0 w 410257"/>
                <a:gd name="connsiteY3" fmla="*/ 0 h 522598"/>
                <a:gd name="connsiteX4" fmla="*/ 0 w 410257"/>
                <a:gd name="connsiteY4" fmla="*/ 522599 h 522598"/>
                <a:gd name="connsiteX5" fmla="*/ 101305 w 410257"/>
                <a:gd name="connsiteY5" fmla="*/ 522599 h 522598"/>
                <a:gd name="connsiteX6" fmla="*/ 101305 w 410257"/>
                <a:gd name="connsiteY6" fmla="*/ 188915 h 522598"/>
                <a:gd name="connsiteX7" fmla="*/ 309783 w 410257"/>
                <a:gd name="connsiteY7" fmla="*/ 522599 h 522598"/>
                <a:gd name="connsiteX8" fmla="*/ 410257 w 410257"/>
                <a:gd name="connsiteY8" fmla="*/ 522599 h 522598"/>
                <a:gd name="connsiteX9" fmla="*/ 410257 w 410257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7" h="522598">
                  <a:moveTo>
                    <a:pt x="309654" y="0"/>
                  </a:moveTo>
                  <a:lnTo>
                    <a:pt x="309654" y="337246"/>
                  </a:lnTo>
                  <a:lnTo>
                    <a:pt x="101895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05" y="522599"/>
                  </a:lnTo>
                  <a:lnTo>
                    <a:pt x="101305" y="188915"/>
                  </a:lnTo>
                  <a:lnTo>
                    <a:pt x="309783" y="522599"/>
                  </a:lnTo>
                  <a:lnTo>
                    <a:pt x="410257" y="522599"/>
                  </a:lnTo>
                  <a:lnTo>
                    <a:pt x="410257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8" name="Graphic 4">
              <a:extLst>
                <a:ext uri="{FF2B5EF4-FFF2-40B4-BE49-F238E27FC236}">
                  <a16:creationId xmlns:a16="http://schemas.microsoft.com/office/drawing/2014/main" id="{2D009167-8B8C-4133-847F-FEF6956740B2}"/>
                </a:ext>
              </a:extLst>
            </p:cNvPr>
            <p:cNvGrpSpPr/>
            <p:nvPr/>
          </p:nvGrpSpPr>
          <p:grpSpPr>
            <a:xfrm>
              <a:off x="4142732" y="5061963"/>
              <a:ext cx="785725" cy="534059"/>
              <a:chOff x="4142732" y="5061963"/>
              <a:chExt cx="785725" cy="534059"/>
            </a:xfrm>
            <a:solidFill>
              <a:srgbClr val="9C9B9B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9125574-C072-4583-8CB0-092F1100921F}"/>
                  </a:ext>
                </a:extLst>
              </p:cNvPr>
              <p:cNvSpPr/>
              <p:nvPr/>
            </p:nvSpPr>
            <p:spPr>
              <a:xfrm>
                <a:off x="4142732" y="5063273"/>
                <a:ext cx="363656" cy="532749"/>
              </a:xfrm>
              <a:custGeom>
                <a:avLst/>
                <a:gdLst>
                  <a:gd name="connsiteX0" fmla="*/ 298396 w 363656"/>
                  <a:gd name="connsiteY0" fmla="*/ 518040 h 532749"/>
                  <a:gd name="connsiteX1" fmla="*/ 298433 w 363656"/>
                  <a:gd name="connsiteY1" fmla="*/ 518003 h 532749"/>
                  <a:gd name="connsiteX2" fmla="*/ 298396 w 363656"/>
                  <a:gd name="connsiteY2" fmla="*/ 518040 h 532749"/>
                  <a:gd name="connsiteX3" fmla="*/ 100751 w 363656"/>
                  <a:gd name="connsiteY3" fmla="*/ 315578 h 532749"/>
                  <a:gd name="connsiteX4" fmla="*/ 96728 w 363656"/>
                  <a:gd name="connsiteY4" fmla="*/ 314988 h 532749"/>
                  <a:gd name="connsiteX5" fmla="*/ 100751 w 363656"/>
                  <a:gd name="connsiteY5" fmla="*/ 315578 h 532749"/>
                  <a:gd name="connsiteX6" fmla="*/ 79693 w 363656"/>
                  <a:gd name="connsiteY6" fmla="*/ 310688 h 532749"/>
                  <a:gd name="connsiteX7" fmla="*/ 83513 w 363656"/>
                  <a:gd name="connsiteY7" fmla="*/ 311758 h 532749"/>
                  <a:gd name="connsiteX8" fmla="*/ 79693 w 363656"/>
                  <a:gd name="connsiteY8" fmla="*/ 310688 h 532749"/>
                  <a:gd name="connsiteX9" fmla="*/ 64504 w 363656"/>
                  <a:gd name="connsiteY9" fmla="*/ 304837 h 532749"/>
                  <a:gd name="connsiteX10" fmla="*/ 67734 w 363656"/>
                  <a:gd name="connsiteY10" fmla="*/ 306184 h 532749"/>
                  <a:gd name="connsiteX11" fmla="*/ 64504 w 363656"/>
                  <a:gd name="connsiteY11" fmla="*/ 304837 h 532749"/>
                  <a:gd name="connsiteX12" fmla="*/ 51068 w 363656"/>
                  <a:gd name="connsiteY12" fmla="*/ 297473 h 532749"/>
                  <a:gd name="connsiteX13" fmla="*/ 53578 w 363656"/>
                  <a:gd name="connsiteY13" fmla="*/ 298949 h 532749"/>
                  <a:gd name="connsiteX14" fmla="*/ 51068 w 363656"/>
                  <a:gd name="connsiteY14" fmla="*/ 297473 h 532749"/>
                  <a:gd name="connsiteX15" fmla="*/ 39293 w 363656"/>
                  <a:gd name="connsiteY15" fmla="*/ 288651 h 532749"/>
                  <a:gd name="connsiteX16" fmla="*/ 40917 w 363656"/>
                  <a:gd name="connsiteY16" fmla="*/ 289998 h 532749"/>
                  <a:gd name="connsiteX17" fmla="*/ 39293 w 363656"/>
                  <a:gd name="connsiteY17" fmla="*/ 288651 h 532749"/>
                  <a:gd name="connsiteX18" fmla="*/ 29179 w 363656"/>
                  <a:gd name="connsiteY18" fmla="*/ 278463 h 532749"/>
                  <a:gd name="connsiteX19" fmla="*/ 29345 w 363656"/>
                  <a:gd name="connsiteY19" fmla="*/ 278629 h 532749"/>
                  <a:gd name="connsiteX20" fmla="*/ 29179 w 363656"/>
                  <a:gd name="connsiteY20" fmla="*/ 278463 h 532749"/>
                  <a:gd name="connsiteX21" fmla="*/ 23144 w 363656"/>
                  <a:gd name="connsiteY21" fmla="*/ 48391 h 532749"/>
                  <a:gd name="connsiteX22" fmla="*/ 22387 w 363656"/>
                  <a:gd name="connsiteY22" fmla="*/ 49591 h 532749"/>
                  <a:gd name="connsiteX23" fmla="*/ 23144 w 363656"/>
                  <a:gd name="connsiteY23" fmla="*/ 48391 h 532749"/>
                  <a:gd name="connsiteX24" fmla="*/ 138494 w 363656"/>
                  <a:gd name="connsiteY24" fmla="*/ 93387 h 532749"/>
                  <a:gd name="connsiteX25" fmla="*/ 141206 w 363656"/>
                  <a:gd name="connsiteY25" fmla="*/ 93036 h 532749"/>
                  <a:gd name="connsiteX26" fmla="*/ 138494 w 363656"/>
                  <a:gd name="connsiteY26" fmla="*/ 93387 h 532749"/>
                  <a:gd name="connsiteX27" fmla="*/ 125962 w 363656"/>
                  <a:gd name="connsiteY27" fmla="*/ 96174 h 532749"/>
                  <a:gd name="connsiteX28" fmla="*/ 129543 w 363656"/>
                  <a:gd name="connsiteY28" fmla="*/ 94974 h 532749"/>
                  <a:gd name="connsiteX29" fmla="*/ 125962 w 363656"/>
                  <a:gd name="connsiteY29" fmla="*/ 96174 h 532749"/>
                  <a:gd name="connsiteX30" fmla="*/ 116051 w 363656"/>
                  <a:gd name="connsiteY30" fmla="*/ 101102 h 532749"/>
                  <a:gd name="connsiteX31" fmla="*/ 119429 w 363656"/>
                  <a:gd name="connsiteY31" fmla="*/ 98758 h 532749"/>
                  <a:gd name="connsiteX32" fmla="*/ 116051 w 363656"/>
                  <a:gd name="connsiteY32" fmla="*/ 101102 h 532749"/>
                  <a:gd name="connsiteX33" fmla="*/ 110090 w 363656"/>
                  <a:gd name="connsiteY33" fmla="*/ 106343 h 532749"/>
                  <a:gd name="connsiteX34" fmla="*/ 111050 w 363656"/>
                  <a:gd name="connsiteY34" fmla="*/ 105107 h 532749"/>
                  <a:gd name="connsiteX35" fmla="*/ 110090 w 363656"/>
                  <a:gd name="connsiteY35" fmla="*/ 106343 h 532749"/>
                  <a:gd name="connsiteX36" fmla="*/ 104719 w 363656"/>
                  <a:gd name="connsiteY36" fmla="*/ 115571 h 532749"/>
                  <a:gd name="connsiteX37" fmla="*/ 105513 w 363656"/>
                  <a:gd name="connsiteY37" fmla="*/ 113707 h 532749"/>
                  <a:gd name="connsiteX38" fmla="*/ 104719 w 363656"/>
                  <a:gd name="connsiteY38" fmla="*/ 115571 h 532749"/>
                  <a:gd name="connsiteX39" fmla="*/ 101582 w 363656"/>
                  <a:gd name="connsiteY39" fmla="*/ 127346 h 532749"/>
                  <a:gd name="connsiteX40" fmla="*/ 101859 w 363656"/>
                  <a:gd name="connsiteY40" fmla="*/ 125962 h 532749"/>
                  <a:gd name="connsiteX41" fmla="*/ 101582 w 363656"/>
                  <a:gd name="connsiteY41" fmla="*/ 127346 h 532749"/>
                  <a:gd name="connsiteX42" fmla="*/ 271949 w 363656"/>
                  <a:gd name="connsiteY42" fmla="*/ 221785 h 532749"/>
                  <a:gd name="connsiteX43" fmla="*/ 270158 w 363656"/>
                  <a:gd name="connsiteY43" fmla="*/ 221508 h 532749"/>
                  <a:gd name="connsiteX44" fmla="*/ 271949 w 363656"/>
                  <a:gd name="connsiteY44" fmla="*/ 221785 h 532749"/>
                  <a:gd name="connsiteX45" fmla="*/ 8896 w 363656"/>
                  <a:gd name="connsiteY45" fmla="*/ 76758 h 532749"/>
                  <a:gd name="connsiteX46" fmla="*/ 10575 w 363656"/>
                  <a:gd name="connsiteY46" fmla="*/ 71702 h 532749"/>
                  <a:gd name="connsiteX47" fmla="*/ 8896 w 363656"/>
                  <a:gd name="connsiteY47" fmla="*/ 76758 h 532749"/>
                  <a:gd name="connsiteX48" fmla="*/ 5112 w 363656"/>
                  <a:gd name="connsiteY48" fmla="*/ 89733 h 532749"/>
                  <a:gd name="connsiteX49" fmla="*/ 5980 w 363656"/>
                  <a:gd name="connsiteY49" fmla="*/ 85635 h 532749"/>
                  <a:gd name="connsiteX50" fmla="*/ 5112 w 363656"/>
                  <a:gd name="connsiteY50" fmla="*/ 89733 h 532749"/>
                  <a:gd name="connsiteX51" fmla="*/ 14396 w 363656"/>
                  <a:gd name="connsiteY51" fmla="*/ 63396 h 532749"/>
                  <a:gd name="connsiteX52" fmla="*/ 16297 w 363656"/>
                  <a:gd name="connsiteY52" fmla="*/ 59373 h 532749"/>
                  <a:gd name="connsiteX53" fmla="*/ 14396 w 363656"/>
                  <a:gd name="connsiteY53" fmla="*/ 63396 h 532749"/>
                  <a:gd name="connsiteX54" fmla="*/ 286621 w 363656"/>
                  <a:gd name="connsiteY54" fmla="*/ 225679 h 532749"/>
                  <a:gd name="connsiteX55" fmla="*/ 283834 w 363656"/>
                  <a:gd name="connsiteY55" fmla="*/ 224886 h 532749"/>
                  <a:gd name="connsiteX56" fmla="*/ 286621 w 363656"/>
                  <a:gd name="connsiteY56" fmla="*/ 225679 h 532749"/>
                  <a:gd name="connsiteX57" fmla="*/ 299872 w 363656"/>
                  <a:gd name="connsiteY57" fmla="*/ 231013 h 532749"/>
                  <a:gd name="connsiteX58" fmla="*/ 297159 w 363656"/>
                  <a:gd name="connsiteY58" fmla="*/ 229869 h 532749"/>
                  <a:gd name="connsiteX59" fmla="*/ 299872 w 363656"/>
                  <a:gd name="connsiteY59" fmla="*/ 231013 h 532749"/>
                  <a:gd name="connsiteX60" fmla="*/ 311721 w 363656"/>
                  <a:gd name="connsiteY60" fmla="*/ 237731 h 532749"/>
                  <a:gd name="connsiteX61" fmla="*/ 309617 w 363656"/>
                  <a:gd name="connsiteY61" fmla="*/ 236458 h 532749"/>
                  <a:gd name="connsiteX62" fmla="*/ 311721 w 363656"/>
                  <a:gd name="connsiteY62" fmla="*/ 237731 h 532749"/>
                  <a:gd name="connsiteX63" fmla="*/ 322296 w 363656"/>
                  <a:gd name="connsiteY63" fmla="*/ 245722 h 532749"/>
                  <a:gd name="connsiteX64" fmla="*/ 321263 w 363656"/>
                  <a:gd name="connsiteY64" fmla="*/ 244929 h 532749"/>
                  <a:gd name="connsiteX65" fmla="*/ 322296 w 363656"/>
                  <a:gd name="connsiteY65" fmla="*/ 245722 h 532749"/>
                  <a:gd name="connsiteX66" fmla="*/ 324843 w 363656"/>
                  <a:gd name="connsiteY66" fmla="*/ 247956 h 532749"/>
                  <a:gd name="connsiteX67" fmla="*/ 323976 w 363656"/>
                  <a:gd name="connsiteY67" fmla="*/ 247033 h 532749"/>
                  <a:gd name="connsiteX68" fmla="*/ 315191 w 363656"/>
                  <a:gd name="connsiteY68" fmla="*/ 240038 h 532749"/>
                  <a:gd name="connsiteX69" fmla="*/ 313641 w 363656"/>
                  <a:gd name="connsiteY69" fmla="*/ 238838 h 532749"/>
                  <a:gd name="connsiteX70" fmla="*/ 303730 w 363656"/>
                  <a:gd name="connsiteY70" fmla="*/ 232914 h 532749"/>
                  <a:gd name="connsiteX71" fmla="*/ 301976 w 363656"/>
                  <a:gd name="connsiteY71" fmla="*/ 231917 h 532749"/>
                  <a:gd name="connsiteX72" fmla="*/ 290552 w 363656"/>
                  <a:gd name="connsiteY72" fmla="*/ 226990 h 532749"/>
                  <a:gd name="connsiteX73" fmla="*/ 288836 w 363656"/>
                  <a:gd name="connsiteY73" fmla="*/ 226307 h 532749"/>
                  <a:gd name="connsiteX74" fmla="*/ 275068 w 363656"/>
                  <a:gd name="connsiteY74" fmla="*/ 222376 h 532749"/>
                  <a:gd name="connsiteX75" fmla="*/ 274274 w 363656"/>
                  <a:gd name="connsiteY75" fmla="*/ 222173 h 532749"/>
                  <a:gd name="connsiteX76" fmla="*/ 239466 w 363656"/>
                  <a:gd name="connsiteY76" fmla="*/ 218518 h 532749"/>
                  <a:gd name="connsiteX77" fmla="*/ 156341 w 363656"/>
                  <a:gd name="connsiteY77" fmla="*/ 218518 h 532749"/>
                  <a:gd name="connsiteX78" fmla="*/ 124283 w 363656"/>
                  <a:gd name="connsiteY78" fmla="*/ 214698 h 532749"/>
                  <a:gd name="connsiteX79" fmla="*/ 121570 w 363656"/>
                  <a:gd name="connsiteY79" fmla="*/ 213904 h 532749"/>
                  <a:gd name="connsiteX80" fmla="*/ 115405 w 363656"/>
                  <a:gd name="connsiteY80" fmla="*/ 210398 h 532749"/>
                  <a:gd name="connsiteX81" fmla="*/ 113892 w 363656"/>
                  <a:gd name="connsiteY81" fmla="*/ 209475 h 532749"/>
                  <a:gd name="connsiteX82" fmla="*/ 100530 w 363656"/>
                  <a:gd name="connsiteY82" fmla="*/ 168632 h 532749"/>
                  <a:gd name="connsiteX83" fmla="*/ 100530 w 363656"/>
                  <a:gd name="connsiteY83" fmla="*/ 142941 h 532749"/>
                  <a:gd name="connsiteX84" fmla="*/ 100881 w 363656"/>
                  <a:gd name="connsiteY84" fmla="*/ 136371 h 532749"/>
                  <a:gd name="connsiteX85" fmla="*/ 101397 w 363656"/>
                  <a:gd name="connsiteY85" fmla="*/ 129136 h 532749"/>
                  <a:gd name="connsiteX86" fmla="*/ 102634 w 363656"/>
                  <a:gd name="connsiteY86" fmla="*/ 123046 h 532749"/>
                  <a:gd name="connsiteX87" fmla="*/ 104221 w 363656"/>
                  <a:gd name="connsiteY87" fmla="*/ 117325 h 532749"/>
                  <a:gd name="connsiteX88" fmla="*/ 106251 w 363656"/>
                  <a:gd name="connsiteY88" fmla="*/ 112470 h 532749"/>
                  <a:gd name="connsiteX89" fmla="*/ 108835 w 363656"/>
                  <a:gd name="connsiteY89" fmla="*/ 108336 h 532749"/>
                  <a:gd name="connsiteX90" fmla="*/ 111769 w 363656"/>
                  <a:gd name="connsiteY90" fmla="*/ 104553 h 532749"/>
                  <a:gd name="connsiteX91" fmla="*/ 113763 w 363656"/>
                  <a:gd name="connsiteY91" fmla="*/ 102929 h 532749"/>
                  <a:gd name="connsiteX92" fmla="*/ 120370 w 363656"/>
                  <a:gd name="connsiteY92" fmla="*/ 98389 h 532749"/>
                  <a:gd name="connsiteX93" fmla="*/ 123028 w 363656"/>
                  <a:gd name="connsiteY93" fmla="*/ 97318 h 532749"/>
                  <a:gd name="connsiteX94" fmla="*/ 131185 w 363656"/>
                  <a:gd name="connsiteY94" fmla="*/ 94698 h 532749"/>
                  <a:gd name="connsiteX95" fmla="*/ 134175 w 363656"/>
                  <a:gd name="connsiteY95" fmla="*/ 94144 h 532749"/>
                  <a:gd name="connsiteX96" fmla="*/ 144362 w 363656"/>
                  <a:gd name="connsiteY96" fmla="*/ 92834 h 532749"/>
                  <a:gd name="connsiteX97" fmla="*/ 146559 w 363656"/>
                  <a:gd name="connsiteY97" fmla="*/ 92723 h 532749"/>
                  <a:gd name="connsiteX98" fmla="*/ 159847 w 363656"/>
                  <a:gd name="connsiteY98" fmla="*/ 92317 h 532749"/>
                  <a:gd name="connsiteX99" fmla="*/ 169241 w 363656"/>
                  <a:gd name="connsiteY99" fmla="*/ 92391 h 532749"/>
                  <a:gd name="connsiteX100" fmla="*/ 344905 w 363656"/>
                  <a:gd name="connsiteY100" fmla="*/ 99514 h 532749"/>
                  <a:gd name="connsiteX101" fmla="*/ 345016 w 363656"/>
                  <a:gd name="connsiteY101" fmla="*/ 99551 h 532749"/>
                  <a:gd name="connsiteX102" fmla="*/ 345016 w 363656"/>
                  <a:gd name="connsiteY102" fmla="*/ 20837 h 532749"/>
                  <a:gd name="connsiteX103" fmla="*/ 344905 w 363656"/>
                  <a:gd name="connsiteY103" fmla="*/ 20800 h 532749"/>
                  <a:gd name="connsiteX104" fmla="*/ 170884 w 363656"/>
                  <a:gd name="connsiteY104" fmla="*/ 203 h 532749"/>
                  <a:gd name="connsiteX105" fmla="*/ 170330 w 363656"/>
                  <a:gd name="connsiteY105" fmla="*/ 203 h 532749"/>
                  <a:gd name="connsiteX106" fmla="*/ 155252 w 363656"/>
                  <a:gd name="connsiteY106" fmla="*/ 0 h 532749"/>
                  <a:gd name="connsiteX107" fmla="*/ 142000 w 363656"/>
                  <a:gd name="connsiteY107" fmla="*/ 111 h 532749"/>
                  <a:gd name="connsiteX108" fmla="*/ 138217 w 363656"/>
                  <a:gd name="connsiteY108" fmla="*/ 388 h 532749"/>
                  <a:gd name="connsiteX109" fmla="*/ 112766 w 363656"/>
                  <a:gd name="connsiteY109" fmla="*/ 2215 h 532749"/>
                  <a:gd name="connsiteX110" fmla="*/ 106842 w 363656"/>
                  <a:gd name="connsiteY110" fmla="*/ 3137 h 532749"/>
                  <a:gd name="connsiteX111" fmla="*/ 85433 w 363656"/>
                  <a:gd name="connsiteY111" fmla="*/ 7512 h 532749"/>
                  <a:gd name="connsiteX112" fmla="*/ 80025 w 363656"/>
                  <a:gd name="connsiteY112" fmla="*/ 9265 h 532749"/>
                  <a:gd name="connsiteX113" fmla="*/ 61643 w 363656"/>
                  <a:gd name="connsiteY113" fmla="*/ 16352 h 532749"/>
                  <a:gd name="connsiteX114" fmla="*/ 57509 w 363656"/>
                  <a:gd name="connsiteY114" fmla="*/ 18659 h 532749"/>
                  <a:gd name="connsiteX115" fmla="*/ 42800 w 363656"/>
                  <a:gd name="connsiteY115" fmla="*/ 28090 h 532749"/>
                  <a:gd name="connsiteX116" fmla="*/ 40843 w 363656"/>
                  <a:gd name="connsiteY116" fmla="*/ 29326 h 532749"/>
                  <a:gd name="connsiteX117" fmla="*/ 0 w 363656"/>
                  <a:gd name="connsiteY117" fmla="*/ 135134 h 532749"/>
                  <a:gd name="connsiteX118" fmla="*/ 0 w 363656"/>
                  <a:gd name="connsiteY118" fmla="*/ 180075 h 532749"/>
                  <a:gd name="connsiteX119" fmla="*/ 20173 w 363656"/>
                  <a:gd name="connsiteY119" fmla="*/ 266467 h 532749"/>
                  <a:gd name="connsiteX120" fmla="*/ 25820 w 363656"/>
                  <a:gd name="connsiteY120" fmla="*/ 274219 h 532749"/>
                  <a:gd name="connsiteX121" fmla="*/ 28016 w 363656"/>
                  <a:gd name="connsiteY121" fmla="*/ 277208 h 532749"/>
                  <a:gd name="connsiteX122" fmla="*/ 34421 w 363656"/>
                  <a:gd name="connsiteY122" fmla="*/ 284055 h 532749"/>
                  <a:gd name="connsiteX123" fmla="*/ 37724 w 363656"/>
                  <a:gd name="connsiteY123" fmla="*/ 287396 h 532749"/>
                  <a:gd name="connsiteX124" fmla="*/ 45236 w 363656"/>
                  <a:gd name="connsiteY124" fmla="*/ 293450 h 532749"/>
                  <a:gd name="connsiteX125" fmla="*/ 49130 w 363656"/>
                  <a:gd name="connsiteY125" fmla="*/ 296347 h 532749"/>
                  <a:gd name="connsiteX126" fmla="*/ 58044 w 363656"/>
                  <a:gd name="connsiteY126" fmla="*/ 301644 h 532749"/>
                  <a:gd name="connsiteX127" fmla="*/ 62252 w 363656"/>
                  <a:gd name="connsiteY127" fmla="*/ 303914 h 532749"/>
                  <a:gd name="connsiteX128" fmla="*/ 73067 w 363656"/>
                  <a:gd name="connsiteY128" fmla="*/ 308491 h 532749"/>
                  <a:gd name="connsiteX129" fmla="*/ 77238 w 363656"/>
                  <a:gd name="connsiteY129" fmla="*/ 310041 h 532749"/>
                  <a:gd name="connsiteX130" fmla="*/ 90877 w 363656"/>
                  <a:gd name="connsiteY130" fmla="*/ 313825 h 532749"/>
                  <a:gd name="connsiteX131" fmla="*/ 94144 w 363656"/>
                  <a:gd name="connsiteY131" fmla="*/ 314619 h 532749"/>
                  <a:gd name="connsiteX132" fmla="*/ 135559 w 363656"/>
                  <a:gd name="connsiteY132" fmla="*/ 318679 h 532749"/>
                  <a:gd name="connsiteX133" fmla="*/ 215861 w 363656"/>
                  <a:gd name="connsiteY133" fmla="*/ 318679 h 532749"/>
                  <a:gd name="connsiteX134" fmla="*/ 263034 w 363656"/>
                  <a:gd name="connsiteY134" fmla="*/ 367809 h 532749"/>
                  <a:gd name="connsiteX135" fmla="*/ 263034 w 363656"/>
                  <a:gd name="connsiteY135" fmla="*/ 395622 h 532749"/>
                  <a:gd name="connsiteX136" fmla="*/ 261927 w 363656"/>
                  <a:gd name="connsiteY136" fmla="*/ 406400 h 532749"/>
                  <a:gd name="connsiteX137" fmla="*/ 261724 w 363656"/>
                  <a:gd name="connsiteY137" fmla="*/ 408153 h 532749"/>
                  <a:gd name="connsiteX138" fmla="*/ 258863 w 363656"/>
                  <a:gd name="connsiteY138" fmla="*/ 415794 h 532749"/>
                  <a:gd name="connsiteX139" fmla="*/ 257664 w 363656"/>
                  <a:gd name="connsiteY139" fmla="*/ 418692 h 532749"/>
                  <a:gd name="connsiteX140" fmla="*/ 251942 w 363656"/>
                  <a:gd name="connsiteY140" fmla="*/ 425963 h 532749"/>
                  <a:gd name="connsiteX141" fmla="*/ 251223 w 363656"/>
                  <a:gd name="connsiteY141" fmla="*/ 426757 h 532749"/>
                  <a:gd name="connsiteX142" fmla="*/ 242105 w 363656"/>
                  <a:gd name="connsiteY142" fmla="*/ 432995 h 532749"/>
                  <a:gd name="connsiteX143" fmla="*/ 198623 w 363656"/>
                  <a:gd name="connsiteY143" fmla="*/ 440506 h 532749"/>
                  <a:gd name="connsiteX144" fmla="*/ 15854 w 363656"/>
                  <a:gd name="connsiteY144" fmla="*/ 432626 h 532749"/>
                  <a:gd name="connsiteX145" fmla="*/ 15743 w 363656"/>
                  <a:gd name="connsiteY145" fmla="*/ 432626 h 532749"/>
                  <a:gd name="connsiteX146" fmla="*/ 15743 w 363656"/>
                  <a:gd name="connsiteY146" fmla="*/ 511304 h 532749"/>
                  <a:gd name="connsiteX147" fmla="*/ 15817 w 363656"/>
                  <a:gd name="connsiteY147" fmla="*/ 511341 h 532749"/>
                  <a:gd name="connsiteX148" fmla="*/ 218721 w 363656"/>
                  <a:gd name="connsiteY148" fmla="*/ 532749 h 532749"/>
                  <a:gd name="connsiteX149" fmla="*/ 222302 w 363656"/>
                  <a:gd name="connsiteY149" fmla="*/ 532583 h 532749"/>
                  <a:gd name="connsiteX150" fmla="*/ 246683 w 363656"/>
                  <a:gd name="connsiteY150" fmla="*/ 531273 h 532749"/>
                  <a:gd name="connsiteX151" fmla="*/ 252330 w 363656"/>
                  <a:gd name="connsiteY151" fmla="*/ 530590 h 532749"/>
                  <a:gd name="connsiteX152" fmla="*/ 273296 w 363656"/>
                  <a:gd name="connsiteY152" fmla="*/ 526770 h 532749"/>
                  <a:gd name="connsiteX153" fmla="*/ 278593 w 363656"/>
                  <a:gd name="connsiteY153" fmla="*/ 525293 h 532749"/>
                  <a:gd name="connsiteX154" fmla="*/ 296735 w 363656"/>
                  <a:gd name="connsiteY154" fmla="*/ 518889 h 532749"/>
                  <a:gd name="connsiteX155" fmla="*/ 301312 w 363656"/>
                  <a:gd name="connsiteY155" fmla="*/ 516582 h 532749"/>
                  <a:gd name="connsiteX156" fmla="*/ 315800 w 363656"/>
                  <a:gd name="connsiteY156" fmla="*/ 508037 h 532749"/>
                  <a:gd name="connsiteX157" fmla="*/ 317830 w 363656"/>
                  <a:gd name="connsiteY157" fmla="*/ 506838 h 532749"/>
                  <a:gd name="connsiteX158" fmla="*/ 333942 w 363656"/>
                  <a:gd name="connsiteY158" fmla="*/ 491371 h 532749"/>
                  <a:gd name="connsiteX159" fmla="*/ 336803 w 363656"/>
                  <a:gd name="connsiteY159" fmla="*/ 488068 h 532749"/>
                  <a:gd name="connsiteX160" fmla="*/ 341527 w 363656"/>
                  <a:gd name="connsiteY160" fmla="*/ 481110 h 532749"/>
                  <a:gd name="connsiteX161" fmla="*/ 344757 w 363656"/>
                  <a:gd name="connsiteY161" fmla="*/ 476090 h 532749"/>
                  <a:gd name="connsiteX162" fmla="*/ 348578 w 363656"/>
                  <a:gd name="connsiteY162" fmla="*/ 468578 h 532749"/>
                  <a:gd name="connsiteX163" fmla="*/ 351365 w 363656"/>
                  <a:gd name="connsiteY163" fmla="*/ 462691 h 532749"/>
                  <a:gd name="connsiteX164" fmla="*/ 354668 w 363656"/>
                  <a:gd name="connsiteY164" fmla="*/ 453537 h 532749"/>
                  <a:gd name="connsiteX165" fmla="*/ 356532 w 363656"/>
                  <a:gd name="connsiteY165" fmla="*/ 447852 h 532749"/>
                  <a:gd name="connsiteX166" fmla="*/ 359559 w 363656"/>
                  <a:gd name="connsiteY166" fmla="*/ 434970 h 532749"/>
                  <a:gd name="connsiteX167" fmla="*/ 360315 w 363656"/>
                  <a:gd name="connsiteY167" fmla="*/ 431556 h 532749"/>
                  <a:gd name="connsiteX168" fmla="*/ 363656 w 363656"/>
                  <a:gd name="connsiteY168" fmla="*/ 392060 h 532749"/>
                  <a:gd name="connsiteX169" fmla="*/ 363656 w 363656"/>
                  <a:gd name="connsiteY169" fmla="*/ 357104 h 532749"/>
                  <a:gd name="connsiteX170" fmla="*/ 340346 w 363656"/>
                  <a:gd name="connsiteY170" fmla="*/ 266135 h 532749"/>
                  <a:gd name="connsiteX171" fmla="*/ 324843 w 363656"/>
                  <a:gd name="connsiteY171" fmla="*/ 247956 h 53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63656" h="532749">
                    <a:moveTo>
                      <a:pt x="298396" y="518040"/>
                    </a:moveTo>
                    <a:lnTo>
                      <a:pt x="298433" y="518003"/>
                    </a:lnTo>
                    <a:lnTo>
                      <a:pt x="298396" y="518040"/>
                    </a:lnTo>
                    <a:close/>
                    <a:moveTo>
                      <a:pt x="100751" y="315578"/>
                    </a:moveTo>
                    <a:cubicBezTo>
                      <a:pt x="99441" y="315339"/>
                      <a:pt x="98038" y="315228"/>
                      <a:pt x="96728" y="314988"/>
                    </a:cubicBezTo>
                    <a:cubicBezTo>
                      <a:pt x="98001" y="315228"/>
                      <a:pt x="99422" y="315339"/>
                      <a:pt x="100751" y="315578"/>
                    </a:cubicBezTo>
                    <a:moveTo>
                      <a:pt x="79693" y="310688"/>
                    </a:moveTo>
                    <a:cubicBezTo>
                      <a:pt x="80930" y="311094"/>
                      <a:pt x="82240" y="311407"/>
                      <a:pt x="83513" y="311758"/>
                    </a:cubicBezTo>
                    <a:cubicBezTo>
                      <a:pt x="82240" y="311407"/>
                      <a:pt x="80930" y="311094"/>
                      <a:pt x="79693" y="310688"/>
                    </a:cubicBezTo>
                    <a:moveTo>
                      <a:pt x="64504" y="304837"/>
                    </a:moveTo>
                    <a:cubicBezTo>
                      <a:pt x="65537" y="305317"/>
                      <a:pt x="66645" y="305760"/>
                      <a:pt x="67734" y="306184"/>
                    </a:cubicBezTo>
                    <a:cubicBezTo>
                      <a:pt x="66663" y="305760"/>
                      <a:pt x="65537" y="305317"/>
                      <a:pt x="64504" y="304837"/>
                    </a:cubicBezTo>
                    <a:moveTo>
                      <a:pt x="51068" y="297473"/>
                    </a:moveTo>
                    <a:cubicBezTo>
                      <a:pt x="51861" y="297990"/>
                      <a:pt x="52747" y="298470"/>
                      <a:pt x="53578" y="298949"/>
                    </a:cubicBezTo>
                    <a:cubicBezTo>
                      <a:pt x="52729" y="298470"/>
                      <a:pt x="51861" y="297990"/>
                      <a:pt x="51068" y="297473"/>
                    </a:cubicBezTo>
                    <a:moveTo>
                      <a:pt x="39293" y="288651"/>
                    </a:moveTo>
                    <a:cubicBezTo>
                      <a:pt x="39810" y="289131"/>
                      <a:pt x="40400" y="289519"/>
                      <a:pt x="40917" y="289998"/>
                    </a:cubicBezTo>
                    <a:cubicBezTo>
                      <a:pt x="40400" y="289519"/>
                      <a:pt x="39810" y="289131"/>
                      <a:pt x="39293" y="288651"/>
                    </a:cubicBezTo>
                    <a:moveTo>
                      <a:pt x="29179" y="278463"/>
                    </a:moveTo>
                    <a:cubicBezTo>
                      <a:pt x="29216" y="278537"/>
                      <a:pt x="29253" y="278574"/>
                      <a:pt x="29345" y="278629"/>
                    </a:cubicBezTo>
                    <a:cubicBezTo>
                      <a:pt x="29271" y="278592"/>
                      <a:pt x="29216" y="278556"/>
                      <a:pt x="29179" y="278463"/>
                    </a:cubicBezTo>
                    <a:moveTo>
                      <a:pt x="23144" y="48391"/>
                    </a:moveTo>
                    <a:cubicBezTo>
                      <a:pt x="22867" y="48797"/>
                      <a:pt x="22627" y="49222"/>
                      <a:pt x="22387" y="49591"/>
                    </a:cubicBezTo>
                    <a:cubicBezTo>
                      <a:pt x="22627" y="49240"/>
                      <a:pt x="22867" y="48797"/>
                      <a:pt x="23144" y="48391"/>
                    </a:cubicBezTo>
                    <a:moveTo>
                      <a:pt x="138494" y="93387"/>
                    </a:moveTo>
                    <a:cubicBezTo>
                      <a:pt x="139361" y="93276"/>
                      <a:pt x="140247" y="93110"/>
                      <a:pt x="141206" y="93036"/>
                    </a:cubicBezTo>
                    <a:cubicBezTo>
                      <a:pt x="140247" y="93110"/>
                      <a:pt x="139416" y="93258"/>
                      <a:pt x="138494" y="93387"/>
                    </a:cubicBezTo>
                    <a:moveTo>
                      <a:pt x="125962" y="96174"/>
                    </a:moveTo>
                    <a:cubicBezTo>
                      <a:pt x="127106" y="95768"/>
                      <a:pt x="128269" y="95306"/>
                      <a:pt x="129543" y="94974"/>
                    </a:cubicBezTo>
                    <a:cubicBezTo>
                      <a:pt x="128306" y="95288"/>
                      <a:pt x="127125" y="95768"/>
                      <a:pt x="125962" y="96174"/>
                    </a:cubicBezTo>
                    <a:moveTo>
                      <a:pt x="116051" y="101102"/>
                    </a:moveTo>
                    <a:cubicBezTo>
                      <a:pt x="117158" y="100308"/>
                      <a:pt x="118192" y="99422"/>
                      <a:pt x="119429" y="98758"/>
                    </a:cubicBezTo>
                    <a:cubicBezTo>
                      <a:pt x="118210" y="99422"/>
                      <a:pt x="117177" y="100308"/>
                      <a:pt x="116051" y="101102"/>
                    </a:cubicBezTo>
                    <a:moveTo>
                      <a:pt x="110090" y="106343"/>
                    </a:moveTo>
                    <a:cubicBezTo>
                      <a:pt x="110404" y="105937"/>
                      <a:pt x="110680" y="105513"/>
                      <a:pt x="111050" y="105107"/>
                    </a:cubicBezTo>
                    <a:cubicBezTo>
                      <a:pt x="110680" y="105513"/>
                      <a:pt x="110404" y="105955"/>
                      <a:pt x="110090" y="106343"/>
                    </a:cubicBezTo>
                    <a:moveTo>
                      <a:pt x="104719" y="115571"/>
                    </a:moveTo>
                    <a:cubicBezTo>
                      <a:pt x="104996" y="114944"/>
                      <a:pt x="105236" y="114298"/>
                      <a:pt x="105513" y="113707"/>
                    </a:cubicBezTo>
                    <a:cubicBezTo>
                      <a:pt x="105236" y="114316"/>
                      <a:pt x="104996" y="114944"/>
                      <a:pt x="104719" y="115571"/>
                    </a:cubicBezTo>
                    <a:moveTo>
                      <a:pt x="101582" y="127346"/>
                    </a:moveTo>
                    <a:cubicBezTo>
                      <a:pt x="101656" y="126866"/>
                      <a:pt x="101785" y="126423"/>
                      <a:pt x="101859" y="125962"/>
                    </a:cubicBezTo>
                    <a:cubicBezTo>
                      <a:pt x="101785" y="126442"/>
                      <a:pt x="101656" y="126885"/>
                      <a:pt x="101582" y="127346"/>
                    </a:cubicBezTo>
                    <a:moveTo>
                      <a:pt x="271949" y="221785"/>
                    </a:moveTo>
                    <a:cubicBezTo>
                      <a:pt x="271358" y="221675"/>
                      <a:pt x="270712" y="221619"/>
                      <a:pt x="270158" y="221508"/>
                    </a:cubicBezTo>
                    <a:cubicBezTo>
                      <a:pt x="270749" y="221619"/>
                      <a:pt x="271339" y="221675"/>
                      <a:pt x="271949" y="221785"/>
                    </a:cubicBezTo>
                    <a:moveTo>
                      <a:pt x="8896" y="76758"/>
                    </a:moveTo>
                    <a:cubicBezTo>
                      <a:pt x="9450" y="75079"/>
                      <a:pt x="9930" y="73344"/>
                      <a:pt x="10575" y="71702"/>
                    </a:cubicBezTo>
                    <a:cubicBezTo>
                      <a:pt x="9930" y="73344"/>
                      <a:pt x="9450" y="75079"/>
                      <a:pt x="8896" y="76758"/>
                    </a:cubicBezTo>
                    <a:moveTo>
                      <a:pt x="5112" y="89733"/>
                    </a:moveTo>
                    <a:cubicBezTo>
                      <a:pt x="5426" y="88385"/>
                      <a:pt x="5666" y="86946"/>
                      <a:pt x="5980" y="85635"/>
                    </a:cubicBezTo>
                    <a:cubicBezTo>
                      <a:pt x="5685" y="86946"/>
                      <a:pt x="5445" y="88367"/>
                      <a:pt x="5112" y="89733"/>
                    </a:cubicBezTo>
                    <a:moveTo>
                      <a:pt x="14396" y="63396"/>
                    </a:moveTo>
                    <a:cubicBezTo>
                      <a:pt x="15023" y="62049"/>
                      <a:pt x="15632" y="60646"/>
                      <a:pt x="16297" y="59373"/>
                    </a:cubicBezTo>
                    <a:cubicBezTo>
                      <a:pt x="15614" y="60646"/>
                      <a:pt x="15023" y="62031"/>
                      <a:pt x="14396" y="63396"/>
                    </a:cubicBezTo>
                    <a:moveTo>
                      <a:pt x="286621" y="225679"/>
                    </a:moveTo>
                    <a:cubicBezTo>
                      <a:pt x="285698" y="225366"/>
                      <a:pt x="284757" y="225163"/>
                      <a:pt x="283834" y="224886"/>
                    </a:cubicBezTo>
                    <a:cubicBezTo>
                      <a:pt x="284757" y="225163"/>
                      <a:pt x="285717" y="225366"/>
                      <a:pt x="286621" y="225679"/>
                    </a:cubicBezTo>
                    <a:moveTo>
                      <a:pt x="299872" y="231013"/>
                    </a:moveTo>
                    <a:cubicBezTo>
                      <a:pt x="299005" y="230607"/>
                      <a:pt x="298082" y="230256"/>
                      <a:pt x="297159" y="229869"/>
                    </a:cubicBezTo>
                    <a:cubicBezTo>
                      <a:pt x="298082" y="230256"/>
                      <a:pt x="298986" y="230607"/>
                      <a:pt x="299872" y="231013"/>
                    </a:cubicBezTo>
                    <a:moveTo>
                      <a:pt x="311721" y="237731"/>
                    </a:moveTo>
                    <a:cubicBezTo>
                      <a:pt x="311038" y="237288"/>
                      <a:pt x="310337" y="236901"/>
                      <a:pt x="309617" y="236458"/>
                    </a:cubicBezTo>
                    <a:cubicBezTo>
                      <a:pt x="310337" y="236901"/>
                      <a:pt x="311038" y="237251"/>
                      <a:pt x="311721" y="237731"/>
                    </a:cubicBezTo>
                    <a:moveTo>
                      <a:pt x="322296" y="245722"/>
                    </a:moveTo>
                    <a:cubicBezTo>
                      <a:pt x="321946" y="245446"/>
                      <a:pt x="321576" y="245206"/>
                      <a:pt x="321263" y="244929"/>
                    </a:cubicBezTo>
                    <a:cubicBezTo>
                      <a:pt x="321595" y="245206"/>
                      <a:pt x="321946" y="245446"/>
                      <a:pt x="322296" y="245722"/>
                    </a:cubicBezTo>
                    <a:moveTo>
                      <a:pt x="324843" y="247956"/>
                    </a:moveTo>
                    <a:cubicBezTo>
                      <a:pt x="324530" y="247679"/>
                      <a:pt x="324253" y="247365"/>
                      <a:pt x="323976" y="247033"/>
                    </a:cubicBezTo>
                    <a:cubicBezTo>
                      <a:pt x="321189" y="244523"/>
                      <a:pt x="318255" y="242216"/>
                      <a:pt x="315191" y="240038"/>
                    </a:cubicBezTo>
                    <a:cubicBezTo>
                      <a:pt x="314674" y="239632"/>
                      <a:pt x="314194" y="239244"/>
                      <a:pt x="313641" y="238838"/>
                    </a:cubicBezTo>
                    <a:cubicBezTo>
                      <a:pt x="310503" y="236698"/>
                      <a:pt x="307163" y="234741"/>
                      <a:pt x="303730" y="232914"/>
                    </a:cubicBezTo>
                    <a:cubicBezTo>
                      <a:pt x="303139" y="232600"/>
                      <a:pt x="302586" y="232231"/>
                      <a:pt x="301976" y="231917"/>
                    </a:cubicBezTo>
                    <a:cubicBezTo>
                      <a:pt x="298322" y="230053"/>
                      <a:pt x="294502" y="228448"/>
                      <a:pt x="290552" y="226990"/>
                    </a:cubicBezTo>
                    <a:cubicBezTo>
                      <a:pt x="289962" y="226787"/>
                      <a:pt x="289445" y="226510"/>
                      <a:pt x="288836" y="226307"/>
                    </a:cubicBezTo>
                    <a:cubicBezTo>
                      <a:pt x="284425" y="224757"/>
                      <a:pt x="279848" y="223446"/>
                      <a:pt x="275068" y="222376"/>
                    </a:cubicBezTo>
                    <a:cubicBezTo>
                      <a:pt x="274791" y="222302"/>
                      <a:pt x="274551" y="222209"/>
                      <a:pt x="274274" y="222173"/>
                    </a:cubicBezTo>
                    <a:cubicBezTo>
                      <a:pt x="263570" y="219792"/>
                      <a:pt x="252035" y="218518"/>
                      <a:pt x="239466" y="218518"/>
                    </a:cubicBezTo>
                    <a:lnTo>
                      <a:pt x="156341" y="218518"/>
                    </a:lnTo>
                    <a:cubicBezTo>
                      <a:pt x="143126" y="218518"/>
                      <a:pt x="132625" y="217522"/>
                      <a:pt x="124283" y="214698"/>
                    </a:cubicBezTo>
                    <a:cubicBezTo>
                      <a:pt x="123415" y="214421"/>
                      <a:pt x="122418" y="214218"/>
                      <a:pt x="121570" y="213904"/>
                    </a:cubicBezTo>
                    <a:cubicBezTo>
                      <a:pt x="119300" y="212945"/>
                      <a:pt x="117306" y="211708"/>
                      <a:pt x="115405" y="210398"/>
                    </a:cubicBezTo>
                    <a:cubicBezTo>
                      <a:pt x="114925" y="210047"/>
                      <a:pt x="114335" y="209844"/>
                      <a:pt x="113892" y="209475"/>
                    </a:cubicBezTo>
                    <a:cubicBezTo>
                      <a:pt x="104830" y="202314"/>
                      <a:pt x="100530" y="189857"/>
                      <a:pt x="100530" y="168632"/>
                    </a:cubicBezTo>
                    <a:lnTo>
                      <a:pt x="100530" y="142941"/>
                    </a:lnTo>
                    <a:cubicBezTo>
                      <a:pt x="100530" y="140560"/>
                      <a:pt x="100770" y="138567"/>
                      <a:pt x="100881" y="136371"/>
                    </a:cubicBezTo>
                    <a:cubicBezTo>
                      <a:pt x="101046" y="133898"/>
                      <a:pt x="101120" y="131351"/>
                      <a:pt x="101397" y="129136"/>
                    </a:cubicBezTo>
                    <a:cubicBezTo>
                      <a:pt x="101711" y="126940"/>
                      <a:pt x="102191" y="125039"/>
                      <a:pt x="102634" y="123046"/>
                    </a:cubicBezTo>
                    <a:cubicBezTo>
                      <a:pt x="103114" y="121016"/>
                      <a:pt x="103593" y="119059"/>
                      <a:pt x="104221" y="117325"/>
                    </a:cubicBezTo>
                    <a:cubicBezTo>
                      <a:pt x="104811" y="115608"/>
                      <a:pt x="105494" y="113984"/>
                      <a:pt x="106251" y="112470"/>
                    </a:cubicBezTo>
                    <a:cubicBezTo>
                      <a:pt x="107008" y="110957"/>
                      <a:pt x="107930" y="109647"/>
                      <a:pt x="108835" y="108336"/>
                    </a:cubicBezTo>
                    <a:cubicBezTo>
                      <a:pt x="109794" y="107026"/>
                      <a:pt x="110662" y="105679"/>
                      <a:pt x="111769" y="104553"/>
                    </a:cubicBezTo>
                    <a:cubicBezTo>
                      <a:pt x="112360" y="103926"/>
                      <a:pt x="113117" y="103483"/>
                      <a:pt x="113763" y="102929"/>
                    </a:cubicBezTo>
                    <a:cubicBezTo>
                      <a:pt x="115793" y="101176"/>
                      <a:pt x="117897" y="99588"/>
                      <a:pt x="120370" y="98389"/>
                    </a:cubicBezTo>
                    <a:cubicBezTo>
                      <a:pt x="121201" y="97946"/>
                      <a:pt x="122160" y="97669"/>
                      <a:pt x="123028" y="97318"/>
                    </a:cubicBezTo>
                    <a:cubicBezTo>
                      <a:pt x="125574" y="96285"/>
                      <a:pt x="128232" y="95325"/>
                      <a:pt x="131185" y="94698"/>
                    </a:cubicBezTo>
                    <a:cubicBezTo>
                      <a:pt x="132145" y="94457"/>
                      <a:pt x="133178" y="94347"/>
                      <a:pt x="134175" y="94144"/>
                    </a:cubicBezTo>
                    <a:cubicBezTo>
                      <a:pt x="137405" y="93590"/>
                      <a:pt x="140782" y="93110"/>
                      <a:pt x="144362" y="92834"/>
                    </a:cubicBezTo>
                    <a:cubicBezTo>
                      <a:pt x="145082" y="92797"/>
                      <a:pt x="145839" y="92760"/>
                      <a:pt x="146559" y="92723"/>
                    </a:cubicBezTo>
                    <a:cubicBezTo>
                      <a:pt x="150767" y="92483"/>
                      <a:pt x="155159" y="92317"/>
                      <a:pt x="159847" y="92317"/>
                    </a:cubicBezTo>
                    <a:cubicBezTo>
                      <a:pt x="162911" y="92317"/>
                      <a:pt x="166012" y="92354"/>
                      <a:pt x="169241" y="92391"/>
                    </a:cubicBezTo>
                    <a:cubicBezTo>
                      <a:pt x="194747" y="92391"/>
                      <a:pt x="298433" y="95214"/>
                      <a:pt x="344905" y="99514"/>
                    </a:cubicBezTo>
                    <a:lnTo>
                      <a:pt x="345016" y="99551"/>
                    </a:lnTo>
                    <a:lnTo>
                      <a:pt x="345016" y="20837"/>
                    </a:lnTo>
                    <a:lnTo>
                      <a:pt x="344905" y="20800"/>
                    </a:lnTo>
                    <a:cubicBezTo>
                      <a:pt x="301238" y="8065"/>
                      <a:pt x="228596" y="1273"/>
                      <a:pt x="170884" y="203"/>
                    </a:cubicBezTo>
                    <a:cubicBezTo>
                      <a:pt x="170718" y="203"/>
                      <a:pt x="170533" y="203"/>
                      <a:pt x="170330" y="203"/>
                    </a:cubicBezTo>
                    <a:cubicBezTo>
                      <a:pt x="165236" y="129"/>
                      <a:pt x="160068" y="0"/>
                      <a:pt x="155252" y="0"/>
                    </a:cubicBezTo>
                    <a:cubicBezTo>
                      <a:pt x="150712" y="0"/>
                      <a:pt x="146263" y="37"/>
                      <a:pt x="142000" y="111"/>
                    </a:cubicBezTo>
                    <a:cubicBezTo>
                      <a:pt x="140690" y="148"/>
                      <a:pt x="139583" y="351"/>
                      <a:pt x="138217" y="388"/>
                    </a:cubicBezTo>
                    <a:cubicBezTo>
                      <a:pt x="129506" y="628"/>
                      <a:pt x="120997" y="1181"/>
                      <a:pt x="112766" y="2215"/>
                    </a:cubicBezTo>
                    <a:cubicBezTo>
                      <a:pt x="110736" y="2455"/>
                      <a:pt x="108835" y="2805"/>
                      <a:pt x="106842" y="3137"/>
                    </a:cubicBezTo>
                    <a:cubicBezTo>
                      <a:pt x="99441" y="4245"/>
                      <a:pt x="92280" y="5648"/>
                      <a:pt x="85433" y="7512"/>
                    </a:cubicBezTo>
                    <a:cubicBezTo>
                      <a:pt x="83569" y="8029"/>
                      <a:pt x="81852" y="8656"/>
                      <a:pt x="80025" y="9265"/>
                    </a:cubicBezTo>
                    <a:cubicBezTo>
                      <a:pt x="73621" y="11258"/>
                      <a:pt x="67420" y="13565"/>
                      <a:pt x="61643" y="16352"/>
                    </a:cubicBezTo>
                    <a:cubicBezTo>
                      <a:pt x="60204" y="17072"/>
                      <a:pt x="58856" y="17902"/>
                      <a:pt x="57509" y="18659"/>
                    </a:cubicBezTo>
                    <a:cubicBezTo>
                      <a:pt x="52304" y="21446"/>
                      <a:pt x="47414" y="24547"/>
                      <a:pt x="42800" y="28090"/>
                    </a:cubicBezTo>
                    <a:cubicBezTo>
                      <a:pt x="42246" y="28570"/>
                      <a:pt x="41452" y="28883"/>
                      <a:pt x="40843" y="29326"/>
                    </a:cubicBezTo>
                    <a:cubicBezTo>
                      <a:pt x="13325" y="51640"/>
                      <a:pt x="0" y="86245"/>
                      <a:pt x="0" y="135134"/>
                    </a:cubicBezTo>
                    <a:lnTo>
                      <a:pt x="0" y="180075"/>
                    </a:lnTo>
                    <a:cubicBezTo>
                      <a:pt x="0" y="203255"/>
                      <a:pt x="2067" y="237473"/>
                      <a:pt x="20173" y="266467"/>
                    </a:cubicBezTo>
                    <a:cubicBezTo>
                      <a:pt x="21889" y="269254"/>
                      <a:pt x="23864" y="271672"/>
                      <a:pt x="25820" y="274219"/>
                    </a:cubicBezTo>
                    <a:cubicBezTo>
                      <a:pt x="26540" y="275178"/>
                      <a:pt x="27204" y="276212"/>
                      <a:pt x="28016" y="277208"/>
                    </a:cubicBezTo>
                    <a:cubicBezTo>
                      <a:pt x="29972" y="279626"/>
                      <a:pt x="32188" y="281822"/>
                      <a:pt x="34421" y="284055"/>
                    </a:cubicBezTo>
                    <a:cubicBezTo>
                      <a:pt x="35528" y="285163"/>
                      <a:pt x="36524" y="286325"/>
                      <a:pt x="37724" y="287396"/>
                    </a:cubicBezTo>
                    <a:cubicBezTo>
                      <a:pt x="40105" y="289537"/>
                      <a:pt x="42652" y="291493"/>
                      <a:pt x="45236" y="293450"/>
                    </a:cubicBezTo>
                    <a:cubicBezTo>
                      <a:pt x="46509" y="294409"/>
                      <a:pt x="47783" y="295443"/>
                      <a:pt x="49130" y="296347"/>
                    </a:cubicBezTo>
                    <a:cubicBezTo>
                      <a:pt x="51954" y="298248"/>
                      <a:pt x="54980" y="299965"/>
                      <a:pt x="58044" y="301644"/>
                    </a:cubicBezTo>
                    <a:cubicBezTo>
                      <a:pt x="59483" y="302401"/>
                      <a:pt x="60794" y="303194"/>
                      <a:pt x="62252" y="303914"/>
                    </a:cubicBezTo>
                    <a:cubicBezTo>
                      <a:pt x="65722" y="305631"/>
                      <a:pt x="69376" y="307088"/>
                      <a:pt x="73067" y="308491"/>
                    </a:cubicBezTo>
                    <a:cubicBezTo>
                      <a:pt x="74507" y="309008"/>
                      <a:pt x="75817" y="309562"/>
                      <a:pt x="77238" y="310041"/>
                    </a:cubicBezTo>
                    <a:cubicBezTo>
                      <a:pt x="81612" y="311518"/>
                      <a:pt x="86190" y="312699"/>
                      <a:pt x="90877" y="313825"/>
                    </a:cubicBezTo>
                    <a:cubicBezTo>
                      <a:pt x="91985" y="314065"/>
                      <a:pt x="93018" y="314379"/>
                      <a:pt x="94144" y="314619"/>
                    </a:cubicBezTo>
                    <a:cubicBezTo>
                      <a:pt x="106786" y="317239"/>
                      <a:pt x="120517" y="318679"/>
                      <a:pt x="135559" y="318679"/>
                    </a:cubicBezTo>
                    <a:lnTo>
                      <a:pt x="215861" y="318679"/>
                    </a:lnTo>
                    <a:cubicBezTo>
                      <a:pt x="255006" y="318679"/>
                      <a:pt x="263034" y="338335"/>
                      <a:pt x="263034" y="367809"/>
                    </a:cubicBezTo>
                    <a:lnTo>
                      <a:pt x="263034" y="395622"/>
                    </a:lnTo>
                    <a:cubicBezTo>
                      <a:pt x="263034" y="399516"/>
                      <a:pt x="262554" y="403023"/>
                      <a:pt x="261927" y="406400"/>
                    </a:cubicBezTo>
                    <a:cubicBezTo>
                      <a:pt x="261853" y="406917"/>
                      <a:pt x="261853" y="407637"/>
                      <a:pt x="261724" y="408153"/>
                    </a:cubicBezTo>
                    <a:cubicBezTo>
                      <a:pt x="261096" y="410977"/>
                      <a:pt x="259971" y="413358"/>
                      <a:pt x="258863" y="415794"/>
                    </a:cubicBezTo>
                    <a:cubicBezTo>
                      <a:pt x="258420" y="416717"/>
                      <a:pt x="258144" y="417824"/>
                      <a:pt x="257664" y="418692"/>
                    </a:cubicBezTo>
                    <a:cubicBezTo>
                      <a:pt x="256113" y="421405"/>
                      <a:pt x="254157" y="423786"/>
                      <a:pt x="251942" y="425963"/>
                    </a:cubicBezTo>
                    <a:cubicBezTo>
                      <a:pt x="251702" y="426203"/>
                      <a:pt x="251499" y="426517"/>
                      <a:pt x="251223" y="426757"/>
                    </a:cubicBezTo>
                    <a:cubicBezTo>
                      <a:pt x="248639" y="429175"/>
                      <a:pt x="245612" y="431260"/>
                      <a:pt x="242105" y="432995"/>
                    </a:cubicBezTo>
                    <a:cubicBezTo>
                      <a:pt x="229020" y="439639"/>
                      <a:pt x="211985" y="440506"/>
                      <a:pt x="198623" y="440506"/>
                    </a:cubicBezTo>
                    <a:cubicBezTo>
                      <a:pt x="130613" y="440506"/>
                      <a:pt x="43501" y="435376"/>
                      <a:pt x="15854" y="432626"/>
                    </a:cubicBezTo>
                    <a:lnTo>
                      <a:pt x="15743" y="432626"/>
                    </a:lnTo>
                    <a:lnTo>
                      <a:pt x="15743" y="511304"/>
                    </a:lnTo>
                    <a:lnTo>
                      <a:pt x="15817" y="511341"/>
                    </a:lnTo>
                    <a:cubicBezTo>
                      <a:pt x="69191" y="526733"/>
                      <a:pt x="126128" y="532749"/>
                      <a:pt x="218721" y="532749"/>
                    </a:cubicBezTo>
                    <a:cubicBezTo>
                      <a:pt x="219995" y="532749"/>
                      <a:pt x="221028" y="532583"/>
                      <a:pt x="222302" y="532583"/>
                    </a:cubicBezTo>
                    <a:cubicBezTo>
                      <a:pt x="230460" y="532473"/>
                      <a:pt x="238617" y="532104"/>
                      <a:pt x="246683" y="531273"/>
                    </a:cubicBezTo>
                    <a:cubicBezTo>
                      <a:pt x="248584" y="531070"/>
                      <a:pt x="250466" y="530830"/>
                      <a:pt x="252330" y="530590"/>
                    </a:cubicBezTo>
                    <a:cubicBezTo>
                      <a:pt x="259454" y="529667"/>
                      <a:pt x="266449" y="528449"/>
                      <a:pt x="273296" y="526770"/>
                    </a:cubicBezTo>
                    <a:cubicBezTo>
                      <a:pt x="275123" y="526327"/>
                      <a:pt x="276839" y="525810"/>
                      <a:pt x="278593" y="525293"/>
                    </a:cubicBezTo>
                    <a:cubicBezTo>
                      <a:pt x="284831" y="523540"/>
                      <a:pt x="290921" y="521473"/>
                      <a:pt x="296735" y="518889"/>
                    </a:cubicBezTo>
                    <a:cubicBezTo>
                      <a:pt x="298322" y="518169"/>
                      <a:pt x="299799" y="517339"/>
                      <a:pt x="301312" y="516582"/>
                    </a:cubicBezTo>
                    <a:cubicBezTo>
                      <a:pt x="306369" y="514072"/>
                      <a:pt x="311223" y="511285"/>
                      <a:pt x="315800" y="508037"/>
                    </a:cubicBezTo>
                    <a:cubicBezTo>
                      <a:pt x="316428" y="507594"/>
                      <a:pt x="317240" y="507317"/>
                      <a:pt x="317830" y="506838"/>
                    </a:cubicBezTo>
                    <a:cubicBezTo>
                      <a:pt x="323828" y="502389"/>
                      <a:pt x="329088" y="497093"/>
                      <a:pt x="333942" y="491371"/>
                    </a:cubicBezTo>
                    <a:cubicBezTo>
                      <a:pt x="334865" y="490264"/>
                      <a:pt x="335898" y="489230"/>
                      <a:pt x="336803" y="488068"/>
                    </a:cubicBezTo>
                    <a:cubicBezTo>
                      <a:pt x="338519" y="485871"/>
                      <a:pt x="339977" y="483490"/>
                      <a:pt x="341527" y="481110"/>
                    </a:cubicBezTo>
                    <a:cubicBezTo>
                      <a:pt x="342598" y="479486"/>
                      <a:pt x="343761" y="477880"/>
                      <a:pt x="344757" y="476090"/>
                    </a:cubicBezTo>
                    <a:cubicBezTo>
                      <a:pt x="346141" y="473709"/>
                      <a:pt x="347341" y="471125"/>
                      <a:pt x="348578" y="468578"/>
                    </a:cubicBezTo>
                    <a:cubicBezTo>
                      <a:pt x="349537" y="466622"/>
                      <a:pt x="350534" y="464758"/>
                      <a:pt x="351365" y="462691"/>
                    </a:cubicBezTo>
                    <a:cubicBezTo>
                      <a:pt x="352601" y="459793"/>
                      <a:pt x="353635" y="456637"/>
                      <a:pt x="354668" y="453537"/>
                    </a:cubicBezTo>
                    <a:cubicBezTo>
                      <a:pt x="355259" y="451635"/>
                      <a:pt x="355979" y="449845"/>
                      <a:pt x="356532" y="447852"/>
                    </a:cubicBezTo>
                    <a:cubicBezTo>
                      <a:pt x="357732" y="443755"/>
                      <a:pt x="358673" y="439381"/>
                      <a:pt x="359559" y="434970"/>
                    </a:cubicBezTo>
                    <a:cubicBezTo>
                      <a:pt x="359799" y="433826"/>
                      <a:pt x="360076" y="432737"/>
                      <a:pt x="360315" y="431556"/>
                    </a:cubicBezTo>
                    <a:cubicBezTo>
                      <a:pt x="362457" y="419430"/>
                      <a:pt x="363656" y="406345"/>
                      <a:pt x="363656" y="392060"/>
                    </a:cubicBezTo>
                    <a:lnTo>
                      <a:pt x="363656" y="357104"/>
                    </a:lnTo>
                    <a:cubicBezTo>
                      <a:pt x="363656" y="331690"/>
                      <a:pt x="359633" y="295295"/>
                      <a:pt x="340346" y="266135"/>
                    </a:cubicBezTo>
                    <a:cubicBezTo>
                      <a:pt x="335825" y="259288"/>
                      <a:pt x="330583" y="253326"/>
                      <a:pt x="324843" y="24795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F27AC0B-8326-48E4-9691-033D32E6C553}"/>
                  </a:ext>
                </a:extLst>
              </p:cNvPr>
              <p:cNvSpPr/>
              <p:nvPr/>
            </p:nvSpPr>
            <p:spPr>
              <a:xfrm>
                <a:off x="4566961" y="5061963"/>
                <a:ext cx="361496" cy="532786"/>
              </a:xfrm>
              <a:custGeom>
                <a:avLst/>
                <a:gdLst>
                  <a:gd name="connsiteX0" fmla="*/ 83402 w 361496"/>
                  <a:gd name="connsiteY0" fmla="*/ 506431 h 532786"/>
                  <a:gd name="connsiteX1" fmla="*/ 79231 w 361496"/>
                  <a:gd name="connsiteY1" fmla="*/ 503847 h 532786"/>
                  <a:gd name="connsiteX2" fmla="*/ 83402 w 361496"/>
                  <a:gd name="connsiteY2" fmla="*/ 506431 h 532786"/>
                  <a:gd name="connsiteX3" fmla="*/ 64633 w 361496"/>
                  <a:gd name="connsiteY3" fmla="*/ 491796 h 532786"/>
                  <a:gd name="connsiteX4" fmla="*/ 64946 w 361496"/>
                  <a:gd name="connsiteY4" fmla="*/ 492035 h 532786"/>
                  <a:gd name="connsiteX5" fmla="*/ 64633 w 361496"/>
                  <a:gd name="connsiteY5" fmla="*/ 491796 h 532786"/>
                  <a:gd name="connsiteX6" fmla="*/ 100954 w 361496"/>
                  <a:gd name="connsiteY6" fmla="*/ 516268 h 532786"/>
                  <a:gd name="connsiteX7" fmla="*/ 95620 w 361496"/>
                  <a:gd name="connsiteY7" fmla="*/ 513887 h 532786"/>
                  <a:gd name="connsiteX8" fmla="*/ 100954 w 361496"/>
                  <a:gd name="connsiteY8" fmla="*/ 516268 h 532786"/>
                  <a:gd name="connsiteX9" fmla="*/ 117620 w 361496"/>
                  <a:gd name="connsiteY9" fmla="*/ 522949 h 532786"/>
                  <a:gd name="connsiteX10" fmla="*/ 113836 w 361496"/>
                  <a:gd name="connsiteY10" fmla="*/ 521842 h 532786"/>
                  <a:gd name="connsiteX11" fmla="*/ 117620 w 361496"/>
                  <a:gd name="connsiteY11" fmla="*/ 522949 h 532786"/>
                  <a:gd name="connsiteX12" fmla="*/ 178598 w 361496"/>
                  <a:gd name="connsiteY12" fmla="*/ 0 h 532786"/>
                  <a:gd name="connsiteX13" fmla="*/ 130188 w 361496"/>
                  <a:gd name="connsiteY13" fmla="*/ 4651 h 532786"/>
                  <a:gd name="connsiteX14" fmla="*/ 126774 w 361496"/>
                  <a:gd name="connsiteY14" fmla="*/ 5518 h 532786"/>
                  <a:gd name="connsiteX15" fmla="*/ 109831 w 361496"/>
                  <a:gd name="connsiteY15" fmla="*/ 10132 h 532786"/>
                  <a:gd name="connsiteX16" fmla="*/ 101600 w 361496"/>
                  <a:gd name="connsiteY16" fmla="*/ 13473 h 532786"/>
                  <a:gd name="connsiteX17" fmla="*/ 91302 w 361496"/>
                  <a:gd name="connsiteY17" fmla="*/ 17773 h 532786"/>
                  <a:gd name="connsiteX18" fmla="*/ 82830 w 361496"/>
                  <a:gd name="connsiteY18" fmla="*/ 22738 h 532786"/>
                  <a:gd name="connsiteX19" fmla="*/ 74562 w 361496"/>
                  <a:gd name="connsiteY19" fmla="*/ 27702 h 532786"/>
                  <a:gd name="connsiteX20" fmla="*/ 68324 w 361496"/>
                  <a:gd name="connsiteY20" fmla="*/ 32722 h 532786"/>
                  <a:gd name="connsiteX21" fmla="*/ 59613 w 361496"/>
                  <a:gd name="connsiteY21" fmla="*/ 39957 h 532786"/>
                  <a:gd name="connsiteX22" fmla="*/ 57509 w 361496"/>
                  <a:gd name="connsiteY22" fmla="*/ 42227 h 532786"/>
                  <a:gd name="connsiteX23" fmla="*/ 35749 w 361496"/>
                  <a:gd name="connsiteY23" fmla="*/ 70151 h 532786"/>
                  <a:gd name="connsiteX24" fmla="*/ 19047 w 361496"/>
                  <a:gd name="connsiteY24" fmla="*/ 108023 h 532786"/>
                  <a:gd name="connsiteX25" fmla="*/ 18604 w 361496"/>
                  <a:gd name="connsiteY25" fmla="*/ 109536 h 532786"/>
                  <a:gd name="connsiteX26" fmla="*/ 12993 w 361496"/>
                  <a:gd name="connsiteY26" fmla="*/ 129192 h 532786"/>
                  <a:gd name="connsiteX27" fmla="*/ 11922 w 361496"/>
                  <a:gd name="connsiteY27" fmla="*/ 134396 h 532786"/>
                  <a:gd name="connsiteX28" fmla="*/ 8176 w 361496"/>
                  <a:gd name="connsiteY28" fmla="*/ 152446 h 532786"/>
                  <a:gd name="connsiteX29" fmla="*/ 7106 w 361496"/>
                  <a:gd name="connsiteY29" fmla="*/ 159404 h 532786"/>
                  <a:gd name="connsiteX30" fmla="*/ 4522 w 361496"/>
                  <a:gd name="connsiteY30" fmla="*/ 178137 h 532786"/>
                  <a:gd name="connsiteX31" fmla="*/ 3931 w 361496"/>
                  <a:gd name="connsiteY31" fmla="*/ 183858 h 532786"/>
                  <a:gd name="connsiteX32" fmla="*/ 0 w 361496"/>
                  <a:gd name="connsiteY32" fmla="*/ 265599 h 532786"/>
                  <a:gd name="connsiteX33" fmla="*/ 39533 w 361496"/>
                  <a:gd name="connsiteY33" fmla="*/ 460660 h 532786"/>
                  <a:gd name="connsiteX34" fmla="*/ 178635 w 361496"/>
                  <a:gd name="connsiteY34" fmla="*/ 532583 h 532786"/>
                  <a:gd name="connsiteX35" fmla="*/ 198715 w 361496"/>
                  <a:gd name="connsiteY35" fmla="*/ 532786 h 532786"/>
                  <a:gd name="connsiteX36" fmla="*/ 204806 w 361496"/>
                  <a:gd name="connsiteY36" fmla="*/ 532620 h 532786"/>
                  <a:gd name="connsiteX37" fmla="*/ 237787 w 361496"/>
                  <a:gd name="connsiteY37" fmla="*/ 531790 h 532786"/>
                  <a:gd name="connsiteX38" fmla="*/ 252939 w 361496"/>
                  <a:gd name="connsiteY38" fmla="*/ 530959 h 532786"/>
                  <a:gd name="connsiteX39" fmla="*/ 283170 w 361496"/>
                  <a:gd name="connsiteY39" fmla="*/ 528302 h 532786"/>
                  <a:gd name="connsiteX40" fmla="*/ 295775 w 361496"/>
                  <a:gd name="connsiteY40" fmla="*/ 526677 h 532786"/>
                  <a:gd name="connsiteX41" fmla="*/ 323976 w 361496"/>
                  <a:gd name="connsiteY41" fmla="*/ 522063 h 532786"/>
                  <a:gd name="connsiteX42" fmla="*/ 333315 w 361496"/>
                  <a:gd name="connsiteY42" fmla="*/ 519959 h 532786"/>
                  <a:gd name="connsiteX43" fmla="*/ 356698 w 361496"/>
                  <a:gd name="connsiteY43" fmla="*/ 513869 h 532786"/>
                  <a:gd name="connsiteX44" fmla="*/ 361423 w 361496"/>
                  <a:gd name="connsiteY44" fmla="*/ 512632 h 532786"/>
                  <a:gd name="connsiteX45" fmla="*/ 361496 w 361496"/>
                  <a:gd name="connsiteY45" fmla="*/ 512596 h 532786"/>
                  <a:gd name="connsiteX46" fmla="*/ 361496 w 361496"/>
                  <a:gd name="connsiteY46" fmla="*/ 434638 h 532786"/>
                  <a:gd name="connsiteX47" fmla="*/ 361386 w 361496"/>
                  <a:gd name="connsiteY47" fmla="*/ 434638 h 532786"/>
                  <a:gd name="connsiteX48" fmla="*/ 202240 w 361496"/>
                  <a:gd name="connsiteY48" fmla="*/ 440322 h 532786"/>
                  <a:gd name="connsiteX49" fmla="*/ 120573 w 361496"/>
                  <a:gd name="connsiteY49" fmla="*/ 397596 h 532786"/>
                  <a:gd name="connsiteX50" fmla="*/ 100566 w 361496"/>
                  <a:gd name="connsiteY50" fmla="*/ 267039 h 532786"/>
                  <a:gd name="connsiteX51" fmla="*/ 123766 w 361496"/>
                  <a:gd name="connsiteY51" fmla="*/ 120222 h 532786"/>
                  <a:gd name="connsiteX52" fmla="*/ 202240 w 361496"/>
                  <a:gd name="connsiteY52" fmla="*/ 92298 h 532786"/>
                  <a:gd name="connsiteX53" fmla="*/ 359116 w 361496"/>
                  <a:gd name="connsiteY53" fmla="*/ 102043 h 532786"/>
                  <a:gd name="connsiteX54" fmla="*/ 361386 w 361496"/>
                  <a:gd name="connsiteY54" fmla="*/ 102283 h 532786"/>
                  <a:gd name="connsiteX55" fmla="*/ 361496 w 361496"/>
                  <a:gd name="connsiteY55" fmla="*/ 102283 h 532786"/>
                  <a:gd name="connsiteX56" fmla="*/ 361496 w 361496"/>
                  <a:gd name="connsiteY56" fmla="*/ 23568 h 532786"/>
                  <a:gd name="connsiteX57" fmla="*/ 361423 w 361496"/>
                  <a:gd name="connsiteY57" fmla="*/ 23531 h 532786"/>
                  <a:gd name="connsiteX58" fmla="*/ 178598 w 361496"/>
                  <a:gd name="connsiteY58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1496" h="532786">
                    <a:moveTo>
                      <a:pt x="83402" y="506431"/>
                    </a:moveTo>
                    <a:cubicBezTo>
                      <a:pt x="82055" y="505564"/>
                      <a:pt x="80579" y="504807"/>
                      <a:pt x="79231" y="503847"/>
                    </a:cubicBezTo>
                    <a:cubicBezTo>
                      <a:pt x="80579" y="504807"/>
                      <a:pt x="82055" y="505564"/>
                      <a:pt x="83402" y="506431"/>
                    </a:cubicBezTo>
                    <a:moveTo>
                      <a:pt x="64633" y="491796"/>
                    </a:moveTo>
                    <a:cubicBezTo>
                      <a:pt x="64744" y="491870"/>
                      <a:pt x="64836" y="491906"/>
                      <a:pt x="64946" y="492035"/>
                    </a:cubicBezTo>
                    <a:cubicBezTo>
                      <a:pt x="64836" y="491925"/>
                      <a:pt x="64744" y="491870"/>
                      <a:pt x="64633" y="491796"/>
                    </a:cubicBezTo>
                    <a:moveTo>
                      <a:pt x="100954" y="516268"/>
                    </a:moveTo>
                    <a:cubicBezTo>
                      <a:pt x="99201" y="515438"/>
                      <a:pt x="97337" y="514755"/>
                      <a:pt x="95620" y="513887"/>
                    </a:cubicBezTo>
                    <a:cubicBezTo>
                      <a:pt x="97318" y="514755"/>
                      <a:pt x="99201" y="515419"/>
                      <a:pt x="100954" y="516268"/>
                    </a:cubicBezTo>
                    <a:moveTo>
                      <a:pt x="117620" y="522949"/>
                    </a:moveTo>
                    <a:cubicBezTo>
                      <a:pt x="116420" y="522543"/>
                      <a:pt x="115073" y="522266"/>
                      <a:pt x="113836" y="521842"/>
                    </a:cubicBezTo>
                    <a:cubicBezTo>
                      <a:pt x="115036" y="522266"/>
                      <a:pt x="116420" y="522543"/>
                      <a:pt x="117620" y="522949"/>
                    </a:cubicBezTo>
                    <a:moveTo>
                      <a:pt x="178598" y="0"/>
                    </a:moveTo>
                    <a:cubicBezTo>
                      <a:pt x="161010" y="0"/>
                      <a:pt x="144953" y="1587"/>
                      <a:pt x="130188" y="4651"/>
                    </a:cubicBezTo>
                    <a:cubicBezTo>
                      <a:pt x="128951" y="4891"/>
                      <a:pt x="127918" y="5278"/>
                      <a:pt x="126774" y="5518"/>
                    </a:cubicBezTo>
                    <a:cubicBezTo>
                      <a:pt x="120923" y="6866"/>
                      <a:pt x="115202" y="8305"/>
                      <a:pt x="109831" y="10132"/>
                    </a:cubicBezTo>
                    <a:cubicBezTo>
                      <a:pt x="106934" y="11092"/>
                      <a:pt x="104350" y="12365"/>
                      <a:pt x="101600" y="13473"/>
                    </a:cubicBezTo>
                    <a:cubicBezTo>
                      <a:pt x="98130" y="14857"/>
                      <a:pt x="94568" y="16130"/>
                      <a:pt x="91302" y="17773"/>
                    </a:cubicBezTo>
                    <a:cubicBezTo>
                      <a:pt x="88312" y="19286"/>
                      <a:pt x="85654" y="21077"/>
                      <a:pt x="82830" y="22738"/>
                    </a:cubicBezTo>
                    <a:cubicBezTo>
                      <a:pt x="80043" y="24362"/>
                      <a:pt x="77183" y="25875"/>
                      <a:pt x="74562" y="27702"/>
                    </a:cubicBezTo>
                    <a:cubicBezTo>
                      <a:pt x="72366" y="29252"/>
                      <a:pt x="70428" y="31043"/>
                      <a:pt x="68324" y="32722"/>
                    </a:cubicBezTo>
                    <a:cubicBezTo>
                      <a:pt x="65389" y="35066"/>
                      <a:pt x="62363" y="37336"/>
                      <a:pt x="59613" y="39957"/>
                    </a:cubicBezTo>
                    <a:cubicBezTo>
                      <a:pt x="58856" y="40677"/>
                      <a:pt x="58266" y="41507"/>
                      <a:pt x="57509" y="42227"/>
                    </a:cubicBezTo>
                    <a:cubicBezTo>
                      <a:pt x="49351" y="50385"/>
                      <a:pt x="41987" y="59576"/>
                      <a:pt x="35749" y="70151"/>
                    </a:cubicBezTo>
                    <a:cubicBezTo>
                      <a:pt x="29271" y="81206"/>
                      <a:pt x="23734" y="93867"/>
                      <a:pt x="19047" y="108023"/>
                    </a:cubicBezTo>
                    <a:cubicBezTo>
                      <a:pt x="18880" y="108503"/>
                      <a:pt x="18770" y="109019"/>
                      <a:pt x="18604" y="109536"/>
                    </a:cubicBezTo>
                    <a:cubicBezTo>
                      <a:pt x="16573" y="115774"/>
                      <a:pt x="14709" y="122308"/>
                      <a:pt x="12993" y="129192"/>
                    </a:cubicBezTo>
                    <a:cubicBezTo>
                      <a:pt x="12587" y="130908"/>
                      <a:pt x="12273" y="132698"/>
                      <a:pt x="11922" y="134396"/>
                    </a:cubicBezTo>
                    <a:cubicBezTo>
                      <a:pt x="10575" y="140247"/>
                      <a:pt x="9302" y="146171"/>
                      <a:pt x="8176" y="152446"/>
                    </a:cubicBezTo>
                    <a:cubicBezTo>
                      <a:pt x="7825" y="154716"/>
                      <a:pt x="7493" y="157097"/>
                      <a:pt x="7106" y="159404"/>
                    </a:cubicBezTo>
                    <a:cubicBezTo>
                      <a:pt x="6183" y="165494"/>
                      <a:pt x="5278" y="171622"/>
                      <a:pt x="4522" y="178137"/>
                    </a:cubicBezTo>
                    <a:cubicBezTo>
                      <a:pt x="4282" y="180001"/>
                      <a:pt x="4116" y="181957"/>
                      <a:pt x="3931" y="183858"/>
                    </a:cubicBezTo>
                    <a:cubicBezTo>
                      <a:pt x="1384" y="208128"/>
                      <a:pt x="0" y="235092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2" y="532675"/>
                      <a:pt x="204806" y="532620"/>
                    </a:cubicBezTo>
                    <a:cubicBezTo>
                      <a:pt x="216174" y="532583"/>
                      <a:pt x="227119" y="532214"/>
                      <a:pt x="237787" y="531790"/>
                    </a:cubicBezTo>
                    <a:cubicBezTo>
                      <a:pt x="242917" y="531550"/>
                      <a:pt x="247974" y="531273"/>
                      <a:pt x="252939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520" y="525367"/>
                      <a:pt x="315025" y="523853"/>
                      <a:pt x="323976" y="522063"/>
                    </a:cubicBezTo>
                    <a:cubicBezTo>
                      <a:pt x="327206" y="521436"/>
                      <a:pt x="330214" y="520624"/>
                      <a:pt x="333315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2" y="513426"/>
                      <a:pt x="359965" y="513112"/>
                      <a:pt x="361423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6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914" y="440322"/>
                      <a:pt x="135928" y="426757"/>
                      <a:pt x="120573" y="397596"/>
                    </a:cubicBezTo>
                    <a:cubicBezTo>
                      <a:pt x="106731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66" y="120222"/>
                    </a:cubicBezTo>
                    <a:cubicBezTo>
                      <a:pt x="139638" y="96875"/>
                      <a:pt x="164572" y="92298"/>
                      <a:pt x="202240" y="92298"/>
                    </a:cubicBezTo>
                    <a:cubicBezTo>
                      <a:pt x="257848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56" y="6792"/>
                      <a:pt x="250669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DC79106-EA3B-4F32-B531-6F3B3E70E0FD}"/>
                </a:ext>
              </a:extLst>
            </p:cNvPr>
            <p:cNvSpPr/>
            <p:nvPr/>
          </p:nvSpPr>
          <p:spPr>
            <a:xfrm>
              <a:off x="5014222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4 w 100603"/>
                <a:gd name="connsiteY1" fmla="*/ 0 h 522598"/>
                <a:gd name="connsiteX2" fmla="*/ 100604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4" y="0"/>
                  </a:lnTo>
                  <a:lnTo>
                    <a:pt x="100604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0B6F12F-14DF-4349-87C2-BE332046265C}"/>
                </a:ext>
              </a:extLst>
            </p:cNvPr>
            <p:cNvSpPr/>
            <p:nvPr/>
          </p:nvSpPr>
          <p:spPr>
            <a:xfrm>
              <a:off x="5203821" y="5067666"/>
              <a:ext cx="344996" cy="524979"/>
            </a:xfrm>
            <a:custGeom>
              <a:avLst/>
              <a:gdLst>
                <a:gd name="connsiteX0" fmla="*/ 105328 w 344996"/>
                <a:gd name="connsiteY0" fmla="*/ 416293 h 524979"/>
                <a:gd name="connsiteX1" fmla="*/ 104405 w 344996"/>
                <a:gd name="connsiteY1" fmla="*/ 414816 h 524979"/>
                <a:gd name="connsiteX2" fmla="*/ 105328 w 344996"/>
                <a:gd name="connsiteY2" fmla="*/ 416293 h 524979"/>
                <a:gd name="connsiteX3" fmla="*/ 110293 w 344996"/>
                <a:gd name="connsiteY3" fmla="*/ 422660 h 524979"/>
                <a:gd name="connsiteX4" fmla="*/ 108946 w 344996"/>
                <a:gd name="connsiteY4" fmla="*/ 421553 h 524979"/>
                <a:gd name="connsiteX5" fmla="*/ 110293 w 344996"/>
                <a:gd name="connsiteY5" fmla="*/ 422660 h 524979"/>
                <a:gd name="connsiteX6" fmla="*/ 28071 w 344996"/>
                <a:gd name="connsiteY6" fmla="*/ 497610 h 524979"/>
                <a:gd name="connsiteX7" fmla="*/ 27961 w 344996"/>
                <a:gd name="connsiteY7" fmla="*/ 497443 h 524979"/>
                <a:gd name="connsiteX8" fmla="*/ 29825 w 344996"/>
                <a:gd name="connsiteY8" fmla="*/ 499160 h 524979"/>
                <a:gd name="connsiteX9" fmla="*/ 28071 w 344996"/>
                <a:gd name="connsiteY9" fmla="*/ 497610 h 524979"/>
                <a:gd name="connsiteX10" fmla="*/ 15540 w 344996"/>
                <a:gd name="connsiteY10" fmla="*/ 482014 h 524979"/>
                <a:gd name="connsiteX11" fmla="*/ 16370 w 344996"/>
                <a:gd name="connsiteY11" fmla="*/ 483325 h 524979"/>
                <a:gd name="connsiteX12" fmla="*/ 15540 w 344996"/>
                <a:gd name="connsiteY12" fmla="*/ 482014 h 524979"/>
                <a:gd name="connsiteX13" fmla="*/ 1864 w 344996"/>
                <a:gd name="connsiteY13" fmla="*/ 442629 h 524979"/>
                <a:gd name="connsiteX14" fmla="*/ 2270 w 344996"/>
                <a:gd name="connsiteY14" fmla="*/ 444936 h 524979"/>
                <a:gd name="connsiteX15" fmla="*/ 1864 w 344996"/>
                <a:gd name="connsiteY15" fmla="*/ 442629 h 524979"/>
                <a:gd name="connsiteX16" fmla="*/ 2141 w 344996"/>
                <a:gd name="connsiteY16" fmla="*/ 83440 h 524979"/>
                <a:gd name="connsiteX17" fmla="*/ 1901 w 344996"/>
                <a:gd name="connsiteY17" fmla="*/ 85119 h 524979"/>
                <a:gd name="connsiteX18" fmla="*/ 2141 w 344996"/>
                <a:gd name="connsiteY18" fmla="*/ 83440 h 524979"/>
                <a:gd name="connsiteX19" fmla="*/ 28311 w 344996"/>
                <a:gd name="connsiteY19" fmla="*/ 28828 h 524979"/>
                <a:gd name="connsiteX20" fmla="*/ 28514 w 344996"/>
                <a:gd name="connsiteY20" fmla="*/ 28662 h 524979"/>
                <a:gd name="connsiteX21" fmla="*/ 28108 w 344996"/>
                <a:gd name="connsiteY21" fmla="*/ 29068 h 524979"/>
                <a:gd name="connsiteX22" fmla="*/ 28311 w 344996"/>
                <a:gd name="connsiteY22" fmla="*/ 28828 h 524979"/>
                <a:gd name="connsiteX23" fmla="*/ 114076 w 344996"/>
                <a:gd name="connsiteY23" fmla="*/ 37 h 524979"/>
                <a:gd name="connsiteX24" fmla="*/ 111326 w 344996"/>
                <a:gd name="connsiteY24" fmla="*/ 0 h 524979"/>
                <a:gd name="connsiteX25" fmla="*/ 75411 w 344996"/>
                <a:gd name="connsiteY25" fmla="*/ 4024 h 524979"/>
                <a:gd name="connsiteX26" fmla="*/ 75374 w 344996"/>
                <a:gd name="connsiteY26" fmla="*/ 4061 h 524979"/>
                <a:gd name="connsiteX27" fmla="*/ 65795 w 344996"/>
                <a:gd name="connsiteY27" fmla="*/ 6681 h 524979"/>
                <a:gd name="connsiteX28" fmla="*/ 65592 w 344996"/>
                <a:gd name="connsiteY28" fmla="*/ 6755 h 524979"/>
                <a:gd name="connsiteX29" fmla="*/ 32335 w 344996"/>
                <a:gd name="connsiteY29" fmla="*/ 25137 h 524979"/>
                <a:gd name="connsiteX30" fmla="*/ 30064 w 344996"/>
                <a:gd name="connsiteY30" fmla="*/ 27038 h 524979"/>
                <a:gd name="connsiteX31" fmla="*/ 28108 w 344996"/>
                <a:gd name="connsiteY31" fmla="*/ 28662 h 524979"/>
                <a:gd name="connsiteX32" fmla="*/ 26429 w 344996"/>
                <a:gd name="connsiteY32" fmla="*/ 30803 h 524979"/>
                <a:gd name="connsiteX33" fmla="*/ 16481 w 344996"/>
                <a:gd name="connsiteY33" fmla="*/ 43206 h 524979"/>
                <a:gd name="connsiteX34" fmla="*/ 14580 w 344996"/>
                <a:gd name="connsiteY34" fmla="*/ 46749 h 524979"/>
                <a:gd name="connsiteX35" fmla="*/ 8489 w 344996"/>
                <a:gd name="connsiteY35" fmla="*/ 59520 h 524979"/>
                <a:gd name="connsiteX36" fmla="*/ 6625 w 344996"/>
                <a:gd name="connsiteY36" fmla="*/ 64171 h 524979"/>
                <a:gd name="connsiteX37" fmla="*/ 2491 w 344996"/>
                <a:gd name="connsiteY37" fmla="*/ 81040 h 524979"/>
                <a:gd name="connsiteX38" fmla="*/ 1458 w 344996"/>
                <a:gd name="connsiteY38" fmla="*/ 88164 h 524979"/>
                <a:gd name="connsiteX39" fmla="*/ 314 w 344996"/>
                <a:gd name="connsiteY39" fmla="*/ 104313 h 524979"/>
                <a:gd name="connsiteX40" fmla="*/ 0 w 344996"/>
                <a:gd name="connsiteY40" fmla="*/ 108613 h 524979"/>
                <a:gd name="connsiteX41" fmla="*/ 0 w 344996"/>
                <a:gd name="connsiteY41" fmla="*/ 419744 h 524979"/>
                <a:gd name="connsiteX42" fmla="*/ 351 w 344996"/>
                <a:gd name="connsiteY42" fmla="*/ 424635 h 524979"/>
                <a:gd name="connsiteX43" fmla="*/ 1458 w 344996"/>
                <a:gd name="connsiteY43" fmla="*/ 440027 h 524979"/>
                <a:gd name="connsiteX44" fmla="*/ 2658 w 344996"/>
                <a:gd name="connsiteY44" fmla="*/ 447539 h 524979"/>
                <a:gd name="connsiteX45" fmla="*/ 6164 w 344996"/>
                <a:gd name="connsiteY45" fmla="*/ 461454 h 524979"/>
                <a:gd name="connsiteX46" fmla="*/ 7751 w 344996"/>
                <a:gd name="connsiteY46" fmla="*/ 466382 h 524979"/>
                <a:gd name="connsiteX47" fmla="*/ 14432 w 344996"/>
                <a:gd name="connsiteY47" fmla="*/ 480187 h 524979"/>
                <a:gd name="connsiteX48" fmla="*/ 17330 w 344996"/>
                <a:gd name="connsiteY48" fmla="*/ 484838 h 524979"/>
                <a:gd name="connsiteX49" fmla="*/ 26872 w 344996"/>
                <a:gd name="connsiteY49" fmla="*/ 496484 h 524979"/>
                <a:gd name="connsiteX50" fmla="*/ 27905 w 344996"/>
                <a:gd name="connsiteY50" fmla="*/ 497720 h 524979"/>
                <a:gd name="connsiteX51" fmla="*/ 33036 w 344996"/>
                <a:gd name="connsiteY51" fmla="*/ 501984 h 524979"/>
                <a:gd name="connsiteX52" fmla="*/ 34863 w 344996"/>
                <a:gd name="connsiteY52" fmla="*/ 503497 h 524979"/>
                <a:gd name="connsiteX53" fmla="*/ 41673 w 344996"/>
                <a:gd name="connsiteY53" fmla="*/ 508111 h 524979"/>
                <a:gd name="connsiteX54" fmla="*/ 44220 w 344996"/>
                <a:gd name="connsiteY54" fmla="*/ 509624 h 524979"/>
                <a:gd name="connsiteX55" fmla="*/ 50975 w 344996"/>
                <a:gd name="connsiteY55" fmla="*/ 513131 h 524979"/>
                <a:gd name="connsiteX56" fmla="*/ 54113 w 344996"/>
                <a:gd name="connsiteY56" fmla="*/ 514570 h 524979"/>
                <a:gd name="connsiteX57" fmla="*/ 60923 w 344996"/>
                <a:gd name="connsiteY57" fmla="*/ 517228 h 524979"/>
                <a:gd name="connsiteX58" fmla="*/ 64337 w 344996"/>
                <a:gd name="connsiteY58" fmla="*/ 518336 h 524979"/>
                <a:gd name="connsiteX59" fmla="*/ 71332 w 344996"/>
                <a:gd name="connsiteY59" fmla="*/ 520329 h 524979"/>
                <a:gd name="connsiteX60" fmla="*/ 74433 w 344996"/>
                <a:gd name="connsiteY60" fmla="*/ 521049 h 524979"/>
                <a:gd name="connsiteX61" fmla="*/ 82147 w 344996"/>
                <a:gd name="connsiteY61" fmla="*/ 522599 h 524979"/>
                <a:gd name="connsiteX62" fmla="*/ 83864 w 344996"/>
                <a:gd name="connsiteY62" fmla="*/ 522876 h 524979"/>
                <a:gd name="connsiteX63" fmla="*/ 111474 w 344996"/>
                <a:gd name="connsiteY63" fmla="*/ 524980 h 524979"/>
                <a:gd name="connsiteX64" fmla="*/ 121255 w 344996"/>
                <a:gd name="connsiteY64" fmla="*/ 524777 h 524979"/>
                <a:gd name="connsiteX65" fmla="*/ 344923 w 344996"/>
                <a:gd name="connsiteY65" fmla="*/ 512596 h 524979"/>
                <a:gd name="connsiteX66" fmla="*/ 344997 w 344996"/>
                <a:gd name="connsiteY66" fmla="*/ 512596 h 524979"/>
                <a:gd name="connsiteX67" fmla="*/ 344997 w 344996"/>
                <a:gd name="connsiteY67" fmla="*/ 430301 h 524979"/>
                <a:gd name="connsiteX68" fmla="*/ 143716 w 344996"/>
                <a:gd name="connsiteY68" fmla="*/ 430301 h 524979"/>
                <a:gd name="connsiteX69" fmla="*/ 114445 w 344996"/>
                <a:gd name="connsiteY69" fmla="*/ 425687 h 524979"/>
                <a:gd name="connsiteX70" fmla="*/ 108447 w 344996"/>
                <a:gd name="connsiteY70" fmla="*/ 420833 h 524979"/>
                <a:gd name="connsiteX71" fmla="*/ 108004 w 344996"/>
                <a:gd name="connsiteY71" fmla="*/ 420150 h 524979"/>
                <a:gd name="connsiteX72" fmla="*/ 104110 w 344996"/>
                <a:gd name="connsiteY72" fmla="*/ 413857 h 524979"/>
                <a:gd name="connsiteX73" fmla="*/ 103630 w 344996"/>
                <a:gd name="connsiteY73" fmla="*/ 412472 h 524979"/>
                <a:gd name="connsiteX74" fmla="*/ 100566 w 344996"/>
                <a:gd name="connsiteY74" fmla="*/ 393296 h 524979"/>
                <a:gd name="connsiteX75" fmla="*/ 100566 w 344996"/>
                <a:gd name="connsiteY75" fmla="*/ 312127 h 524979"/>
                <a:gd name="connsiteX76" fmla="*/ 312625 w 344996"/>
                <a:gd name="connsiteY76" fmla="*/ 305723 h 524979"/>
                <a:gd name="connsiteX77" fmla="*/ 312736 w 344996"/>
                <a:gd name="connsiteY77" fmla="*/ 305723 h 524979"/>
                <a:gd name="connsiteX78" fmla="*/ 312736 w 344996"/>
                <a:gd name="connsiteY78" fmla="*/ 222671 h 524979"/>
                <a:gd name="connsiteX79" fmla="*/ 100566 w 344996"/>
                <a:gd name="connsiteY79" fmla="*/ 215547 h 524979"/>
                <a:gd name="connsiteX80" fmla="*/ 100566 w 344996"/>
                <a:gd name="connsiteY80" fmla="*/ 134286 h 524979"/>
                <a:gd name="connsiteX81" fmla="*/ 137718 w 344996"/>
                <a:gd name="connsiteY81" fmla="*/ 94476 h 524979"/>
                <a:gd name="connsiteX82" fmla="*/ 344997 w 344996"/>
                <a:gd name="connsiteY82" fmla="*/ 94476 h 524979"/>
                <a:gd name="connsiteX83" fmla="*/ 344997 w 344996"/>
                <a:gd name="connsiteY83" fmla="*/ 11462 h 524979"/>
                <a:gd name="connsiteX84" fmla="*/ 344923 w 344996"/>
                <a:gd name="connsiteY84" fmla="*/ 11425 h 524979"/>
                <a:gd name="connsiteX85" fmla="*/ 114076 w 344996"/>
                <a:gd name="connsiteY85" fmla="*/ 37 h 52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4996" h="524979">
                  <a:moveTo>
                    <a:pt x="105328" y="416293"/>
                  </a:moveTo>
                  <a:cubicBezTo>
                    <a:pt x="105014" y="415776"/>
                    <a:pt x="104701" y="415370"/>
                    <a:pt x="104405" y="414816"/>
                  </a:cubicBezTo>
                  <a:cubicBezTo>
                    <a:pt x="104645" y="415388"/>
                    <a:pt x="105014" y="415776"/>
                    <a:pt x="105328" y="416293"/>
                  </a:cubicBezTo>
                  <a:moveTo>
                    <a:pt x="110293" y="422660"/>
                  </a:moveTo>
                  <a:cubicBezTo>
                    <a:pt x="109850" y="422254"/>
                    <a:pt x="109333" y="421977"/>
                    <a:pt x="108946" y="421553"/>
                  </a:cubicBezTo>
                  <a:cubicBezTo>
                    <a:pt x="109352" y="421996"/>
                    <a:pt x="109905" y="422272"/>
                    <a:pt x="110293" y="422660"/>
                  </a:cubicBezTo>
                  <a:moveTo>
                    <a:pt x="28071" y="497610"/>
                  </a:moveTo>
                  <a:cubicBezTo>
                    <a:pt x="28034" y="497573"/>
                    <a:pt x="27998" y="497536"/>
                    <a:pt x="27961" y="497443"/>
                  </a:cubicBezTo>
                  <a:cubicBezTo>
                    <a:pt x="28551" y="498034"/>
                    <a:pt x="29234" y="498551"/>
                    <a:pt x="29825" y="499160"/>
                  </a:cubicBezTo>
                  <a:cubicBezTo>
                    <a:pt x="29271" y="498643"/>
                    <a:pt x="28588" y="498126"/>
                    <a:pt x="28071" y="497610"/>
                  </a:cubicBezTo>
                  <a:moveTo>
                    <a:pt x="15540" y="482014"/>
                  </a:moveTo>
                  <a:cubicBezTo>
                    <a:pt x="15816" y="482457"/>
                    <a:pt x="16094" y="482882"/>
                    <a:pt x="16370" y="483325"/>
                  </a:cubicBezTo>
                  <a:cubicBezTo>
                    <a:pt x="16112" y="482882"/>
                    <a:pt x="15835" y="482457"/>
                    <a:pt x="15540" y="482014"/>
                  </a:cubicBezTo>
                  <a:moveTo>
                    <a:pt x="1864" y="442629"/>
                  </a:moveTo>
                  <a:cubicBezTo>
                    <a:pt x="1974" y="443386"/>
                    <a:pt x="2141" y="444180"/>
                    <a:pt x="2270" y="444936"/>
                  </a:cubicBezTo>
                  <a:cubicBezTo>
                    <a:pt x="2141" y="444143"/>
                    <a:pt x="1974" y="443386"/>
                    <a:pt x="1864" y="442629"/>
                  </a:cubicBezTo>
                  <a:moveTo>
                    <a:pt x="2141" y="83440"/>
                  </a:moveTo>
                  <a:cubicBezTo>
                    <a:pt x="2067" y="83993"/>
                    <a:pt x="1974" y="84547"/>
                    <a:pt x="1901" y="85119"/>
                  </a:cubicBezTo>
                  <a:cubicBezTo>
                    <a:pt x="1974" y="84565"/>
                    <a:pt x="2067" y="83993"/>
                    <a:pt x="2141" y="83440"/>
                  </a:cubicBezTo>
                  <a:moveTo>
                    <a:pt x="28311" y="28828"/>
                  </a:moveTo>
                  <a:cubicBezTo>
                    <a:pt x="28348" y="28791"/>
                    <a:pt x="28422" y="28718"/>
                    <a:pt x="28514" y="28662"/>
                  </a:cubicBezTo>
                  <a:cubicBezTo>
                    <a:pt x="28348" y="28773"/>
                    <a:pt x="28237" y="28939"/>
                    <a:pt x="28108" y="29068"/>
                  </a:cubicBezTo>
                  <a:cubicBezTo>
                    <a:pt x="28201" y="28995"/>
                    <a:pt x="28237" y="28902"/>
                    <a:pt x="28311" y="28828"/>
                  </a:cubicBezTo>
                  <a:moveTo>
                    <a:pt x="114076" y="37"/>
                  </a:moveTo>
                  <a:cubicBezTo>
                    <a:pt x="113209" y="0"/>
                    <a:pt x="112286" y="0"/>
                    <a:pt x="111326" y="0"/>
                  </a:cubicBezTo>
                  <a:cubicBezTo>
                    <a:pt x="100474" y="0"/>
                    <a:pt x="88016" y="1071"/>
                    <a:pt x="75411" y="4024"/>
                  </a:cubicBezTo>
                  <a:lnTo>
                    <a:pt x="75374" y="4061"/>
                  </a:lnTo>
                  <a:cubicBezTo>
                    <a:pt x="72144" y="4817"/>
                    <a:pt x="68970" y="5685"/>
                    <a:pt x="65795" y="6681"/>
                  </a:cubicBezTo>
                  <a:cubicBezTo>
                    <a:pt x="65721" y="6718"/>
                    <a:pt x="65684" y="6755"/>
                    <a:pt x="65592" y="6755"/>
                  </a:cubicBezTo>
                  <a:cubicBezTo>
                    <a:pt x="53817" y="10576"/>
                    <a:pt x="42356" y="16463"/>
                    <a:pt x="32335" y="25137"/>
                  </a:cubicBezTo>
                  <a:cubicBezTo>
                    <a:pt x="31578" y="25765"/>
                    <a:pt x="30784" y="26374"/>
                    <a:pt x="30064" y="27038"/>
                  </a:cubicBezTo>
                  <a:cubicBezTo>
                    <a:pt x="29437" y="27629"/>
                    <a:pt x="28754" y="28072"/>
                    <a:pt x="28108" y="28662"/>
                  </a:cubicBezTo>
                  <a:cubicBezTo>
                    <a:pt x="27481" y="29290"/>
                    <a:pt x="27038" y="30139"/>
                    <a:pt x="26429" y="30803"/>
                  </a:cubicBezTo>
                  <a:cubicBezTo>
                    <a:pt x="22848" y="34550"/>
                    <a:pt x="19471" y="38555"/>
                    <a:pt x="16481" y="43206"/>
                  </a:cubicBezTo>
                  <a:cubicBezTo>
                    <a:pt x="15761" y="44313"/>
                    <a:pt x="15208" y="45587"/>
                    <a:pt x="14580" y="46749"/>
                  </a:cubicBezTo>
                  <a:cubicBezTo>
                    <a:pt x="12273" y="50680"/>
                    <a:pt x="10280" y="54943"/>
                    <a:pt x="8489" y="59520"/>
                  </a:cubicBezTo>
                  <a:cubicBezTo>
                    <a:pt x="7899" y="61071"/>
                    <a:pt x="7179" y="62547"/>
                    <a:pt x="6625" y="64171"/>
                  </a:cubicBezTo>
                  <a:cubicBezTo>
                    <a:pt x="4872" y="69339"/>
                    <a:pt x="3562" y="75024"/>
                    <a:pt x="2491" y="81040"/>
                  </a:cubicBezTo>
                  <a:cubicBezTo>
                    <a:pt x="2085" y="83347"/>
                    <a:pt x="1735" y="85728"/>
                    <a:pt x="1458" y="88164"/>
                  </a:cubicBezTo>
                  <a:cubicBezTo>
                    <a:pt x="830" y="93258"/>
                    <a:pt x="424" y="98629"/>
                    <a:pt x="314" y="104313"/>
                  </a:cubicBezTo>
                  <a:cubicBezTo>
                    <a:pt x="277" y="105790"/>
                    <a:pt x="0" y="107100"/>
                    <a:pt x="0" y="108613"/>
                  </a:cubicBezTo>
                  <a:lnTo>
                    <a:pt x="0" y="419744"/>
                  </a:lnTo>
                  <a:cubicBezTo>
                    <a:pt x="0" y="421497"/>
                    <a:pt x="314" y="422974"/>
                    <a:pt x="351" y="424635"/>
                  </a:cubicBezTo>
                  <a:cubicBezTo>
                    <a:pt x="517" y="430042"/>
                    <a:pt x="830" y="435210"/>
                    <a:pt x="1458" y="440027"/>
                  </a:cubicBezTo>
                  <a:cubicBezTo>
                    <a:pt x="1772" y="442611"/>
                    <a:pt x="2215" y="445121"/>
                    <a:pt x="2658" y="447539"/>
                  </a:cubicBezTo>
                  <a:cubicBezTo>
                    <a:pt x="3617" y="452466"/>
                    <a:pt x="4724" y="457117"/>
                    <a:pt x="6164" y="461454"/>
                  </a:cubicBezTo>
                  <a:cubicBezTo>
                    <a:pt x="6681" y="463079"/>
                    <a:pt x="7161" y="464795"/>
                    <a:pt x="7751" y="466382"/>
                  </a:cubicBezTo>
                  <a:cubicBezTo>
                    <a:pt x="9652" y="471439"/>
                    <a:pt x="11922" y="475924"/>
                    <a:pt x="14432" y="480187"/>
                  </a:cubicBezTo>
                  <a:cubicBezTo>
                    <a:pt x="15355" y="481774"/>
                    <a:pt x="16296" y="483325"/>
                    <a:pt x="17330" y="484838"/>
                  </a:cubicBezTo>
                  <a:cubicBezTo>
                    <a:pt x="20265" y="489101"/>
                    <a:pt x="23420" y="493033"/>
                    <a:pt x="26872" y="496484"/>
                  </a:cubicBezTo>
                  <a:cubicBezTo>
                    <a:pt x="27278" y="496835"/>
                    <a:pt x="27499" y="497351"/>
                    <a:pt x="27905" y="497720"/>
                  </a:cubicBezTo>
                  <a:cubicBezTo>
                    <a:pt x="29530" y="499270"/>
                    <a:pt x="31320" y="500581"/>
                    <a:pt x="33036" y="501984"/>
                  </a:cubicBezTo>
                  <a:cubicBezTo>
                    <a:pt x="33664" y="502463"/>
                    <a:pt x="34272" y="503017"/>
                    <a:pt x="34863" y="503497"/>
                  </a:cubicBezTo>
                  <a:cubicBezTo>
                    <a:pt x="37059" y="505177"/>
                    <a:pt x="39366" y="506671"/>
                    <a:pt x="41673" y="508111"/>
                  </a:cubicBezTo>
                  <a:cubicBezTo>
                    <a:pt x="42541" y="508628"/>
                    <a:pt x="43353" y="509145"/>
                    <a:pt x="44220" y="509624"/>
                  </a:cubicBezTo>
                  <a:cubicBezTo>
                    <a:pt x="46417" y="510898"/>
                    <a:pt x="48668" y="512042"/>
                    <a:pt x="50975" y="513131"/>
                  </a:cubicBezTo>
                  <a:cubicBezTo>
                    <a:pt x="52009" y="513648"/>
                    <a:pt x="53079" y="514128"/>
                    <a:pt x="54113" y="514570"/>
                  </a:cubicBezTo>
                  <a:cubicBezTo>
                    <a:pt x="56383" y="515530"/>
                    <a:pt x="58616" y="516435"/>
                    <a:pt x="60923" y="517228"/>
                  </a:cubicBezTo>
                  <a:cubicBezTo>
                    <a:pt x="62030" y="517634"/>
                    <a:pt x="63193" y="517985"/>
                    <a:pt x="64337" y="518336"/>
                  </a:cubicBezTo>
                  <a:cubicBezTo>
                    <a:pt x="66681" y="519056"/>
                    <a:pt x="68988" y="519775"/>
                    <a:pt x="71332" y="520329"/>
                  </a:cubicBezTo>
                  <a:cubicBezTo>
                    <a:pt x="72366" y="520606"/>
                    <a:pt x="73399" y="520846"/>
                    <a:pt x="74433" y="521049"/>
                  </a:cubicBezTo>
                  <a:cubicBezTo>
                    <a:pt x="76980" y="521639"/>
                    <a:pt x="79563" y="522156"/>
                    <a:pt x="82147" y="522599"/>
                  </a:cubicBezTo>
                  <a:cubicBezTo>
                    <a:pt x="82701" y="522710"/>
                    <a:pt x="83255" y="522802"/>
                    <a:pt x="83864" y="522876"/>
                  </a:cubicBezTo>
                  <a:cubicBezTo>
                    <a:pt x="93331" y="524352"/>
                    <a:pt x="102726" y="524980"/>
                    <a:pt x="111474" y="524980"/>
                  </a:cubicBezTo>
                  <a:cubicBezTo>
                    <a:pt x="114851" y="524980"/>
                    <a:pt x="118118" y="524906"/>
                    <a:pt x="121255" y="524777"/>
                  </a:cubicBezTo>
                  <a:cubicBezTo>
                    <a:pt x="123083" y="524703"/>
                    <a:pt x="304505" y="518262"/>
                    <a:pt x="344923" y="512596"/>
                  </a:cubicBezTo>
                  <a:lnTo>
                    <a:pt x="344997" y="512596"/>
                  </a:lnTo>
                  <a:lnTo>
                    <a:pt x="344997" y="430301"/>
                  </a:lnTo>
                  <a:lnTo>
                    <a:pt x="143716" y="430301"/>
                  </a:lnTo>
                  <a:cubicBezTo>
                    <a:pt x="133326" y="430301"/>
                    <a:pt x="122677" y="430338"/>
                    <a:pt x="114445" y="425687"/>
                  </a:cubicBezTo>
                  <a:cubicBezTo>
                    <a:pt x="112138" y="424413"/>
                    <a:pt x="110145" y="422789"/>
                    <a:pt x="108447" y="420833"/>
                  </a:cubicBezTo>
                  <a:cubicBezTo>
                    <a:pt x="108244" y="420630"/>
                    <a:pt x="108170" y="420353"/>
                    <a:pt x="108004" y="420150"/>
                  </a:cubicBezTo>
                  <a:cubicBezTo>
                    <a:pt x="106454" y="418323"/>
                    <a:pt x="105143" y="416256"/>
                    <a:pt x="104110" y="413857"/>
                  </a:cubicBezTo>
                  <a:cubicBezTo>
                    <a:pt x="103907" y="413450"/>
                    <a:pt x="103833" y="412897"/>
                    <a:pt x="103630" y="412472"/>
                  </a:cubicBezTo>
                  <a:cubicBezTo>
                    <a:pt x="101637" y="407305"/>
                    <a:pt x="100566" y="401011"/>
                    <a:pt x="100566" y="393296"/>
                  </a:cubicBezTo>
                  <a:lnTo>
                    <a:pt x="100566" y="312127"/>
                  </a:lnTo>
                  <a:lnTo>
                    <a:pt x="312625" y="305723"/>
                  </a:lnTo>
                  <a:lnTo>
                    <a:pt x="312736" y="305723"/>
                  </a:lnTo>
                  <a:lnTo>
                    <a:pt x="312736" y="222671"/>
                  </a:lnTo>
                  <a:lnTo>
                    <a:pt x="100566" y="215547"/>
                  </a:lnTo>
                  <a:lnTo>
                    <a:pt x="100566" y="134286"/>
                  </a:lnTo>
                  <a:cubicBezTo>
                    <a:pt x="100566" y="114722"/>
                    <a:pt x="100566" y="94476"/>
                    <a:pt x="137718" y="94476"/>
                  </a:cubicBezTo>
                  <a:lnTo>
                    <a:pt x="344997" y="94476"/>
                  </a:lnTo>
                  <a:lnTo>
                    <a:pt x="344997" y="11462"/>
                  </a:lnTo>
                  <a:lnTo>
                    <a:pt x="344923" y="11425"/>
                  </a:lnTo>
                  <a:cubicBezTo>
                    <a:pt x="299595" y="5075"/>
                    <a:pt x="115903" y="74"/>
                    <a:pt x="114076" y="37"/>
                  </a:cubicBezTo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15BBF8-0D0A-44B2-B32D-DF4E0B07D866}"/>
                </a:ext>
              </a:extLst>
            </p:cNvPr>
            <p:cNvSpPr/>
            <p:nvPr/>
          </p:nvSpPr>
          <p:spPr>
            <a:xfrm>
              <a:off x="5619430" y="5067703"/>
              <a:ext cx="410275" cy="522598"/>
            </a:xfrm>
            <a:custGeom>
              <a:avLst/>
              <a:gdLst>
                <a:gd name="connsiteX0" fmla="*/ 309672 w 410275"/>
                <a:gd name="connsiteY0" fmla="*/ 0 h 522598"/>
                <a:gd name="connsiteX1" fmla="*/ 309672 w 410275"/>
                <a:gd name="connsiteY1" fmla="*/ 337246 h 522598"/>
                <a:gd name="connsiteX2" fmla="*/ 101877 w 410275"/>
                <a:gd name="connsiteY2" fmla="*/ 0 h 522598"/>
                <a:gd name="connsiteX3" fmla="*/ 0 w 410275"/>
                <a:gd name="connsiteY3" fmla="*/ 0 h 522598"/>
                <a:gd name="connsiteX4" fmla="*/ 0 w 410275"/>
                <a:gd name="connsiteY4" fmla="*/ 522599 h 522598"/>
                <a:gd name="connsiteX5" fmla="*/ 101323 w 410275"/>
                <a:gd name="connsiteY5" fmla="*/ 522599 h 522598"/>
                <a:gd name="connsiteX6" fmla="*/ 101323 w 410275"/>
                <a:gd name="connsiteY6" fmla="*/ 188915 h 522598"/>
                <a:gd name="connsiteX7" fmla="*/ 309783 w 410275"/>
                <a:gd name="connsiteY7" fmla="*/ 522599 h 522598"/>
                <a:gd name="connsiteX8" fmla="*/ 410276 w 410275"/>
                <a:gd name="connsiteY8" fmla="*/ 522599 h 522598"/>
                <a:gd name="connsiteX9" fmla="*/ 410276 w 410275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75" h="522598">
                  <a:moveTo>
                    <a:pt x="309672" y="0"/>
                  </a:moveTo>
                  <a:lnTo>
                    <a:pt x="309672" y="337246"/>
                  </a:lnTo>
                  <a:lnTo>
                    <a:pt x="101877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23" y="522599"/>
                  </a:lnTo>
                  <a:lnTo>
                    <a:pt x="101323" y="188915"/>
                  </a:lnTo>
                  <a:lnTo>
                    <a:pt x="309783" y="522599"/>
                  </a:lnTo>
                  <a:lnTo>
                    <a:pt x="410276" y="522599"/>
                  </a:lnTo>
                  <a:lnTo>
                    <a:pt x="41027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2" name="Graphic 4">
              <a:extLst>
                <a:ext uri="{FF2B5EF4-FFF2-40B4-BE49-F238E27FC236}">
                  <a16:creationId xmlns:a16="http://schemas.microsoft.com/office/drawing/2014/main" id="{91C060DB-47DB-49C5-896B-2FE48B9BFE88}"/>
                </a:ext>
              </a:extLst>
            </p:cNvPr>
            <p:cNvGrpSpPr/>
            <p:nvPr/>
          </p:nvGrpSpPr>
          <p:grpSpPr>
            <a:xfrm>
              <a:off x="6098860" y="5061963"/>
              <a:ext cx="1521102" cy="532786"/>
              <a:chOff x="6098860" y="5061963"/>
              <a:chExt cx="1521102" cy="532786"/>
            </a:xfrm>
            <a:solidFill>
              <a:srgbClr val="9C9B9B"/>
            </a:solidFill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378F86D-F9D0-4CA0-9B04-3AAFD4D3A032}"/>
                  </a:ext>
                </a:extLst>
              </p:cNvPr>
              <p:cNvSpPr/>
              <p:nvPr/>
            </p:nvSpPr>
            <p:spPr>
              <a:xfrm>
                <a:off x="6098860" y="5061963"/>
                <a:ext cx="361514" cy="532786"/>
              </a:xfrm>
              <a:custGeom>
                <a:avLst/>
                <a:gdLst>
                  <a:gd name="connsiteX0" fmla="*/ 117472 w 361514"/>
                  <a:gd name="connsiteY0" fmla="*/ 522913 h 532786"/>
                  <a:gd name="connsiteX1" fmla="*/ 113892 w 361514"/>
                  <a:gd name="connsiteY1" fmla="*/ 521842 h 532786"/>
                  <a:gd name="connsiteX2" fmla="*/ 117472 w 361514"/>
                  <a:gd name="connsiteY2" fmla="*/ 522913 h 532786"/>
                  <a:gd name="connsiteX3" fmla="*/ 82941 w 361514"/>
                  <a:gd name="connsiteY3" fmla="*/ 506117 h 532786"/>
                  <a:gd name="connsiteX4" fmla="*/ 79287 w 361514"/>
                  <a:gd name="connsiteY4" fmla="*/ 503884 h 532786"/>
                  <a:gd name="connsiteX5" fmla="*/ 82941 w 361514"/>
                  <a:gd name="connsiteY5" fmla="*/ 506117 h 532786"/>
                  <a:gd name="connsiteX6" fmla="*/ 100677 w 361514"/>
                  <a:gd name="connsiteY6" fmla="*/ 516102 h 532786"/>
                  <a:gd name="connsiteX7" fmla="*/ 95657 w 361514"/>
                  <a:gd name="connsiteY7" fmla="*/ 513869 h 532786"/>
                  <a:gd name="connsiteX8" fmla="*/ 100677 w 361514"/>
                  <a:gd name="connsiteY8" fmla="*/ 516102 h 532786"/>
                  <a:gd name="connsiteX9" fmla="*/ 178598 w 361514"/>
                  <a:gd name="connsiteY9" fmla="*/ 0 h 532786"/>
                  <a:gd name="connsiteX10" fmla="*/ 130151 w 361514"/>
                  <a:gd name="connsiteY10" fmla="*/ 4651 h 532786"/>
                  <a:gd name="connsiteX11" fmla="*/ 126922 w 361514"/>
                  <a:gd name="connsiteY11" fmla="*/ 5481 h 532786"/>
                  <a:gd name="connsiteX12" fmla="*/ 109776 w 361514"/>
                  <a:gd name="connsiteY12" fmla="*/ 10132 h 532786"/>
                  <a:gd name="connsiteX13" fmla="*/ 101619 w 361514"/>
                  <a:gd name="connsiteY13" fmla="*/ 13436 h 532786"/>
                  <a:gd name="connsiteX14" fmla="*/ 91283 w 361514"/>
                  <a:gd name="connsiteY14" fmla="*/ 17773 h 532786"/>
                  <a:gd name="connsiteX15" fmla="*/ 82738 w 361514"/>
                  <a:gd name="connsiteY15" fmla="*/ 22793 h 532786"/>
                  <a:gd name="connsiteX16" fmla="*/ 74543 w 361514"/>
                  <a:gd name="connsiteY16" fmla="*/ 27721 h 532786"/>
                  <a:gd name="connsiteX17" fmla="*/ 68065 w 361514"/>
                  <a:gd name="connsiteY17" fmla="*/ 32925 h 532786"/>
                  <a:gd name="connsiteX18" fmla="*/ 59594 w 361514"/>
                  <a:gd name="connsiteY18" fmla="*/ 39920 h 532786"/>
                  <a:gd name="connsiteX19" fmla="*/ 56973 w 361514"/>
                  <a:gd name="connsiteY19" fmla="*/ 42781 h 532786"/>
                  <a:gd name="connsiteX20" fmla="*/ 35730 w 361514"/>
                  <a:gd name="connsiteY20" fmla="*/ 70151 h 532786"/>
                  <a:gd name="connsiteX21" fmla="*/ 19102 w 361514"/>
                  <a:gd name="connsiteY21" fmla="*/ 107820 h 532786"/>
                  <a:gd name="connsiteX22" fmla="*/ 18234 w 361514"/>
                  <a:gd name="connsiteY22" fmla="*/ 110680 h 532786"/>
                  <a:gd name="connsiteX23" fmla="*/ 13067 w 361514"/>
                  <a:gd name="connsiteY23" fmla="*/ 128970 h 532786"/>
                  <a:gd name="connsiteX24" fmla="*/ 11627 w 361514"/>
                  <a:gd name="connsiteY24" fmla="*/ 135485 h 532786"/>
                  <a:gd name="connsiteX25" fmla="*/ 8213 w 361514"/>
                  <a:gd name="connsiteY25" fmla="*/ 152188 h 532786"/>
                  <a:gd name="connsiteX26" fmla="*/ 6939 w 361514"/>
                  <a:gd name="connsiteY26" fmla="*/ 160696 h 532786"/>
                  <a:gd name="connsiteX27" fmla="*/ 4559 w 361514"/>
                  <a:gd name="connsiteY27" fmla="*/ 177768 h 532786"/>
                  <a:gd name="connsiteX28" fmla="*/ 3765 w 361514"/>
                  <a:gd name="connsiteY28" fmla="*/ 185648 h 532786"/>
                  <a:gd name="connsiteX29" fmla="*/ 1938 w 361514"/>
                  <a:gd name="connsiteY29" fmla="*/ 205968 h 532786"/>
                  <a:gd name="connsiteX30" fmla="*/ 1864 w 361514"/>
                  <a:gd name="connsiteY30" fmla="*/ 207962 h 532786"/>
                  <a:gd name="connsiteX31" fmla="*/ 0 w 361514"/>
                  <a:gd name="connsiteY31" fmla="*/ 265599 h 532786"/>
                  <a:gd name="connsiteX32" fmla="*/ 39533 w 361514"/>
                  <a:gd name="connsiteY32" fmla="*/ 460660 h 532786"/>
                  <a:gd name="connsiteX33" fmla="*/ 178635 w 361514"/>
                  <a:gd name="connsiteY33" fmla="*/ 532583 h 532786"/>
                  <a:gd name="connsiteX34" fmla="*/ 198715 w 361514"/>
                  <a:gd name="connsiteY34" fmla="*/ 532786 h 532786"/>
                  <a:gd name="connsiteX35" fmla="*/ 204806 w 361514"/>
                  <a:gd name="connsiteY35" fmla="*/ 532620 h 532786"/>
                  <a:gd name="connsiteX36" fmla="*/ 237786 w 361514"/>
                  <a:gd name="connsiteY36" fmla="*/ 531790 h 532786"/>
                  <a:gd name="connsiteX37" fmla="*/ 252902 w 361514"/>
                  <a:gd name="connsiteY37" fmla="*/ 530959 h 532786"/>
                  <a:gd name="connsiteX38" fmla="*/ 283170 w 361514"/>
                  <a:gd name="connsiteY38" fmla="*/ 528302 h 532786"/>
                  <a:gd name="connsiteX39" fmla="*/ 295775 w 361514"/>
                  <a:gd name="connsiteY39" fmla="*/ 526677 h 532786"/>
                  <a:gd name="connsiteX40" fmla="*/ 323976 w 361514"/>
                  <a:gd name="connsiteY40" fmla="*/ 522063 h 532786"/>
                  <a:gd name="connsiteX41" fmla="*/ 333370 w 361514"/>
                  <a:gd name="connsiteY41" fmla="*/ 519959 h 532786"/>
                  <a:gd name="connsiteX42" fmla="*/ 356550 w 361514"/>
                  <a:gd name="connsiteY42" fmla="*/ 513906 h 532786"/>
                  <a:gd name="connsiteX43" fmla="*/ 361441 w 361514"/>
                  <a:gd name="connsiteY43" fmla="*/ 512632 h 532786"/>
                  <a:gd name="connsiteX44" fmla="*/ 361515 w 361514"/>
                  <a:gd name="connsiteY44" fmla="*/ 512596 h 532786"/>
                  <a:gd name="connsiteX45" fmla="*/ 361515 w 361514"/>
                  <a:gd name="connsiteY45" fmla="*/ 434638 h 532786"/>
                  <a:gd name="connsiteX46" fmla="*/ 361405 w 361514"/>
                  <a:gd name="connsiteY46" fmla="*/ 434638 h 532786"/>
                  <a:gd name="connsiteX47" fmla="*/ 202258 w 361514"/>
                  <a:gd name="connsiteY47" fmla="*/ 440322 h 532786"/>
                  <a:gd name="connsiteX48" fmla="*/ 120554 w 361514"/>
                  <a:gd name="connsiteY48" fmla="*/ 397596 h 532786"/>
                  <a:gd name="connsiteX49" fmla="*/ 100585 w 361514"/>
                  <a:gd name="connsiteY49" fmla="*/ 267039 h 532786"/>
                  <a:gd name="connsiteX50" fmla="*/ 123766 w 361514"/>
                  <a:gd name="connsiteY50" fmla="*/ 120222 h 532786"/>
                  <a:gd name="connsiteX51" fmla="*/ 202240 w 361514"/>
                  <a:gd name="connsiteY51" fmla="*/ 92298 h 532786"/>
                  <a:gd name="connsiteX52" fmla="*/ 359116 w 361514"/>
                  <a:gd name="connsiteY52" fmla="*/ 102043 h 532786"/>
                  <a:gd name="connsiteX53" fmla="*/ 361386 w 361514"/>
                  <a:gd name="connsiteY53" fmla="*/ 102283 h 532786"/>
                  <a:gd name="connsiteX54" fmla="*/ 361496 w 361514"/>
                  <a:gd name="connsiteY54" fmla="*/ 102283 h 532786"/>
                  <a:gd name="connsiteX55" fmla="*/ 361496 w 361514"/>
                  <a:gd name="connsiteY55" fmla="*/ 23568 h 532786"/>
                  <a:gd name="connsiteX56" fmla="*/ 361423 w 361514"/>
                  <a:gd name="connsiteY56" fmla="*/ 23531 h 532786"/>
                  <a:gd name="connsiteX57" fmla="*/ 178598 w 361514"/>
                  <a:gd name="connsiteY57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61514" h="532786">
                    <a:moveTo>
                      <a:pt x="117472" y="522913"/>
                    </a:moveTo>
                    <a:cubicBezTo>
                      <a:pt x="116309" y="522506"/>
                      <a:pt x="114999" y="522229"/>
                      <a:pt x="113892" y="521842"/>
                    </a:cubicBezTo>
                    <a:cubicBezTo>
                      <a:pt x="114999" y="522229"/>
                      <a:pt x="116309" y="522506"/>
                      <a:pt x="117472" y="522913"/>
                    </a:cubicBezTo>
                    <a:moveTo>
                      <a:pt x="82941" y="506117"/>
                    </a:moveTo>
                    <a:cubicBezTo>
                      <a:pt x="81741" y="505361"/>
                      <a:pt x="80468" y="504678"/>
                      <a:pt x="79287" y="503884"/>
                    </a:cubicBezTo>
                    <a:cubicBezTo>
                      <a:pt x="80468" y="504678"/>
                      <a:pt x="81741" y="505361"/>
                      <a:pt x="82941" y="506117"/>
                    </a:cubicBezTo>
                    <a:moveTo>
                      <a:pt x="100677" y="516102"/>
                    </a:moveTo>
                    <a:cubicBezTo>
                      <a:pt x="99053" y="515345"/>
                      <a:pt x="97263" y="514718"/>
                      <a:pt x="95657" y="513869"/>
                    </a:cubicBezTo>
                    <a:cubicBezTo>
                      <a:pt x="97263" y="514718"/>
                      <a:pt x="99053" y="515345"/>
                      <a:pt x="100677" y="516102"/>
                    </a:cubicBezTo>
                    <a:moveTo>
                      <a:pt x="178598" y="0"/>
                    </a:moveTo>
                    <a:cubicBezTo>
                      <a:pt x="161010" y="0"/>
                      <a:pt x="144916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4" y="6829"/>
                      <a:pt x="115220" y="8268"/>
                      <a:pt x="109776" y="10132"/>
                    </a:cubicBezTo>
                    <a:cubicBezTo>
                      <a:pt x="106915" y="11092"/>
                      <a:pt x="104368" y="12328"/>
                      <a:pt x="101619" y="13436"/>
                    </a:cubicBezTo>
                    <a:cubicBezTo>
                      <a:pt x="98149" y="14820"/>
                      <a:pt x="94587" y="16149"/>
                      <a:pt x="91283" y="17773"/>
                    </a:cubicBezTo>
                    <a:cubicBezTo>
                      <a:pt x="88256" y="19286"/>
                      <a:pt x="85562" y="21077"/>
                      <a:pt x="82738" y="22793"/>
                    </a:cubicBezTo>
                    <a:cubicBezTo>
                      <a:pt x="79988" y="24417"/>
                      <a:pt x="77127" y="25894"/>
                      <a:pt x="74543" y="27721"/>
                    </a:cubicBezTo>
                    <a:cubicBezTo>
                      <a:pt x="72236" y="29308"/>
                      <a:pt x="70207" y="31227"/>
                      <a:pt x="68065" y="32925"/>
                    </a:cubicBezTo>
                    <a:cubicBezTo>
                      <a:pt x="65205" y="35232"/>
                      <a:pt x="62252" y="37373"/>
                      <a:pt x="59594" y="39920"/>
                    </a:cubicBezTo>
                    <a:cubicBezTo>
                      <a:pt x="58672" y="40787"/>
                      <a:pt x="57878" y="41876"/>
                      <a:pt x="56973" y="42781"/>
                    </a:cubicBezTo>
                    <a:cubicBezTo>
                      <a:pt x="49019" y="50809"/>
                      <a:pt x="41858" y="59797"/>
                      <a:pt x="35730" y="70151"/>
                    </a:cubicBezTo>
                    <a:cubicBezTo>
                      <a:pt x="29289" y="81169"/>
                      <a:pt x="23753" y="93738"/>
                      <a:pt x="19102" y="107820"/>
                    </a:cubicBezTo>
                    <a:cubicBezTo>
                      <a:pt x="18788" y="108779"/>
                      <a:pt x="18548" y="109776"/>
                      <a:pt x="18234" y="110680"/>
                    </a:cubicBezTo>
                    <a:cubicBezTo>
                      <a:pt x="16407" y="116531"/>
                      <a:pt x="14617" y="122566"/>
                      <a:pt x="13067" y="128970"/>
                    </a:cubicBezTo>
                    <a:cubicBezTo>
                      <a:pt x="12550" y="131074"/>
                      <a:pt x="12107" y="133344"/>
                      <a:pt x="11627" y="135485"/>
                    </a:cubicBezTo>
                    <a:cubicBezTo>
                      <a:pt x="10427" y="140892"/>
                      <a:pt x="9246" y="146337"/>
                      <a:pt x="8213" y="152188"/>
                    </a:cubicBezTo>
                    <a:cubicBezTo>
                      <a:pt x="7733" y="154938"/>
                      <a:pt x="7382" y="157872"/>
                      <a:pt x="6939" y="160696"/>
                    </a:cubicBezTo>
                    <a:cubicBezTo>
                      <a:pt x="6072" y="166269"/>
                      <a:pt x="5223" y="171825"/>
                      <a:pt x="4559" y="177768"/>
                    </a:cubicBezTo>
                    <a:cubicBezTo>
                      <a:pt x="4245" y="180315"/>
                      <a:pt x="4042" y="183064"/>
                      <a:pt x="3765" y="185648"/>
                    </a:cubicBezTo>
                    <a:cubicBezTo>
                      <a:pt x="3082" y="192292"/>
                      <a:pt x="2418" y="198937"/>
                      <a:pt x="1938" y="205968"/>
                    </a:cubicBezTo>
                    <a:cubicBezTo>
                      <a:pt x="1901" y="206596"/>
                      <a:pt x="1901" y="207279"/>
                      <a:pt x="1864" y="207962"/>
                    </a:cubicBezTo>
                    <a:cubicBezTo>
                      <a:pt x="664" y="225790"/>
                      <a:pt x="0" y="244836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1" y="532675"/>
                      <a:pt x="204806" y="532620"/>
                    </a:cubicBezTo>
                    <a:cubicBezTo>
                      <a:pt x="216174" y="532583"/>
                      <a:pt x="227119" y="532214"/>
                      <a:pt x="237786" y="531790"/>
                    </a:cubicBezTo>
                    <a:cubicBezTo>
                      <a:pt x="242880" y="531550"/>
                      <a:pt x="247974" y="531273"/>
                      <a:pt x="252902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206" y="521381"/>
                      <a:pt x="330214" y="520624"/>
                      <a:pt x="333370" y="519959"/>
                    </a:cubicBezTo>
                    <a:cubicBezTo>
                      <a:pt x="341361" y="518132"/>
                      <a:pt x="349113" y="516139"/>
                      <a:pt x="356550" y="513906"/>
                    </a:cubicBezTo>
                    <a:cubicBezTo>
                      <a:pt x="358101" y="513426"/>
                      <a:pt x="359928" y="513112"/>
                      <a:pt x="361441" y="512632"/>
                    </a:cubicBezTo>
                    <a:lnTo>
                      <a:pt x="361515" y="512596"/>
                    </a:lnTo>
                    <a:lnTo>
                      <a:pt x="361515" y="434638"/>
                    </a:lnTo>
                    <a:lnTo>
                      <a:pt x="361405" y="434638"/>
                    </a:lnTo>
                    <a:cubicBezTo>
                      <a:pt x="360574" y="434675"/>
                      <a:pt x="276673" y="440322"/>
                      <a:pt x="202258" y="440322"/>
                    </a:cubicBezTo>
                    <a:cubicBezTo>
                      <a:pt x="161877" y="440322"/>
                      <a:pt x="135946" y="426757"/>
                      <a:pt x="120554" y="397596"/>
                    </a:cubicBezTo>
                    <a:cubicBezTo>
                      <a:pt x="106712" y="371389"/>
                      <a:pt x="100585" y="331137"/>
                      <a:pt x="100585" y="267039"/>
                    </a:cubicBezTo>
                    <a:cubicBezTo>
                      <a:pt x="100585" y="188084"/>
                      <a:pt x="107506" y="144215"/>
                      <a:pt x="123766" y="120222"/>
                    </a:cubicBezTo>
                    <a:cubicBezTo>
                      <a:pt x="139638" y="96875"/>
                      <a:pt x="164535" y="92298"/>
                      <a:pt x="202240" y="92298"/>
                    </a:cubicBezTo>
                    <a:cubicBezTo>
                      <a:pt x="257811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19" y="6792"/>
                      <a:pt x="250687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5841BEB-4997-4972-9CF1-3D4515F3F008}"/>
                  </a:ext>
                </a:extLst>
              </p:cNvPr>
              <p:cNvSpPr/>
              <p:nvPr/>
            </p:nvSpPr>
            <p:spPr>
              <a:xfrm>
                <a:off x="6526651" y="5067666"/>
                <a:ext cx="345015" cy="524961"/>
              </a:xfrm>
              <a:custGeom>
                <a:avLst/>
                <a:gdLst>
                  <a:gd name="connsiteX0" fmla="*/ 101526 w 345015"/>
                  <a:gd name="connsiteY0" fmla="*/ 405791 h 524961"/>
                  <a:gd name="connsiteX1" fmla="*/ 101526 w 345015"/>
                  <a:gd name="connsiteY1" fmla="*/ 405828 h 524961"/>
                  <a:gd name="connsiteX2" fmla="*/ 101526 w 345015"/>
                  <a:gd name="connsiteY2" fmla="*/ 405791 h 524961"/>
                  <a:gd name="connsiteX3" fmla="*/ 105346 w 345015"/>
                  <a:gd name="connsiteY3" fmla="*/ 416385 h 524961"/>
                  <a:gd name="connsiteX4" fmla="*/ 104387 w 345015"/>
                  <a:gd name="connsiteY4" fmla="*/ 414834 h 524961"/>
                  <a:gd name="connsiteX5" fmla="*/ 105346 w 345015"/>
                  <a:gd name="connsiteY5" fmla="*/ 416385 h 524961"/>
                  <a:gd name="connsiteX6" fmla="*/ 110348 w 345015"/>
                  <a:gd name="connsiteY6" fmla="*/ 422697 h 524961"/>
                  <a:gd name="connsiteX7" fmla="*/ 108909 w 345015"/>
                  <a:gd name="connsiteY7" fmla="*/ 421553 h 524961"/>
                  <a:gd name="connsiteX8" fmla="*/ 110348 w 345015"/>
                  <a:gd name="connsiteY8" fmla="*/ 422697 h 524961"/>
                  <a:gd name="connsiteX9" fmla="*/ 28090 w 345015"/>
                  <a:gd name="connsiteY9" fmla="*/ 497610 h 524961"/>
                  <a:gd name="connsiteX10" fmla="*/ 27924 w 345015"/>
                  <a:gd name="connsiteY10" fmla="*/ 497443 h 524961"/>
                  <a:gd name="connsiteX11" fmla="*/ 30028 w 345015"/>
                  <a:gd name="connsiteY11" fmla="*/ 499307 h 524961"/>
                  <a:gd name="connsiteX12" fmla="*/ 28090 w 345015"/>
                  <a:gd name="connsiteY12" fmla="*/ 497610 h 524961"/>
                  <a:gd name="connsiteX13" fmla="*/ 15521 w 345015"/>
                  <a:gd name="connsiteY13" fmla="*/ 481977 h 524961"/>
                  <a:gd name="connsiteX14" fmla="*/ 16389 w 345015"/>
                  <a:gd name="connsiteY14" fmla="*/ 483362 h 524961"/>
                  <a:gd name="connsiteX15" fmla="*/ 15521 w 345015"/>
                  <a:gd name="connsiteY15" fmla="*/ 481977 h 524961"/>
                  <a:gd name="connsiteX16" fmla="*/ 1883 w 345015"/>
                  <a:gd name="connsiteY16" fmla="*/ 442555 h 524961"/>
                  <a:gd name="connsiteX17" fmla="*/ 2289 w 345015"/>
                  <a:gd name="connsiteY17" fmla="*/ 444973 h 524961"/>
                  <a:gd name="connsiteX18" fmla="*/ 1883 w 345015"/>
                  <a:gd name="connsiteY18" fmla="*/ 442555 h 524961"/>
                  <a:gd name="connsiteX19" fmla="*/ 2196 w 345015"/>
                  <a:gd name="connsiteY19" fmla="*/ 83366 h 524961"/>
                  <a:gd name="connsiteX20" fmla="*/ 1919 w 345015"/>
                  <a:gd name="connsiteY20" fmla="*/ 85193 h 524961"/>
                  <a:gd name="connsiteX21" fmla="*/ 2196 w 345015"/>
                  <a:gd name="connsiteY21" fmla="*/ 83366 h 524961"/>
                  <a:gd name="connsiteX22" fmla="*/ 28330 w 345015"/>
                  <a:gd name="connsiteY22" fmla="*/ 28828 h 524961"/>
                  <a:gd name="connsiteX23" fmla="*/ 28533 w 345015"/>
                  <a:gd name="connsiteY23" fmla="*/ 28662 h 524961"/>
                  <a:gd name="connsiteX24" fmla="*/ 28127 w 345015"/>
                  <a:gd name="connsiteY24" fmla="*/ 29068 h 524961"/>
                  <a:gd name="connsiteX25" fmla="*/ 28330 w 345015"/>
                  <a:gd name="connsiteY25" fmla="*/ 28828 h 524961"/>
                  <a:gd name="connsiteX26" fmla="*/ 114094 w 345015"/>
                  <a:gd name="connsiteY26" fmla="*/ 37 h 524961"/>
                  <a:gd name="connsiteX27" fmla="*/ 111344 w 345015"/>
                  <a:gd name="connsiteY27" fmla="*/ 0 h 524961"/>
                  <a:gd name="connsiteX28" fmla="*/ 75466 w 345015"/>
                  <a:gd name="connsiteY28" fmla="*/ 4024 h 524961"/>
                  <a:gd name="connsiteX29" fmla="*/ 75392 w 345015"/>
                  <a:gd name="connsiteY29" fmla="*/ 4061 h 524961"/>
                  <a:gd name="connsiteX30" fmla="*/ 65814 w 345015"/>
                  <a:gd name="connsiteY30" fmla="*/ 6681 h 524961"/>
                  <a:gd name="connsiteX31" fmla="*/ 65574 w 345015"/>
                  <a:gd name="connsiteY31" fmla="*/ 6755 h 524961"/>
                  <a:gd name="connsiteX32" fmla="*/ 32353 w 345015"/>
                  <a:gd name="connsiteY32" fmla="*/ 25137 h 524961"/>
                  <a:gd name="connsiteX33" fmla="*/ 30083 w 345015"/>
                  <a:gd name="connsiteY33" fmla="*/ 27038 h 524961"/>
                  <a:gd name="connsiteX34" fmla="*/ 28127 w 345015"/>
                  <a:gd name="connsiteY34" fmla="*/ 28662 h 524961"/>
                  <a:gd name="connsiteX35" fmla="*/ 26447 w 345015"/>
                  <a:gd name="connsiteY35" fmla="*/ 30803 h 524961"/>
                  <a:gd name="connsiteX36" fmla="*/ 16536 w 345015"/>
                  <a:gd name="connsiteY36" fmla="*/ 43206 h 524961"/>
                  <a:gd name="connsiteX37" fmla="*/ 14543 w 345015"/>
                  <a:gd name="connsiteY37" fmla="*/ 46786 h 524961"/>
                  <a:gd name="connsiteX38" fmla="*/ 8489 w 345015"/>
                  <a:gd name="connsiteY38" fmla="*/ 59484 h 524961"/>
                  <a:gd name="connsiteX39" fmla="*/ 6625 w 345015"/>
                  <a:gd name="connsiteY39" fmla="*/ 64208 h 524961"/>
                  <a:gd name="connsiteX40" fmla="*/ 2491 w 345015"/>
                  <a:gd name="connsiteY40" fmla="*/ 80948 h 524961"/>
                  <a:gd name="connsiteX41" fmla="*/ 1421 w 345015"/>
                  <a:gd name="connsiteY41" fmla="*/ 88220 h 524961"/>
                  <a:gd name="connsiteX42" fmla="*/ 314 w 345015"/>
                  <a:gd name="connsiteY42" fmla="*/ 104092 h 524961"/>
                  <a:gd name="connsiteX43" fmla="*/ 0 w 345015"/>
                  <a:gd name="connsiteY43" fmla="*/ 108595 h 524961"/>
                  <a:gd name="connsiteX44" fmla="*/ 0 w 345015"/>
                  <a:gd name="connsiteY44" fmla="*/ 419726 h 524961"/>
                  <a:gd name="connsiteX45" fmla="*/ 351 w 345015"/>
                  <a:gd name="connsiteY45" fmla="*/ 424856 h 524961"/>
                  <a:gd name="connsiteX46" fmla="*/ 1458 w 345015"/>
                  <a:gd name="connsiteY46" fmla="*/ 439972 h 524961"/>
                  <a:gd name="connsiteX47" fmla="*/ 2694 w 345015"/>
                  <a:gd name="connsiteY47" fmla="*/ 447612 h 524961"/>
                  <a:gd name="connsiteX48" fmla="*/ 6109 w 345015"/>
                  <a:gd name="connsiteY48" fmla="*/ 461344 h 524961"/>
                  <a:gd name="connsiteX49" fmla="*/ 7788 w 345015"/>
                  <a:gd name="connsiteY49" fmla="*/ 466548 h 524961"/>
                  <a:gd name="connsiteX50" fmla="*/ 14395 w 345015"/>
                  <a:gd name="connsiteY50" fmla="*/ 480150 h 524961"/>
                  <a:gd name="connsiteX51" fmla="*/ 17385 w 345015"/>
                  <a:gd name="connsiteY51" fmla="*/ 484875 h 524961"/>
                  <a:gd name="connsiteX52" fmla="*/ 26890 w 345015"/>
                  <a:gd name="connsiteY52" fmla="*/ 496447 h 524961"/>
                  <a:gd name="connsiteX53" fmla="*/ 27924 w 345015"/>
                  <a:gd name="connsiteY53" fmla="*/ 497720 h 524961"/>
                  <a:gd name="connsiteX54" fmla="*/ 33128 w 345015"/>
                  <a:gd name="connsiteY54" fmla="*/ 502020 h 524961"/>
                  <a:gd name="connsiteX55" fmla="*/ 34882 w 345015"/>
                  <a:gd name="connsiteY55" fmla="*/ 503460 h 524961"/>
                  <a:gd name="connsiteX56" fmla="*/ 41766 w 345015"/>
                  <a:gd name="connsiteY56" fmla="*/ 508111 h 524961"/>
                  <a:gd name="connsiteX57" fmla="*/ 44183 w 345015"/>
                  <a:gd name="connsiteY57" fmla="*/ 509624 h 524961"/>
                  <a:gd name="connsiteX58" fmla="*/ 51031 w 345015"/>
                  <a:gd name="connsiteY58" fmla="*/ 513168 h 524961"/>
                  <a:gd name="connsiteX59" fmla="*/ 54131 w 345015"/>
                  <a:gd name="connsiteY59" fmla="*/ 514552 h 524961"/>
                  <a:gd name="connsiteX60" fmla="*/ 60978 w 345015"/>
                  <a:gd name="connsiteY60" fmla="*/ 517210 h 524961"/>
                  <a:gd name="connsiteX61" fmla="*/ 64319 w 345015"/>
                  <a:gd name="connsiteY61" fmla="*/ 518317 h 524961"/>
                  <a:gd name="connsiteX62" fmla="*/ 71406 w 345015"/>
                  <a:gd name="connsiteY62" fmla="*/ 520347 h 524961"/>
                  <a:gd name="connsiteX63" fmla="*/ 74433 w 345015"/>
                  <a:gd name="connsiteY63" fmla="*/ 521030 h 524961"/>
                  <a:gd name="connsiteX64" fmla="*/ 82184 w 345015"/>
                  <a:gd name="connsiteY64" fmla="*/ 522581 h 524961"/>
                  <a:gd name="connsiteX65" fmla="*/ 83808 w 345015"/>
                  <a:gd name="connsiteY65" fmla="*/ 522857 h 524961"/>
                  <a:gd name="connsiteX66" fmla="*/ 111455 w 345015"/>
                  <a:gd name="connsiteY66" fmla="*/ 524961 h 524961"/>
                  <a:gd name="connsiteX67" fmla="*/ 121237 w 345015"/>
                  <a:gd name="connsiteY67" fmla="*/ 524758 h 524961"/>
                  <a:gd name="connsiteX68" fmla="*/ 344942 w 345015"/>
                  <a:gd name="connsiteY68" fmla="*/ 512578 h 524961"/>
                  <a:gd name="connsiteX69" fmla="*/ 345015 w 345015"/>
                  <a:gd name="connsiteY69" fmla="*/ 512578 h 524961"/>
                  <a:gd name="connsiteX70" fmla="*/ 345015 w 345015"/>
                  <a:gd name="connsiteY70" fmla="*/ 430282 h 524961"/>
                  <a:gd name="connsiteX71" fmla="*/ 143735 w 345015"/>
                  <a:gd name="connsiteY71" fmla="*/ 430282 h 524961"/>
                  <a:gd name="connsiteX72" fmla="*/ 142535 w 345015"/>
                  <a:gd name="connsiteY72" fmla="*/ 430282 h 524961"/>
                  <a:gd name="connsiteX73" fmla="*/ 114445 w 345015"/>
                  <a:gd name="connsiteY73" fmla="*/ 425668 h 524961"/>
                  <a:gd name="connsiteX74" fmla="*/ 108392 w 345015"/>
                  <a:gd name="connsiteY74" fmla="*/ 420814 h 524961"/>
                  <a:gd name="connsiteX75" fmla="*/ 107986 w 345015"/>
                  <a:gd name="connsiteY75" fmla="*/ 420224 h 524961"/>
                  <a:gd name="connsiteX76" fmla="*/ 104054 w 345015"/>
                  <a:gd name="connsiteY76" fmla="*/ 413857 h 524961"/>
                  <a:gd name="connsiteX77" fmla="*/ 103648 w 345015"/>
                  <a:gd name="connsiteY77" fmla="*/ 412657 h 524961"/>
                  <a:gd name="connsiteX78" fmla="*/ 100511 w 345015"/>
                  <a:gd name="connsiteY78" fmla="*/ 393278 h 524961"/>
                  <a:gd name="connsiteX79" fmla="*/ 100511 w 345015"/>
                  <a:gd name="connsiteY79" fmla="*/ 312127 h 524961"/>
                  <a:gd name="connsiteX80" fmla="*/ 312607 w 345015"/>
                  <a:gd name="connsiteY80" fmla="*/ 305723 h 524961"/>
                  <a:gd name="connsiteX81" fmla="*/ 312718 w 345015"/>
                  <a:gd name="connsiteY81" fmla="*/ 305723 h 524961"/>
                  <a:gd name="connsiteX82" fmla="*/ 312718 w 345015"/>
                  <a:gd name="connsiteY82" fmla="*/ 222671 h 524961"/>
                  <a:gd name="connsiteX83" fmla="*/ 100511 w 345015"/>
                  <a:gd name="connsiteY83" fmla="*/ 215547 h 524961"/>
                  <a:gd name="connsiteX84" fmla="*/ 100511 w 345015"/>
                  <a:gd name="connsiteY84" fmla="*/ 134286 h 524961"/>
                  <a:gd name="connsiteX85" fmla="*/ 137700 w 345015"/>
                  <a:gd name="connsiteY85" fmla="*/ 94476 h 524961"/>
                  <a:gd name="connsiteX86" fmla="*/ 344978 w 345015"/>
                  <a:gd name="connsiteY86" fmla="*/ 94476 h 524961"/>
                  <a:gd name="connsiteX87" fmla="*/ 344978 w 345015"/>
                  <a:gd name="connsiteY87" fmla="*/ 11462 h 524961"/>
                  <a:gd name="connsiteX88" fmla="*/ 344905 w 345015"/>
                  <a:gd name="connsiteY88" fmla="*/ 11425 h 524961"/>
                  <a:gd name="connsiteX89" fmla="*/ 114094 w 345015"/>
                  <a:gd name="connsiteY89" fmla="*/ 37 h 5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5015" h="524961">
                    <a:moveTo>
                      <a:pt x="101526" y="405791"/>
                    </a:moveTo>
                    <a:lnTo>
                      <a:pt x="101526" y="405828"/>
                    </a:lnTo>
                    <a:lnTo>
                      <a:pt x="101526" y="405791"/>
                    </a:lnTo>
                    <a:close/>
                    <a:moveTo>
                      <a:pt x="105346" y="416385"/>
                    </a:moveTo>
                    <a:cubicBezTo>
                      <a:pt x="105070" y="415831"/>
                      <a:pt x="104664" y="415425"/>
                      <a:pt x="104387" y="414834"/>
                    </a:cubicBezTo>
                    <a:cubicBezTo>
                      <a:pt x="104664" y="415388"/>
                      <a:pt x="105070" y="415831"/>
                      <a:pt x="105346" y="416385"/>
                    </a:cubicBezTo>
                    <a:moveTo>
                      <a:pt x="110348" y="422697"/>
                    </a:moveTo>
                    <a:cubicBezTo>
                      <a:pt x="109868" y="422254"/>
                      <a:pt x="109352" y="421977"/>
                      <a:pt x="108909" y="421553"/>
                    </a:cubicBezTo>
                    <a:cubicBezTo>
                      <a:pt x="109315" y="421996"/>
                      <a:pt x="109923" y="422272"/>
                      <a:pt x="110348" y="422697"/>
                    </a:cubicBezTo>
                    <a:moveTo>
                      <a:pt x="28090" y="497610"/>
                    </a:moveTo>
                    <a:cubicBezTo>
                      <a:pt x="28016" y="497573"/>
                      <a:pt x="28016" y="497499"/>
                      <a:pt x="27924" y="497443"/>
                    </a:cubicBezTo>
                    <a:cubicBezTo>
                      <a:pt x="28644" y="498071"/>
                      <a:pt x="29363" y="498680"/>
                      <a:pt x="30028" y="499307"/>
                    </a:cubicBezTo>
                    <a:cubicBezTo>
                      <a:pt x="29400" y="498754"/>
                      <a:pt x="28699" y="498163"/>
                      <a:pt x="28090" y="497610"/>
                    </a:cubicBezTo>
                    <a:moveTo>
                      <a:pt x="15521" y="481977"/>
                    </a:moveTo>
                    <a:cubicBezTo>
                      <a:pt x="15835" y="482420"/>
                      <a:pt x="16112" y="482937"/>
                      <a:pt x="16389" y="483362"/>
                    </a:cubicBezTo>
                    <a:cubicBezTo>
                      <a:pt x="16130" y="482882"/>
                      <a:pt x="15853" y="482402"/>
                      <a:pt x="15521" y="481977"/>
                    </a:cubicBezTo>
                    <a:moveTo>
                      <a:pt x="1883" y="442555"/>
                    </a:moveTo>
                    <a:cubicBezTo>
                      <a:pt x="1993" y="443386"/>
                      <a:pt x="2159" y="444180"/>
                      <a:pt x="2289" y="444973"/>
                    </a:cubicBezTo>
                    <a:cubicBezTo>
                      <a:pt x="2159" y="444180"/>
                      <a:pt x="2011" y="443386"/>
                      <a:pt x="1883" y="442555"/>
                    </a:cubicBezTo>
                    <a:moveTo>
                      <a:pt x="2196" y="83366"/>
                    </a:moveTo>
                    <a:cubicBezTo>
                      <a:pt x="2085" y="83957"/>
                      <a:pt x="1993" y="84602"/>
                      <a:pt x="1919" y="85193"/>
                    </a:cubicBezTo>
                    <a:cubicBezTo>
                      <a:pt x="2011" y="84565"/>
                      <a:pt x="2085" y="83957"/>
                      <a:pt x="2196" y="83366"/>
                    </a:cubicBezTo>
                    <a:moveTo>
                      <a:pt x="28330" y="28828"/>
                    </a:moveTo>
                    <a:cubicBezTo>
                      <a:pt x="28367" y="28791"/>
                      <a:pt x="28440" y="28718"/>
                      <a:pt x="28533" y="28662"/>
                    </a:cubicBezTo>
                    <a:cubicBezTo>
                      <a:pt x="28367" y="28773"/>
                      <a:pt x="28256" y="28939"/>
                      <a:pt x="28127" y="29068"/>
                    </a:cubicBezTo>
                    <a:cubicBezTo>
                      <a:pt x="28219" y="28995"/>
                      <a:pt x="28256" y="28902"/>
                      <a:pt x="28330" y="28828"/>
                    </a:cubicBezTo>
                    <a:moveTo>
                      <a:pt x="114094" y="37"/>
                    </a:moveTo>
                    <a:cubicBezTo>
                      <a:pt x="113227" y="0"/>
                      <a:pt x="112304" y="0"/>
                      <a:pt x="111344" y="0"/>
                    </a:cubicBezTo>
                    <a:cubicBezTo>
                      <a:pt x="100493" y="0"/>
                      <a:pt x="88035" y="1071"/>
                      <a:pt x="75466" y="4024"/>
                    </a:cubicBezTo>
                    <a:cubicBezTo>
                      <a:pt x="75429" y="4024"/>
                      <a:pt x="75392" y="4061"/>
                      <a:pt x="75392" y="4061"/>
                    </a:cubicBezTo>
                    <a:cubicBezTo>
                      <a:pt x="72162" y="4817"/>
                      <a:pt x="69025" y="5685"/>
                      <a:pt x="65814" y="6681"/>
                    </a:cubicBezTo>
                    <a:cubicBezTo>
                      <a:pt x="65740" y="6718"/>
                      <a:pt x="65647" y="6755"/>
                      <a:pt x="65574" y="6755"/>
                    </a:cubicBezTo>
                    <a:cubicBezTo>
                      <a:pt x="53836" y="10576"/>
                      <a:pt x="42375" y="16463"/>
                      <a:pt x="32353" y="25137"/>
                    </a:cubicBezTo>
                    <a:cubicBezTo>
                      <a:pt x="31596" y="25765"/>
                      <a:pt x="30803" y="26374"/>
                      <a:pt x="30083" y="27038"/>
                    </a:cubicBezTo>
                    <a:cubicBezTo>
                      <a:pt x="29456" y="27629"/>
                      <a:pt x="28773" y="28072"/>
                      <a:pt x="28127" y="28662"/>
                    </a:cubicBezTo>
                    <a:cubicBezTo>
                      <a:pt x="27499" y="29290"/>
                      <a:pt x="27056" y="30139"/>
                      <a:pt x="26447" y="30803"/>
                    </a:cubicBezTo>
                    <a:cubicBezTo>
                      <a:pt x="22867" y="34550"/>
                      <a:pt x="19489" y="38555"/>
                      <a:pt x="16536" y="43206"/>
                    </a:cubicBezTo>
                    <a:cubicBezTo>
                      <a:pt x="15779" y="44313"/>
                      <a:pt x="15226" y="45587"/>
                      <a:pt x="14543" y="46786"/>
                    </a:cubicBezTo>
                    <a:cubicBezTo>
                      <a:pt x="12273" y="50680"/>
                      <a:pt x="10280" y="54906"/>
                      <a:pt x="8489" y="59484"/>
                    </a:cubicBezTo>
                    <a:cubicBezTo>
                      <a:pt x="7899" y="61034"/>
                      <a:pt x="7179" y="62547"/>
                      <a:pt x="6625" y="64208"/>
                    </a:cubicBezTo>
                    <a:cubicBezTo>
                      <a:pt x="4909" y="69339"/>
                      <a:pt x="3562" y="74987"/>
                      <a:pt x="2491" y="80948"/>
                    </a:cubicBezTo>
                    <a:cubicBezTo>
                      <a:pt x="2085" y="83329"/>
                      <a:pt x="1735" y="85765"/>
                      <a:pt x="1421" y="88220"/>
                    </a:cubicBezTo>
                    <a:cubicBezTo>
                      <a:pt x="830" y="93239"/>
                      <a:pt x="461" y="98518"/>
                      <a:pt x="314" y="104092"/>
                    </a:cubicBezTo>
                    <a:cubicBezTo>
                      <a:pt x="277" y="105642"/>
                      <a:pt x="0" y="106990"/>
                      <a:pt x="0" y="108595"/>
                    </a:cubicBezTo>
                    <a:lnTo>
                      <a:pt x="0" y="419726"/>
                    </a:lnTo>
                    <a:cubicBezTo>
                      <a:pt x="0" y="421553"/>
                      <a:pt x="314" y="423103"/>
                      <a:pt x="351" y="424856"/>
                    </a:cubicBezTo>
                    <a:cubicBezTo>
                      <a:pt x="517" y="430153"/>
                      <a:pt x="867" y="435191"/>
                      <a:pt x="1458" y="439972"/>
                    </a:cubicBezTo>
                    <a:cubicBezTo>
                      <a:pt x="1772" y="442555"/>
                      <a:pt x="2215" y="445102"/>
                      <a:pt x="2694" y="447612"/>
                    </a:cubicBezTo>
                    <a:cubicBezTo>
                      <a:pt x="3617" y="452466"/>
                      <a:pt x="4724" y="457043"/>
                      <a:pt x="6109" y="461344"/>
                    </a:cubicBezTo>
                    <a:cubicBezTo>
                      <a:pt x="6662" y="463060"/>
                      <a:pt x="7142" y="464887"/>
                      <a:pt x="7788" y="466548"/>
                    </a:cubicBezTo>
                    <a:cubicBezTo>
                      <a:pt x="9689" y="471476"/>
                      <a:pt x="11959" y="475979"/>
                      <a:pt x="14395" y="480150"/>
                    </a:cubicBezTo>
                    <a:cubicBezTo>
                      <a:pt x="15355" y="481737"/>
                      <a:pt x="16296" y="483325"/>
                      <a:pt x="17385" y="484875"/>
                    </a:cubicBezTo>
                    <a:cubicBezTo>
                      <a:pt x="20283" y="489138"/>
                      <a:pt x="23439" y="493033"/>
                      <a:pt x="26890" y="496447"/>
                    </a:cubicBezTo>
                    <a:cubicBezTo>
                      <a:pt x="27241" y="496853"/>
                      <a:pt x="27518" y="497370"/>
                      <a:pt x="27924" y="497720"/>
                    </a:cubicBezTo>
                    <a:cubicBezTo>
                      <a:pt x="29548" y="499307"/>
                      <a:pt x="31394" y="500618"/>
                      <a:pt x="33128" y="502020"/>
                    </a:cubicBezTo>
                    <a:cubicBezTo>
                      <a:pt x="33682" y="502500"/>
                      <a:pt x="34272" y="503017"/>
                      <a:pt x="34882" y="503460"/>
                    </a:cubicBezTo>
                    <a:cubicBezTo>
                      <a:pt x="37078" y="505177"/>
                      <a:pt x="39422" y="506690"/>
                      <a:pt x="41766" y="508111"/>
                    </a:cubicBezTo>
                    <a:cubicBezTo>
                      <a:pt x="42559" y="508628"/>
                      <a:pt x="43353" y="509145"/>
                      <a:pt x="44183" y="509624"/>
                    </a:cubicBezTo>
                    <a:cubicBezTo>
                      <a:pt x="46417" y="510898"/>
                      <a:pt x="48687" y="512042"/>
                      <a:pt x="51031" y="513168"/>
                    </a:cubicBezTo>
                    <a:cubicBezTo>
                      <a:pt x="52064" y="513648"/>
                      <a:pt x="53061" y="514128"/>
                      <a:pt x="54131" y="514552"/>
                    </a:cubicBezTo>
                    <a:cubicBezTo>
                      <a:pt x="56364" y="515512"/>
                      <a:pt x="58635" y="516416"/>
                      <a:pt x="60978" y="517210"/>
                    </a:cubicBezTo>
                    <a:cubicBezTo>
                      <a:pt x="62086" y="517616"/>
                      <a:pt x="63212" y="517967"/>
                      <a:pt x="64319" y="518317"/>
                    </a:cubicBezTo>
                    <a:cubicBezTo>
                      <a:pt x="66663" y="519037"/>
                      <a:pt x="69007" y="519757"/>
                      <a:pt x="71406" y="520347"/>
                    </a:cubicBezTo>
                    <a:cubicBezTo>
                      <a:pt x="72403" y="520587"/>
                      <a:pt x="73436" y="520827"/>
                      <a:pt x="74433" y="521030"/>
                    </a:cubicBezTo>
                    <a:cubicBezTo>
                      <a:pt x="77017" y="521621"/>
                      <a:pt x="79600" y="522138"/>
                      <a:pt x="82184" y="522581"/>
                    </a:cubicBezTo>
                    <a:cubicBezTo>
                      <a:pt x="82738" y="522691"/>
                      <a:pt x="83291" y="522747"/>
                      <a:pt x="83808" y="522857"/>
                    </a:cubicBezTo>
                    <a:cubicBezTo>
                      <a:pt x="93313" y="524334"/>
                      <a:pt x="102744" y="524961"/>
                      <a:pt x="111455" y="524961"/>
                    </a:cubicBezTo>
                    <a:cubicBezTo>
                      <a:pt x="114833" y="524961"/>
                      <a:pt x="118100" y="524888"/>
                      <a:pt x="121237" y="524758"/>
                    </a:cubicBezTo>
                    <a:cubicBezTo>
                      <a:pt x="123064" y="524684"/>
                      <a:pt x="304523" y="518243"/>
                      <a:pt x="344942" y="512578"/>
                    </a:cubicBezTo>
                    <a:lnTo>
                      <a:pt x="345015" y="512578"/>
                    </a:lnTo>
                    <a:lnTo>
                      <a:pt x="345015" y="430282"/>
                    </a:lnTo>
                    <a:lnTo>
                      <a:pt x="143735" y="430282"/>
                    </a:lnTo>
                    <a:lnTo>
                      <a:pt x="142535" y="430282"/>
                    </a:lnTo>
                    <a:cubicBezTo>
                      <a:pt x="132550" y="430282"/>
                      <a:pt x="122363" y="430116"/>
                      <a:pt x="114445" y="425668"/>
                    </a:cubicBezTo>
                    <a:cubicBezTo>
                      <a:pt x="112138" y="424395"/>
                      <a:pt x="110108" y="422771"/>
                      <a:pt x="108392" y="420814"/>
                    </a:cubicBezTo>
                    <a:cubicBezTo>
                      <a:pt x="108225" y="420611"/>
                      <a:pt x="108152" y="420371"/>
                      <a:pt x="107986" y="420224"/>
                    </a:cubicBezTo>
                    <a:cubicBezTo>
                      <a:pt x="106435" y="418360"/>
                      <a:pt x="105088" y="416293"/>
                      <a:pt x="104054" y="413857"/>
                    </a:cubicBezTo>
                    <a:cubicBezTo>
                      <a:pt x="103888" y="413506"/>
                      <a:pt x="103815" y="413026"/>
                      <a:pt x="103648" y="412657"/>
                    </a:cubicBezTo>
                    <a:cubicBezTo>
                      <a:pt x="101618" y="407452"/>
                      <a:pt x="100511" y="401085"/>
                      <a:pt x="100511" y="393278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905" y="11425"/>
                    </a:lnTo>
                    <a:cubicBezTo>
                      <a:pt x="299577" y="5075"/>
                      <a:pt x="115921" y="74"/>
                      <a:pt x="114094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77B3609-9E32-4CC8-94BC-9298060509D1}"/>
                  </a:ext>
                </a:extLst>
              </p:cNvPr>
              <p:cNvSpPr/>
              <p:nvPr/>
            </p:nvSpPr>
            <p:spPr>
              <a:xfrm>
                <a:off x="7163250" y="5064475"/>
                <a:ext cx="456712" cy="529369"/>
              </a:xfrm>
              <a:custGeom>
                <a:avLst/>
                <a:gdLst>
                  <a:gd name="connsiteX0" fmla="*/ 222489 w 456712"/>
                  <a:gd name="connsiteY0" fmla="*/ 511634 h 529369"/>
                  <a:gd name="connsiteX1" fmla="*/ 223079 w 456712"/>
                  <a:gd name="connsiteY1" fmla="*/ 511283 h 529369"/>
                  <a:gd name="connsiteX2" fmla="*/ 222489 w 456712"/>
                  <a:gd name="connsiteY2" fmla="*/ 511634 h 529369"/>
                  <a:gd name="connsiteX3" fmla="*/ 199695 w 456712"/>
                  <a:gd name="connsiteY3" fmla="*/ 521434 h 529369"/>
                  <a:gd name="connsiteX4" fmla="*/ 201929 w 456712"/>
                  <a:gd name="connsiteY4" fmla="*/ 520677 h 529369"/>
                  <a:gd name="connsiteX5" fmla="*/ 199695 w 456712"/>
                  <a:gd name="connsiteY5" fmla="*/ 521434 h 529369"/>
                  <a:gd name="connsiteX6" fmla="*/ 175500 w 456712"/>
                  <a:gd name="connsiteY6" fmla="*/ 527192 h 529369"/>
                  <a:gd name="connsiteX7" fmla="*/ 177124 w 456712"/>
                  <a:gd name="connsiteY7" fmla="*/ 526952 h 529369"/>
                  <a:gd name="connsiteX8" fmla="*/ 175500 w 456712"/>
                  <a:gd name="connsiteY8" fmla="*/ 527192 h 529369"/>
                  <a:gd name="connsiteX9" fmla="*/ 130486 w 456712"/>
                  <a:gd name="connsiteY9" fmla="*/ 527912 h 529369"/>
                  <a:gd name="connsiteX10" fmla="*/ 129249 w 456712"/>
                  <a:gd name="connsiteY10" fmla="*/ 527672 h 529369"/>
                  <a:gd name="connsiteX11" fmla="*/ 131206 w 456712"/>
                  <a:gd name="connsiteY11" fmla="*/ 527949 h 529369"/>
                  <a:gd name="connsiteX12" fmla="*/ 130486 w 456712"/>
                  <a:gd name="connsiteY12" fmla="*/ 527912 h 529369"/>
                  <a:gd name="connsiteX13" fmla="*/ 113414 w 456712"/>
                  <a:gd name="connsiteY13" fmla="*/ 524738 h 529369"/>
                  <a:gd name="connsiteX14" fmla="*/ 116034 w 456712"/>
                  <a:gd name="connsiteY14" fmla="*/ 525365 h 529369"/>
                  <a:gd name="connsiteX15" fmla="*/ 113414 w 456712"/>
                  <a:gd name="connsiteY15" fmla="*/ 524738 h 529369"/>
                  <a:gd name="connsiteX16" fmla="*/ 98335 w 456712"/>
                  <a:gd name="connsiteY16" fmla="*/ 520308 h 529369"/>
                  <a:gd name="connsiteX17" fmla="*/ 101233 w 456712"/>
                  <a:gd name="connsiteY17" fmla="*/ 521305 h 529369"/>
                  <a:gd name="connsiteX18" fmla="*/ 98335 w 456712"/>
                  <a:gd name="connsiteY18" fmla="*/ 520308 h 529369"/>
                  <a:gd name="connsiteX19" fmla="*/ 84179 w 456712"/>
                  <a:gd name="connsiteY19" fmla="*/ 514457 h 529369"/>
                  <a:gd name="connsiteX20" fmla="*/ 86930 w 456712"/>
                  <a:gd name="connsiteY20" fmla="*/ 515731 h 529369"/>
                  <a:gd name="connsiteX21" fmla="*/ 84179 w 456712"/>
                  <a:gd name="connsiteY21" fmla="*/ 514457 h 529369"/>
                  <a:gd name="connsiteX22" fmla="*/ 70891 w 456712"/>
                  <a:gd name="connsiteY22" fmla="*/ 507315 h 529369"/>
                  <a:gd name="connsiteX23" fmla="*/ 73235 w 456712"/>
                  <a:gd name="connsiteY23" fmla="*/ 508755 h 529369"/>
                  <a:gd name="connsiteX24" fmla="*/ 70891 w 456712"/>
                  <a:gd name="connsiteY24" fmla="*/ 507315 h 529369"/>
                  <a:gd name="connsiteX25" fmla="*/ 58489 w 456712"/>
                  <a:gd name="connsiteY25" fmla="*/ 498715 h 529369"/>
                  <a:gd name="connsiteX26" fmla="*/ 60482 w 456712"/>
                  <a:gd name="connsiteY26" fmla="*/ 500265 h 529369"/>
                  <a:gd name="connsiteX27" fmla="*/ 58489 w 456712"/>
                  <a:gd name="connsiteY27" fmla="*/ 498715 h 529369"/>
                  <a:gd name="connsiteX28" fmla="*/ 47102 w 456712"/>
                  <a:gd name="connsiteY28" fmla="*/ 488896 h 529369"/>
                  <a:gd name="connsiteX29" fmla="*/ 48652 w 456712"/>
                  <a:gd name="connsiteY29" fmla="*/ 490446 h 529369"/>
                  <a:gd name="connsiteX30" fmla="*/ 47102 w 456712"/>
                  <a:gd name="connsiteY30" fmla="*/ 488896 h 529369"/>
                  <a:gd name="connsiteX31" fmla="*/ 65797 w 456712"/>
                  <a:gd name="connsiteY31" fmla="*/ 153921 h 529369"/>
                  <a:gd name="connsiteX32" fmla="*/ 65521 w 456712"/>
                  <a:gd name="connsiteY32" fmla="*/ 153515 h 529369"/>
                  <a:gd name="connsiteX33" fmla="*/ 65797 w 456712"/>
                  <a:gd name="connsiteY33" fmla="*/ 153921 h 529369"/>
                  <a:gd name="connsiteX34" fmla="*/ 60316 w 456712"/>
                  <a:gd name="connsiteY34" fmla="*/ 143309 h 529369"/>
                  <a:gd name="connsiteX35" fmla="*/ 58839 w 456712"/>
                  <a:gd name="connsiteY35" fmla="*/ 140245 h 529369"/>
                  <a:gd name="connsiteX36" fmla="*/ 60316 w 456712"/>
                  <a:gd name="connsiteY36" fmla="*/ 143309 h 529369"/>
                  <a:gd name="connsiteX37" fmla="*/ 54115 w 456712"/>
                  <a:gd name="connsiteY37" fmla="*/ 126882 h 529369"/>
                  <a:gd name="connsiteX38" fmla="*/ 55259 w 456712"/>
                  <a:gd name="connsiteY38" fmla="*/ 130500 h 529369"/>
                  <a:gd name="connsiteX39" fmla="*/ 54115 w 456712"/>
                  <a:gd name="connsiteY39" fmla="*/ 126882 h 529369"/>
                  <a:gd name="connsiteX40" fmla="*/ 51328 w 456712"/>
                  <a:gd name="connsiteY40" fmla="*/ 113465 h 529369"/>
                  <a:gd name="connsiteX41" fmla="*/ 52011 w 456712"/>
                  <a:gd name="connsiteY41" fmla="*/ 117563 h 529369"/>
                  <a:gd name="connsiteX42" fmla="*/ 51328 w 456712"/>
                  <a:gd name="connsiteY42" fmla="*/ 113465 h 529369"/>
                  <a:gd name="connsiteX43" fmla="*/ 50405 w 456712"/>
                  <a:gd name="connsiteY43" fmla="*/ 100269 h 529369"/>
                  <a:gd name="connsiteX44" fmla="*/ 50516 w 456712"/>
                  <a:gd name="connsiteY44" fmla="*/ 104570 h 529369"/>
                  <a:gd name="connsiteX45" fmla="*/ 50405 w 456712"/>
                  <a:gd name="connsiteY45" fmla="*/ 100269 h 529369"/>
                  <a:gd name="connsiteX46" fmla="*/ 51328 w 456712"/>
                  <a:gd name="connsiteY46" fmla="*/ 87498 h 529369"/>
                  <a:gd name="connsiteX47" fmla="*/ 50848 w 456712"/>
                  <a:gd name="connsiteY47" fmla="*/ 91484 h 529369"/>
                  <a:gd name="connsiteX48" fmla="*/ 51328 w 456712"/>
                  <a:gd name="connsiteY48" fmla="*/ 87498 h 529369"/>
                  <a:gd name="connsiteX49" fmla="*/ 53912 w 456712"/>
                  <a:gd name="connsiteY49" fmla="*/ 75206 h 529369"/>
                  <a:gd name="connsiteX50" fmla="*/ 53118 w 456712"/>
                  <a:gd name="connsiteY50" fmla="*/ 78270 h 529369"/>
                  <a:gd name="connsiteX51" fmla="*/ 53912 w 456712"/>
                  <a:gd name="connsiteY51" fmla="*/ 75206 h 529369"/>
                  <a:gd name="connsiteX52" fmla="*/ 57769 w 456712"/>
                  <a:gd name="connsiteY52" fmla="*/ 63874 h 529369"/>
                  <a:gd name="connsiteX53" fmla="*/ 58120 w 456712"/>
                  <a:gd name="connsiteY53" fmla="*/ 63154 h 529369"/>
                  <a:gd name="connsiteX54" fmla="*/ 57326 w 456712"/>
                  <a:gd name="connsiteY54" fmla="*/ 65147 h 529369"/>
                  <a:gd name="connsiteX55" fmla="*/ 57769 w 456712"/>
                  <a:gd name="connsiteY55" fmla="*/ 63874 h 529369"/>
                  <a:gd name="connsiteX56" fmla="*/ 63694 w 456712"/>
                  <a:gd name="connsiteY56" fmla="*/ 52099 h 529369"/>
                  <a:gd name="connsiteX57" fmla="*/ 62900 w 456712"/>
                  <a:gd name="connsiteY57" fmla="*/ 53575 h 529369"/>
                  <a:gd name="connsiteX58" fmla="*/ 63694 w 456712"/>
                  <a:gd name="connsiteY58" fmla="*/ 52099 h 529369"/>
                  <a:gd name="connsiteX59" fmla="*/ 70541 w 456712"/>
                  <a:gd name="connsiteY59" fmla="*/ 41912 h 529369"/>
                  <a:gd name="connsiteX60" fmla="*/ 69987 w 456712"/>
                  <a:gd name="connsiteY60" fmla="*/ 42668 h 529369"/>
                  <a:gd name="connsiteX61" fmla="*/ 70541 w 456712"/>
                  <a:gd name="connsiteY61" fmla="*/ 41912 h 529369"/>
                  <a:gd name="connsiteX62" fmla="*/ 78569 w 456712"/>
                  <a:gd name="connsiteY62" fmla="*/ 32573 h 529369"/>
                  <a:gd name="connsiteX63" fmla="*/ 78255 w 456712"/>
                  <a:gd name="connsiteY63" fmla="*/ 32886 h 529369"/>
                  <a:gd name="connsiteX64" fmla="*/ 78569 w 456712"/>
                  <a:gd name="connsiteY64" fmla="*/ 32573 h 529369"/>
                  <a:gd name="connsiteX65" fmla="*/ 87594 w 456712"/>
                  <a:gd name="connsiteY65" fmla="*/ 24249 h 529369"/>
                  <a:gd name="connsiteX66" fmla="*/ 87483 w 456712"/>
                  <a:gd name="connsiteY66" fmla="*/ 24360 h 529369"/>
                  <a:gd name="connsiteX67" fmla="*/ 87594 w 456712"/>
                  <a:gd name="connsiteY67" fmla="*/ 24249 h 529369"/>
                  <a:gd name="connsiteX68" fmla="*/ 177419 w 456712"/>
                  <a:gd name="connsiteY68" fmla="*/ 96652 h 529369"/>
                  <a:gd name="connsiteX69" fmla="*/ 179320 w 456712"/>
                  <a:gd name="connsiteY69" fmla="*/ 95729 h 529369"/>
                  <a:gd name="connsiteX70" fmla="*/ 177419 w 456712"/>
                  <a:gd name="connsiteY70" fmla="*/ 96652 h 529369"/>
                  <a:gd name="connsiteX71" fmla="*/ 168339 w 456712"/>
                  <a:gd name="connsiteY71" fmla="*/ 102539 h 529369"/>
                  <a:gd name="connsiteX72" fmla="*/ 169963 w 456712"/>
                  <a:gd name="connsiteY72" fmla="*/ 100675 h 529369"/>
                  <a:gd name="connsiteX73" fmla="*/ 168339 w 456712"/>
                  <a:gd name="connsiteY73" fmla="*/ 102539 h 529369"/>
                  <a:gd name="connsiteX74" fmla="*/ 163965 w 456712"/>
                  <a:gd name="connsiteY74" fmla="*/ 111361 h 529369"/>
                  <a:gd name="connsiteX75" fmla="*/ 164721 w 456712"/>
                  <a:gd name="connsiteY75" fmla="*/ 107670 h 529369"/>
                  <a:gd name="connsiteX76" fmla="*/ 163965 w 456712"/>
                  <a:gd name="connsiteY76" fmla="*/ 111361 h 529369"/>
                  <a:gd name="connsiteX77" fmla="*/ 164260 w 456712"/>
                  <a:gd name="connsiteY77" fmla="*/ 121309 h 529369"/>
                  <a:gd name="connsiteX78" fmla="*/ 163430 w 456712"/>
                  <a:gd name="connsiteY78" fmla="*/ 117415 h 529369"/>
                  <a:gd name="connsiteX79" fmla="*/ 164260 w 456712"/>
                  <a:gd name="connsiteY79" fmla="*/ 121309 h 529369"/>
                  <a:gd name="connsiteX80" fmla="*/ 167748 w 456712"/>
                  <a:gd name="connsiteY80" fmla="*/ 132253 h 529369"/>
                  <a:gd name="connsiteX81" fmla="*/ 166586 w 456712"/>
                  <a:gd name="connsiteY81" fmla="*/ 129836 h 529369"/>
                  <a:gd name="connsiteX82" fmla="*/ 167748 w 456712"/>
                  <a:gd name="connsiteY82" fmla="*/ 132253 h 529369"/>
                  <a:gd name="connsiteX83" fmla="*/ 185208 w 456712"/>
                  <a:gd name="connsiteY83" fmla="*/ 429376 h 529369"/>
                  <a:gd name="connsiteX84" fmla="*/ 183934 w 456712"/>
                  <a:gd name="connsiteY84" fmla="*/ 430095 h 529369"/>
                  <a:gd name="connsiteX85" fmla="*/ 185208 w 456712"/>
                  <a:gd name="connsiteY85" fmla="*/ 429376 h 529369"/>
                  <a:gd name="connsiteX86" fmla="*/ 173709 w 456712"/>
                  <a:gd name="connsiteY86" fmla="*/ 434562 h 529369"/>
                  <a:gd name="connsiteX87" fmla="*/ 172436 w 456712"/>
                  <a:gd name="connsiteY87" fmla="*/ 435005 h 529369"/>
                  <a:gd name="connsiteX88" fmla="*/ 173709 w 456712"/>
                  <a:gd name="connsiteY88" fmla="*/ 434562 h 529369"/>
                  <a:gd name="connsiteX89" fmla="*/ 152430 w 456712"/>
                  <a:gd name="connsiteY89" fmla="*/ 435835 h 529369"/>
                  <a:gd name="connsiteX90" fmla="*/ 147613 w 456712"/>
                  <a:gd name="connsiteY90" fmla="*/ 434876 h 529369"/>
                  <a:gd name="connsiteX91" fmla="*/ 152430 w 456712"/>
                  <a:gd name="connsiteY91" fmla="*/ 435835 h 529369"/>
                  <a:gd name="connsiteX92" fmla="*/ 141024 w 456712"/>
                  <a:gd name="connsiteY92" fmla="*/ 432679 h 529369"/>
                  <a:gd name="connsiteX93" fmla="*/ 136004 w 456712"/>
                  <a:gd name="connsiteY93" fmla="*/ 430483 h 529369"/>
                  <a:gd name="connsiteX94" fmla="*/ 141024 w 456712"/>
                  <a:gd name="connsiteY94" fmla="*/ 432679 h 529369"/>
                  <a:gd name="connsiteX95" fmla="*/ 129803 w 456712"/>
                  <a:gd name="connsiteY95" fmla="*/ 426995 h 529369"/>
                  <a:gd name="connsiteX96" fmla="*/ 125392 w 456712"/>
                  <a:gd name="connsiteY96" fmla="*/ 423857 h 529369"/>
                  <a:gd name="connsiteX97" fmla="*/ 129803 w 456712"/>
                  <a:gd name="connsiteY97" fmla="*/ 426995 h 529369"/>
                  <a:gd name="connsiteX98" fmla="*/ 119430 w 456712"/>
                  <a:gd name="connsiteY98" fmla="*/ 419114 h 529369"/>
                  <a:gd name="connsiteX99" fmla="*/ 115647 w 456712"/>
                  <a:gd name="connsiteY99" fmla="*/ 415220 h 529369"/>
                  <a:gd name="connsiteX100" fmla="*/ 119430 w 456712"/>
                  <a:gd name="connsiteY100" fmla="*/ 419114 h 529369"/>
                  <a:gd name="connsiteX101" fmla="*/ 101639 w 456712"/>
                  <a:gd name="connsiteY101" fmla="*/ 348317 h 529369"/>
                  <a:gd name="connsiteX102" fmla="*/ 102229 w 456712"/>
                  <a:gd name="connsiteY102" fmla="*/ 347007 h 529369"/>
                  <a:gd name="connsiteX103" fmla="*/ 101639 w 456712"/>
                  <a:gd name="connsiteY103" fmla="*/ 348317 h 529369"/>
                  <a:gd name="connsiteX104" fmla="*/ 186481 w 456712"/>
                  <a:gd name="connsiteY104" fmla="*/ 428379 h 529369"/>
                  <a:gd name="connsiteX105" fmla="*/ 181830 w 456712"/>
                  <a:gd name="connsiteY105" fmla="*/ 431000 h 529369"/>
                  <a:gd name="connsiteX106" fmla="*/ 175869 w 456712"/>
                  <a:gd name="connsiteY106" fmla="*/ 433621 h 529369"/>
                  <a:gd name="connsiteX107" fmla="*/ 171052 w 456712"/>
                  <a:gd name="connsiteY107" fmla="*/ 435171 h 529369"/>
                  <a:gd name="connsiteX108" fmla="*/ 165238 w 456712"/>
                  <a:gd name="connsiteY108" fmla="*/ 436038 h 529369"/>
                  <a:gd name="connsiteX109" fmla="*/ 160218 w 456712"/>
                  <a:gd name="connsiteY109" fmla="*/ 436555 h 529369"/>
                  <a:gd name="connsiteX110" fmla="*/ 160107 w 456712"/>
                  <a:gd name="connsiteY110" fmla="*/ 436555 h 529369"/>
                  <a:gd name="connsiteX111" fmla="*/ 155143 w 456712"/>
                  <a:gd name="connsiteY111" fmla="*/ 436075 h 529369"/>
                  <a:gd name="connsiteX112" fmla="*/ 145878 w 456712"/>
                  <a:gd name="connsiteY112" fmla="*/ 434285 h 529369"/>
                  <a:gd name="connsiteX113" fmla="*/ 143294 w 456712"/>
                  <a:gd name="connsiteY113" fmla="*/ 433418 h 529369"/>
                  <a:gd name="connsiteX114" fmla="*/ 133752 w 456712"/>
                  <a:gd name="connsiteY114" fmla="*/ 429209 h 529369"/>
                  <a:gd name="connsiteX115" fmla="*/ 131686 w 456712"/>
                  <a:gd name="connsiteY115" fmla="*/ 428065 h 529369"/>
                  <a:gd name="connsiteX116" fmla="*/ 122014 w 456712"/>
                  <a:gd name="connsiteY116" fmla="*/ 421181 h 529369"/>
                  <a:gd name="connsiteX117" fmla="*/ 120815 w 456712"/>
                  <a:gd name="connsiteY117" fmla="*/ 420222 h 529369"/>
                  <a:gd name="connsiteX118" fmla="*/ 111033 w 456712"/>
                  <a:gd name="connsiteY118" fmla="*/ 410034 h 529369"/>
                  <a:gd name="connsiteX119" fmla="*/ 98944 w 456712"/>
                  <a:gd name="connsiteY119" fmla="*/ 389825 h 529369"/>
                  <a:gd name="connsiteX120" fmla="*/ 98317 w 456712"/>
                  <a:gd name="connsiteY120" fmla="*/ 387868 h 529369"/>
                  <a:gd name="connsiteX121" fmla="*/ 96047 w 456712"/>
                  <a:gd name="connsiteY121" fmla="*/ 379711 h 529369"/>
                  <a:gd name="connsiteX122" fmla="*/ 95973 w 456712"/>
                  <a:gd name="connsiteY122" fmla="*/ 378677 h 529369"/>
                  <a:gd name="connsiteX123" fmla="*/ 95382 w 456712"/>
                  <a:gd name="connsiteY123" fmla="*/ 369763 h 529369"/>
                  <a:gd name="connsiteX124" fmla="*/ 123233 w 456712"/>
                  <a:gd name="connsiteY124" fmla="*/ 323106 h 529369"/>
                  <a:gd name="connsiteX125" fmla="*/ 160384 w 456712"/>
                  <a:gd name="connsiteY125" fmla="*/ 290365 h 529369"/>
                  <a:gd name="connsiteX126" fmla="*/ 232658 w 456712"/>
                  <a:gd name="connsiteY126" fmla="*/ 385783 h 529369"/>
                  <a:gd name="connsiteX127" fmla="*/ 196226 w 456712"/>
                  <a:gd name="connsiteY127" fmla="*/ 420702 h 529369"/>
                  <a:gd name="connsiteX128" fmla="*/ 193236 w 456712"/>
                  <a:gd name="connsiteY128" fmla="*/ 423174 h 529369"/>
                  <a:gd name="connsiteX129" fmla="*/ 186481 w 456712"/>
                  <a:gd name="connsiteY129" fmla="*/ 428379 h 529369"/>
                  <a:gd name="connsiteX130" fmla="*/ 232197 w 456712"/>
                  <a:gd name="connsiteY130" fmla="*/ 1936 h 529369"/>
                  <a:gd name="connsiteX131" fmla="*/ 233636 w 456712"/>
                  <a:gd name="connsiteY131" fmla="*/ 2047 h 529369"/>
                  <a:gd name="connsiteX132" fmla="*/ 232197 w 456712"/>
                  <a:gd name="connsiteY132" fmla="*/ 1936 h 529369"/>
                  <a:gd name="connsiteX133" fmla="*/ 385621 w 456712"/>
                  <a:gd name="connsiteY133" fmla="*/ 363783 h 529369"/>
                  <a:gd name="connsiteX134" fmla="*/ 428623 w 456712"/>
                  <a:gd name="connsiteY134" fmla="*/ 287412 h 529369"/>
                  <a:gd name="connsiteX135" fmla="*/ 428660 w 456712"/>
                  <a:gd name="connsiteY135" fmla="*/ 287302 h 529369"/>
                  <a:gd name="connsiteX136" fmla="*/ 393501 w 456712"/>
                  <a:gd name="connsiteY136" fmla="*/ 245185 h 529369"/>
                  <a:gd name="connsiteX137" fmla="*/ 393427 w 456712"/>
                  <a:gd name="connsiteY137" fmla="*/ 245111 h 529369"/>
                  <a:gd name="connsiteX138" fmla="*/ 306721 w 456712"/>
                  <a:gd name="connsiteY138" fmla="*/ 326447 h 529369"/>
                  <a:gd name="connsiteX139" fmla="*/ 185595 w 456712"/>
                  <a:gd name="connsiteY139" fmla="*/ 161691 h 529369"/>
                  <a:gd name="connsiteX140" fmla="*/ 166308 w 456712"/>
                  <a:gd name="connsiteY140" fmla="*/ 128673 h 529369"/>
                  <a:gd name="connsiteX141" fmla="*/ 165515 w 456712"/>
                  <a:gd name="connsiteY141" fmla="*/ 125738 h 529369"/>
                  <a:gd name="connsiteX142" fmla="*/ 163522 w 456712"/>
                  <a:gd name="connsiteY142" fmla="*/ 116750 h 529369"/>
                  <a:gd name="connsiteX143" fmla="*/ 163799 w 456712"/>
                  <a:gd name="connsiteY143" fmla="*/ 113520 h 529369"/>
                  <a:gd name="connsiteX144" fmla="*/ 165072 w 456712"/>
                  <a:gd name="connsiteY144" fmla="*/ 107227 h 529369"/>
                  <a:gd name="connsiteX145" fmla="*/ 167213 w 456712"/>
                  <a:gd name="connsiteY145" fmla="*/ 104164 h 529369"/>
                  <a:gd name="connsiteX146" fmla="*/ 170553 w 456712"/>
                  <a:gd name="connsiteY146" fmla="*/ 100380 h 529369"/>
                  <a:gd name="connsiteX147" fmla="*/ 173543 w 456712"/>
                  <a:gd name="connsiteY147" fmla="*/ 98756 h 529369"/>
                  <a:gd name="connsiteX148" fmla="*/ 180298 w 456712"/>
                  <a:gd name="connsiteY148" fmla="*/ 95526 h 529369"/>
                  <a:gd name="connsiteX149" fmla="*/ 180778 w 456712"/>
                  <a:gd name="connsiteY149" fmla="*/ 95452 h 529369"/>
                  <a:gd name="connsiteX150" fmla="*/ 211323 w 456712"/>
                  <a:gd name="connsiteY150" fmla="*/ 91945 h 529369"/>
                  <a:gd name="connsiteX151" fmla="*/ 329016 w 456712"/>
                  <a:gd name="connsiteY151" fmla="*/ 91945 h 529369"/>
                  <a:gd name="connsiteX152" fmla="*/ 329016 w 456712"/>
                  <a:gd name="connsiteY152" fmla="*/ 18915 h 529369"/>
                  <a:gd name="connsiteX153" fmla="*/ 328906 w 456712"/>
                  <a:gd name="connsiteY153" fmla="*/ 18915 h 529369"/>
                  <a:gd name="connsiteX154" fmla="*/ 130301 w 456712"/>
                  <a:gd name="connsiteY154" fmla="*/ 4630 h 529369"/>
                  <a:gd name="connsiteX155" fmla="*/ 89975 w 456712"/>
                  <a:gd name="connsiteY155" fmla="*/ 22293 h 529369"/>
                  <a:gd name="connsiteX156" fmla="*/ 89532 w 456712"/>
                  <a:gd name="connsiteY156" fmla="*/ 22569 h 529369"/>
                  <a:gd name="connsiteX157" fmla="*/ 81577 w 456712"/>
                  <a:gd name="connsiteY157" fmla="*/ 29454 h 529369"/>
                  <a:gd name="connsiteX158" fmla="*/ 80433 w 456712"/>
                  <a:gd name="connsiteY158" fmla="*/ 30561 h 529369"/>
                  <a:gd name="connsiteX159" fmla="*/ 73623 w 456712"/>
                  <a:gd name="connsiteY159" fmla="*/ 37925 h 529369"/>
                  <a:gd name="connsiteX160" fmla="*/ 72239 w 456712"/>
                  <a:gd name="connsiteY160" fmla="*/ 39605 h 529369"/>
                  <a:gd name="connsiteX161" fmla="*/ 66425 w 456712"/>
                  <a:gd name="connsiteY161" fmla="*/ 47688 h 529369"/>
                  <a:gd name="connsiteX162" fmla="*/ 65115 w 456712"/>
                  <a:gd name="connsiteY162" fmla="*/ 49589 h 529369"/>
                  <a:gd name="connsiteX163" fmla="*/ 60261 w 456712"/>
                  <a:gd name="connsiteY163" fmla="*/ 58411 h 529369"/>
                  <a:gd name="connsiteX164" fmla="*/ 59264 w 456712"/>
                  <a:gd name="connsiteY164" fmla="*/ 60404 h 529369"/>
                  <a:gd name="connsiteX165" fmla="*/ 57548 w 456712"/>
                  <a:gd name="connsiteY165" fmla="*/ 63782 h 529369"/>
                  <a:gd name="connsiteX166" fmla="*/ 55555 w 456712"/>
                  <a:gd name="connsiteY166" fmla="*/ 69669 h 529369"/>
                  <a:gd name="connsiteX167" fmla="*/ 54632 w 456712"/>
                  <a:gd name="connsiteY167" fmla="*/ 72290 h 529369"/>
                  <a:gd name="connsiteX168" fmla="*/ 52085 w 456712"/>
                  <a:gd name="connsiteY168" fmla="*/ 82275 h 529369"/>
                  <a:gd name="connsiteX169" fmla="*/ 51642 w 456712"/>
                  <a:gd name="connsiteY169" fmla="*/ 84415 h 529369"/>
                  <a:gd name="connsiteX170" fmla="*/ 50442 w 456712"/>
                  <a:gd name="connsiteY170" fmla="*/ 95268 h 529369"/>
                  <a:gd name="connsiteX171" fmla="*/ 50332 w 456712"/>
                  <a:gd name="connsiteY171" fmla="*/ 97169 h 529369"/>
                  <a:gd name="connsiteX172" fmla="*/ 50645 w 456712"/>
                  <a:gd name="connsiteY172" fmla="*/ 108463 h 529369"/>
                  <a:gd name="connsiteX173" fmla="*/ 50811 w 456712"/>
                  <a:gd name="connsiteY173" fmla="*/ 110568 h 529369"/>
                  <a:gd name="connsiteX174" fmla="*/ 52768 w 456712"/>
                  <a:gd name="connsiteY174" fmla="*/ 121899 h 529369"/>
                  <a:gd name="connsiteX175" fmla="*/ 53321 w 456712"/>
                  <a:gd name="connsiteY175" fmla="*/ 124280 h 529369"/>
                  <a:gd name="connsiteX176" fmla="*/ 57068 w 456712"/>
                  <a:gd name="connsiteY176" fmla="*/ 135982 h 529369"/>
                  <a:gd name="connsiteX177" fmla="*/ 57825 w 456712"/>
                  <a:gd name="connsiteY177" fmla="*/ 138011 h 529369"/>
                  <a:gd name="connsiteX178" fmla="*/ 73586 w 456712"/>
                  <a:gd name="connsiteY178" fmla="*/ 166046 h 529369"/>
                  <a:gd name="connsiteX179" fmla="*/ 110110 w 456712"/>
                  <a:gd name="connsiteY179" fmla="*/ 218793 h 529369"/>
                  <a:gd name="connsiteX180" fmla="*/ 60740 w 456712"/>
                  <a:gd name="connsiteY180" fmla="*/ 262239 h 529369"/>
                  <a:gd name="connsiteX181" fmla="*/ 2346 w 456712"/>
                  <a:gd name="connsiteY181" fmla="*/ 358302 h 529369"/>
                  <a:gd name="connsiteX182" fmla="*/ 28480 w 456712"/>
                  <a:gd name="connsiteY182" fmla="*/ 467247 h 529369"/>
                  <a:gd name="connsiteX183" fmla="*/ 50553 w 456712"/>
                  <a:gd name="connsiteY183" fmla="*/ 492273 h 529369"/>
                  <a:gd name="connsiteX184" fmla="*/ 52860 w 456712"/>
                  <a:gd name="connsiteY184" fmla="*/ 494230 h 529369"/>
                  <a:gd name="connsiteX185" fmla="*/ 62845 w 456712"/>
                  <a:gd name="connsiteY185" fmla="*/ 502110 h 529369"/>
                  <a:gd name="connsiteX186" fmla="*/ 66111 w 456712"/>
                  <a:gd name="connsiteY186" fmla="*/ 504307 h 529369"/>
                  <a:gd name="connsiteX187" fmla="*/ 76207 w 456712"/>
                  <a:gd name="connsiteY187" fmla="*/ 510508 h 529369"/>
                  <a:gd name="connsiteX188" fmla="*/ 79621 w 456712"/>
                  <a:gd name="connsiteY188" fmla="*/ 512298 h 529369"/>
                  <a:gd name="connsiteX189" fmla="*/ 90362 w 456712"/>
                  <a:gd name="connsiteY189" fmla="*/ 517355 h 529369"/>
                  <a:gd name="connsiteX190" fmla="*/ 93703 w 456712"/>
                  <a:gd name="connsiteY190" fmla="*/ 518665 h 529369"/>
                  <a:gd name="connsiteX191" fmla="*/ 105035 w 456712"/>
                  <a:gd name="connsiteY191" fmla="*/ 522597 h 529369"/>
                  <a:gd name="connsiteX192" fmla="*/ 108375 w 456712"/>
                  <a:gd name="connsiteY192" fmla="*/ 523557 h 529369"/>
                  <a:gd name="connsiteX193" fmla="*/ 119947 w 456712"/>
                  <a:gd name="connsiteY193" fmla="*/ 526270 h 529369"/>
                  <a:gd name="connsiteX194" fmla="*/ 123694 w 456712"/>
                  <a:gd name="connsiteY194" fmla="*/ 526897 h 529369"/>
                  <a:gd name="connsiteX195" fmla="*/ 130449 w 456712"/>
                  <a:gd name="connsiteY195" fmla="*/ 528097 h 529369"/>
                  <a:gd name="connsiteX196" fmla="*/ 134343 w 456712"/>
                  <a:gd name="connsiteY196" fmla="*/ 528336 h 529369"/>
                  <a:gd name="connsiteX197" fmla="*/ 143848 w 456712"/>
                  <a:gd name="connsiteY197" fmla="*/ 528927 h 529369"/>
                  <a:gd name="connsiteX198" fmla="*/ 150769 w 456712"/>
                  <a:gd name="connsiteY198" fmla="*/ 529370 h 529369"/>
                  <a:gd name="connsiteX199" fmla="*/ 153519 w 456712"/>
                  <a:gd name="connsiteY199" fmla="*/ 529167 h 529369"/>
                  <a:gd name="connsiteX200" fmla="*/ 172048 w 456712"/>
                  <a:gd name="connsiteY200" fmla="*/ 527691 h 529369"/>
                  <a:gd name="connsiteX201" fmla="*/ 179412 w 456712"/>
                  <a:gd name="connsiteY201" fmla="*/ 526620 h 529369"/>
                  <a:gd name="connsiteX202" fmla="*/ 197315 w 456712"/>
                  <a:gd name="connsiteY202" fmla="*/ 522246 h 529369"/>
                  <a:gd name="connsiteX203" fmla="*/ 204439 w 456712"/>
                  <a:gd name="connsiteY203" fmla="*/ 519828 h 529369"/>
                  <a:gd name="connsiteX204" fmla="*/ 220901 w 456712"/>
                  <a:gd name="connsiteY204" fmla="*/ 512593 h 529369"/>
                  <a:gd name="connsiteX205" fmla="*/ 225755 w 456712"/>
                  <a:gd name="connsiteY205" fmla="*/ 509696 h 529369"/>
                  <a:gd name="connsiteX206" fmla="*/ 239671 w 456712"/>
                  <a:gd name="connsiteY206" fmla="*/ 499951 h 529369"/>
                  <a:gd name="connsiteX207" fmla="*/ 241461 w 456712"/>
                  <a:gd name="connsiteY207" fmla="*/ 498678 h 529369"/>
                  <a:gd name="connsiteX208" fmla="*/ 288007 w 456712"/>
                  <a:gd name="connsiteY208" fmla="*/ 457429 h 529369"/>
                  <a:gd name="connsiteX209" fmla="*/ 338890 w 456712"/>
                  <a:gd name="connsiteY209" fmla="*/ 525845 h 529369"/>
                  <a:gd name="connsiteX210" fmla="*/ 456713 w 456712"/>
                  <a:gd name="connsiteY210" fmla="*/ 525845 h 529369"/>
                  <a:gd name="connsiteX211" fmla="*/ 359137 w 456712"/>
                  <a:gd name="connsiteY211" fmla="*/ 395140 h 529369"/>
                  <a:gd name="connsiteX212" fmla="*/ 385621 w 456712"/>
                  <a:gd name="connsiteY212" fmla="*/ 363783 h 5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456712" h="529369">
                    <a:moveTo>
                      <a:pt x="222489" y="511634"/>
                    </a:moveTo>
                    <a:cubicBezTo>
                      <a:pt x="222691" y="511523"/>
                      <a:pt x="222895" y="511394"/>
                      <a:pt x="223079" y="511283"/>
                    </a:cubicBezTo>
                    <a:cubicBezTo>
                      <a:pt x="222876" y="511412"/>
                      <a:pt x="222691" y="511523"/>
                      <a:pt x="222489" y="511634"/>
                    </a:cubicBezTo>
                    <a:moveTo>
                      <a:pt x="199695" y="521434"/>
                    </a:moveTo>
                    <a:cubicBezTo>
                      <a:pt x="200452" y="521194"/>
                      <a:pt x="201172" y="520954"/>
                      <a:pt x="201929" y="520677"/>
                    </a:cubicBezTo>
                    <a:cubicBezTo>
                      <a:pt x="201172" y="520954"/>
                      <a:pt x="200452" y="521194"/>
                      <a:pt x="199695" y="521434"/>
                    </a:cubicBezTo>
                    <a:moveTo>
                      <a:pt x="175500" y="527192"/>
                    </a:moveTo>
                    <a:cubicBezTo>
                      <a:pt x="176053" y="527118"/>
                      <a:pt x="176607" y="527081"/>
                      <a:pt x="177124" y="526952"/>
                    </a:cubicBezTo>
                    <a:cubicBezTo>
                      <a:pt x="176625" y="527081"/>
                      <a:pt x="176072" y="527118"/>
                      <a:pt x="175500" y="527192"/>
                    </a:cubicBezTo>
                    <a:moveTo>
                      <a:pt x="130486" y="527912"/>
                    </a:moveTo>
                    <a:cubicBezTo>
                      <a:pt x="130043" y="527838"/>
                      <a:pt x="129655" y="527746"/>
                      <a:pt x="129249" y="527672"/>
                    </a:cubicBezTo>
                    <a:cubicBezTo>
                      <a:pt x="129895" y="527746"/>
                      <a:pt x="130523" y="527875"/>
                      <a:pt x="131206" y="527949"/>
                    </a:cubicBezTo>
                    <a:cubicBezTo>
                      <a:pt x="130965" y="527912"/>
                      <a:pt x="130726" y="527912"/>
                      <a:pt x="130486" y="527912"/>
                    </a:cubicBezTo>
                    <a:moveTo>
                      <a:pt x="113414" y="524738"/>
                    </a:moveTo>
                    <a:cubicBezTo>
                      <a:pt x="114281" y="524978"/>
                      <a:pt x="115167" y="525180"/>
                      <a:pt x="116034" y="525365"/>
                    </a:cubicBezTo>
                    <a:cubicBezTo>
                      <a:pt x="115167" y="525162"/>
                      <a:pt x="114281" y="524959"/>
                      <a:pt x="113414" y="524738"/>
                    </a:cubicBezTo>
                    <a:moveTo>
                      <a:pt x="98335" y="520308"/>
                    </a:moveTo>
                    <a:cubicBezTo>
                      <a:pt x="99295" y="520622"/>
                      <a:pt x="100236" y="520991"/>
                      <a:pt x="101233" y="521305"/>
                    </a:cubicBezTo>
                    <a:cubicBezTo>
                      <a:pt x="100255" y="520991"/>
                      <a:pt x="99295" y="520640"/>
                      <a:pt x="98335" y="520308"/>
                    </a:cubicBezTo>
                    <a:moveTo>
                      <a:pt x="84179" y="514457"/>
                    </a:moveTo>
                    <a:cubicBezTo>
                      <a:pt x="85102" y="514900"/>
                      <a:pt x="85970" y="515325"/>
                      <a:pt x="86930" y="515731"/>
                    </a:cubicBezTo>
                    <a:cubicBezTo>
                      <a:pt x="85970" y="515343"/>
                      <a:pt x="85102" y="514900"/>
                      <a:pt x="84179" y="514457"/>
                    </a:cubicBezTo>
                    <a:moveTo>
                      <a:pt x="70891" y="507315"/>
                    </a:moveTo>
                    <a:cubicBezTo>
                      <a:pt x="71685" y="507795"/>
                      <a:pt x="72442" y="508275"/>
                      <a:pt x="73235" y="508755"/>
                    </a:cubicBezTo>
                    <a:cubicBezTo>
                      <a:pt x="72442" y="508256"/>
                      <a:pt x="71685" y="507777"/>
                      <a:pt x="70891" y="507315"/>
                    </a:cubicBezTo>
                    <a:moveTo>
                      <a:pt x="58489" y="498715"/>
                    </a:moveTo>
                    <a:cubicBezTo>
                      <a:pt x="59172" y="499231"/>
                      <a:pt x="59799" y="499785"/>
                      <a:pt x="60482" y="500265"/>
                    </a:cubicBezTo>
                    <a:cubicBezTo>
                      <a:pt x="59799" y="499785"/>
                      <a:pt x="59154" y="499231"/>
                      <a:pt x="58489" y="498715"/>
                    </a:cubicBezTo>
                    <a:moveTo>
                      <a:pt x="47102" y="488896"/>
                    </a:moveTo>
                    <a:cubicBezTo>
                      <a:pt x="47619" y="489413"/>
                      <a:pt x="48135" y="489966"/>
                      <a:pt x="48652" y="490446"/>
                    </a:cubicBezTo>
                    <a:cubicBezTo>
                      <a:pt x="48135" y="489966"/>
                      <a:pt x="47619" y="489413"/>
                      <a:pt x="47102" y="488896"/>
                    </a:cubicBezTo>
                    <a:moveTo>
                      <a:pt x="65797" y="153921"/>
                    </a:moveTo>
                    <a:cubicBezTo>
                      <a:pt x="65724" y="153810"/>
                      <a:pt x="65595" y="153644"/>
                      <a:pt x="65521" y="153515"/>
                    </a:cubicBezTo>
                    <a:cubicBezTo>
                      <a:pt x="65595" y="153644"/>
                      <a:pt x="65724" y="153810"/>
                      <a:pt x="65797" y="153921"/>
                    </a:cubicBezTo>
                    <a:moveTo>
                      <a:pt x="60316" y="143309"/>
                    </a:moveTo>
                    <a:cubicBezTo>
                      <a:pt x="59836" y="142275"/>
                      <a:pt x="59282" y="141278"/>
                      <a:pt x="58839" y="140245"/>
                    </a:cubicBezTo>
                    <a:cubicBezTo>
                      <a:pt x="59282" y="141278"/>
                      <a:pt x="59836" y="142275"/>
                      <a:pt x="60316" y="143309"/>
                    </a:cubicBezTo>
                    <a:moveTo>
                      <a:pt x="54115" y="126882"/>
                    </a:moveTo>
                    <a:cubicBezTo>
                      <a:pt x="54466" y="128082"/>
                      <a:pt x="54909" y="129300"/>
                      <a:pt x="55259" y="130500"/>
                    </a:cubicBezTo>
                    <a:cubicBezTo>
                      <a:pt x="54909" y="129300"/>
                      <a:pt x="54466" y="128064"/>
                      <a:pt x="54115" y="126882"/>
                    </a:cubicBezTo>
                    <a:moveTo>
                      <a:pt x="51328" y="113465"/>
                    </a:moveTo>
                    <a:cubicBezTo>
                      <a:pt x="51531" y="114813"/>
                      <a:pt x="51771" y="116178"/>
                      <a:pt x="52011" y="117563"/>
                    </a:cubicBezTo>
                    <a:cubicBezTo>
                      <a:pt x="51753" y="116215"/>
                      <a:pt x="51531" y="114831"/>
                      <a:pt x="51328" y="113465"/>
                    </a:cubicBezTo>
                    <a:moveTo>
                      <a:pt x="50405" y="100269"/>
                    </a:moveTo>
                    <a:cubicBezTo>
                      <a:pt x="50405" y="101709"/>
                      <a:pt x="50442" y="103130"/>
                      <a:pt x="50516" y="104570"/>
                    </a:cubicBezTo>
                    <a:cubicBezTo>
                      <a:pt x="50442" y="103130"/>
                      <a:pt x="50405" y="101690"/>
                      <a:pt x="50405" y="100269"/>
                    </a:cubicBezTo>
                    <a:moveTo>
                      <a:pt x="51328" y="87498"/>
                    </a:moveTo>
                    <a:cubicBezTo>
                      <a:pt x="51125" y="88808"/>
                      <a:pt x="51014" y="90118"/>
                      <a:pt x="50848" y="91484"/>
                    </a:cubicBezTo>
                    <a:cubicBezTo>
                      <a:pt x="51014" y="90118"/>
                      <a:pt x="51125" y="88808"/>
                      <a:pt x="51328" y="87498"/>
                    </a:cubicBezTo>
                    <a:moveTo>
                      <a:pt x="53912" y="75206"/>
                    </a:moveTo>
                    <a:cubicBezTo>
                      <a:pt x="53598" y="76202"/>
                      <a:pt x="53358" y="77236"/>
                      <a:pt x="53118" y="78270"/>
                    </a:cubicBezTo>
                    <a:cubicBezTo>
                      <a:pt x="53358" y="77236"/>
                      <a:pt x="53598" y="76202"/>
                      <a:pt x="53912" y="75206"/>
                    </a:cubicBezTo>
                    <a:moveTo>
                      <a:pt x="57769" y="63874"/>
                    </a:moveTo>
                    <a:cubicBezTo>
                      <a:pt x="57880" y="63634"/>
                      <a:pt x="58046" y="63394"/>
                      <a:pt x="58120" y="63154"/>
                    </a:cubicBezTo>
                    <a:cubicBezTo>
                      <a:pt x="57843" y="63837"/>
                      <a:pt x="57603" y="64502"/>
                      <a:pt x="57326" y="65147"/>
                    </a:cubicBezTo>
                    <a:cubicBezTo>
                      <a:pt x="57492" y="64741"/>
                      <a:pt x="57566" y="64298"/>
                      <a:pt x="57769" y="63874"/>
                    </a:cubicBezTo>
                    <a:moveTo>
                      <a:pt x="63694" y="52099"/>
                    </a:moveTo>
                    <a:cubicBezTo>
                      <a:pt x="63417" y="52579"/>
                      <a:pt x="63177" y="53096"/>
                      <a:pt x="62900" y="53575"/>
                    </a:cubicBezTo>
                    <a:cubicBezTo>
                      <a:pt x="63177" y="53096"/>
                      <a:pt x="63417" y="52616"/>
                      <a:pt x="63694" y="52099"/>
                    </a:cubicBezTo>
                    <a:moveTo>
                      <a:pt x="70541" y="41912"/>
                    </a:moveTo>
                    <a:cubicBezTo>
                      <a:pt x="70337" y="42151"/>
                      <a:pt x="70190" y="42428"/>
                      <a:pt x="69987" y="42668"/>
                    </a:cubicBezTo>
                    <a:cubicBezTo>
                      <a:pt x="70172" y="42428"/>
                      <a:pt x="70337" y="42151"/>
                      <a:pt x="70541" y="41912"/>
                    </a:cubicBezTo>
                    <a:moveTo>
                      <a:pt x="78569" y="32573"/>
                    </a:moveTo>
                    <a:cubicBezTo>
                      <a:pt x="78458" y="32684"/>
                      <a:pt x="78329" y="32813"/>
                      <a:pt x="78255" y="32886"/>
                    </a:cubicBezTo>
                    <a:cubicBezTo>
                      <a:pt x="78329" y="32794"/>
                      <a:pt x="78458" y="32684"/>
                      <a:pt x="78569" y="32573"/>
                    </a:cubicBezTo>
                    <a:moveTo>
                      <a:pt x="87594" y="24249"/>
                    </a:moveTo>
                    <a:cubicBezTo>
                      <a:pt x="87557" y="24286"/>
                      <a:pt x="87520" y="24323"/>
                      <a:pt x="87483" y="24360"/>
                    </a:cubicBezTo>
                    <a:cubicBezTo>
                      <a:pt x="87520" y="24323"/>
                      <a:pt x="87557" y="24286"/>
                      <a:pt x="87594" y="24249"/>
                    </a:cubicBezTo>
                    <a:moveTo>
                      <a:pt x="177419" y="96652"/>
                    </a:moveTo>
                    <a:cubicBezTo>
                      <a:pt x="178102" y="96375"/>
                      <a:pt x="178563" y="96024"/>
                      <a:pt x="179320" y="95729"/>
                    </a:cubicBezTo>
                    <a:cubicBezTo>
                      <a:pt x="178563" y="96006"/>
                      <a:pt x="178102" y="96375"/>
                      <a:pt x="177419" y="96652"/>
                    </a:cubicBezTo>
                    <a:moveTo>
                      <a:pt x="168339" y="102539"/>
                    </a:moveTo>
                    <a:cubicBezTo>
                      <a:pt x="168893" y="101948"/>
                      <a:pt x="169299" y="101229"/>
                      <a:pt x="169963" y="100675"/>
                    </a:cubicBezTo>
                    <a:cubicBezTo>
                      <a:pt x="169299" y="101229"/>
                      <a:pt x="168911" y="101930"/>
                      <a:pt x="168339" y="102539"/>
                    </a:cubicBezTo>
                    <a:moveTo>
                      <a:pt x="163965" y="111361"/>
                    </a:moveTo>
                    <a:cubicBezTo>
                      <a:pt x="164205" y="110125"/>
                      <a:pt x="164279" y="108778"/>
                      <a:pt x="164721" y="107670"/>
                    </a:cubicBezTo>
                    <a:cubicBezTo>
                      <a:pt x="164297" y="108778"/>
                      <a:pt x="164205" y="110125"/>
                      <a:pt x="163965" y="111361"/>
                    </a:cubicBezTo>
                    <a:moveTo>
                      <a:pt x="164260" y="121309"/>
                    </a:moveTo>
                    <a:cubicBezTo>
                      <a:pt x="164020" y="120035"/>
                      <a:pt x="163540" y="118596"/>
                      <a:pt x="163430" y="117415"/>
                    </a:cubicBezTo>
                    <a:cubicBezTo>
                      <a:pt x="163540" y="118596"/>
                      <a:pt x="164020" y="120035"/>
                      <a:pt x="164260" y="121309"/>
                    </a:cubicBezTo>
                    <a:moveTo>
                      <a:pt x="167748" y="132253"/>
                    </a:moveTo>
                    <a:cubicBezTo>
                      <a:pt x="167434" y="131496"/>
                      <a:pt x="166881" y="130574"/>
                      <a:pt x="166586" y="129836"/>
                    </a:cubicBezTo>
                    <a:cubicBezTo>
                      <a:pt x="166881" y="130574"/>
                      <a:pt x="167434" y="131496"/>
                      <a:pt x="167748" y="132253"/>
                    </a:cubicBezTo>
                    <a:moveTo>
                      <a:pt x="185208" y="429376"/>
                    </a:moveTo>
                    <a:cubicBezTo>
                      <a:pt x="184801" y="429652"/>
                      <a:pt x="184377" y="429856"/>
                      <a:pt x="183934" y="430095"/>
                    </a:cubicBezTo>
                    <a:cubicBezTo>
                      <a:pt x="184377" y="429856"/>
                      <a:pt x="184820" y="429652"/>
                      <a:pt x="185208" y="429376"/>
                    </a:cubicBezTo>
                    <a:moveTo>
                      <a:pt x="173709" y="434562"/>
                    </a:moveTo>
                    <a:cubicBezTo>
                      <a:pt x="173303" y="434728"/>
                      <a:pt x="172879" y="434876"/>
                      <a:pt x="172436" y="435005"/>
                    </a:cubicBezTo>
                    <a:cubicBezTo>
                      <a:pt x="172879" y="434876"/>
                      <a:pt x="173322" y="434709"/>
                      <a:pt x="173709" y="434562"/>
                    </a:cubicBezTo>
                    <a:moveTo>
                      <a:pt x="152430" y="435835"/>
                    </a:moveTo>
                    <a:cubicBezTo>
                      <a:pt x="150806" y="435558"/>
                      <a:pt x="149200" y="435319"/>
                      <a:pt x="147613" y="434876"/>
                    </a:cubicBezTo>
                    <a:cubicBezTo>
                      <a:pt x="149255" y="435319"/>
                      <a:pt x="150843" y="435540"/>
                      <a:pt x="152430" y="435835"/>
                    </a:cubicBezTo>
                    <a:moveTo>
                      <a:pt x="141024" y="432679"/>
                    </a:moveTo>
                    <a:cubicBezTo>
                      <a:pt x="139308" y="432052"/>
                      <a:pt x="137647" y="431295"/>
                      <a:pt x="136004" y="430483"/>
                    </a:cubicBezTo>
                    <a:cubicBezTo>
                      <a:pt x="137684" y="431295"/>
                      <a:pt x="139345" y="432052"/>
                      <a:pt x="141024" y="432679"/>
                    </a:cubicBezTo>
                    <a:moveTo>
                      <a:pt x="129803" y="426995"/>
                    </a:moveTo>
                    <a:cubicBezTo>
                      <a:pt x="128252" y="426035"/>
                      <a:pt x="126813" y="424965"/>
                      <a:pt x="125392" y="423857"/>
                    </a:cubicBezTo>
                    <a:cubicBezTo>
                      <a:pt x="126813" y="424965"/>
                      <a:pt x="128289" y="426035"/>
                      <a:pt x="129803" y="426995"/>
                    </a:cubicBezTo>
                    <a:moveTo>
                      <a:pt x="119430" y="419114"/>
                    </a:moveTo>
                    <a:cubicBezTo>
                      <a:pt x="118083" y="417878"/>
                      <a:pt x="116921" y="416530"/>
                      <a:pt x="115647" y="415220"/>
                    </a:cubicBezTo>
                    <a:cubicBezTo>
                      <a:pt x="116921" y="416530"/>
                      <a:pt x="118102" y="417933"/>
                      <a:pt x="119430" y="419114"/>
                    </a:cubicBezTo>
                    <a:moveTo>
                      <a:pt x="101639" y="348317"/>
                    </a:moveTo>
                    <a:cubicBezTo>
                      <a:pt x="101879" y="347874"/>
                      <a:pt x="101990" y="347450"/>
                      <a:pt x="102229" y="347007"/>
                    </a:cubicBezTo>
                    <a:cubicBezTo>
                      <a:pt x="102008" y="347450"/>
                      <a:pt x="101879" y="347874"/>
                      <a:pt x="101639" y="348317"/>
                    </a:cubicBezTo>
                    <a:moveTo>
                      <a:pt x="186481" y="428379"/>
                    </a:moveTo>
                    <a:cubicBezTo>
                      <a:pt x="184968" y="429376"/>
                      <a:pt x="183417" y="430206"/>
                      <a:pt x="181830" y="431000"/>
                    </a:cubicBezTo>
                    <a:cubicBezTo>
                      <a:pt x="179837" y="432033"/>
                      <a:pt x="177843" y="432901"/>
                      <a:pt x="175869" y="433621"/>
                    </a:cubicBezTo>
                    <a:cubicBezTo>
                      <a:pt x="174282" y="434174"/>
                      <a:pt x="172695" y="434765"/>
                      <a:pt x="171052" y="435171"/>
                    </a:cubicBezTo>
                    <a:cubicBezTo>
                      <a:pt x="169151" y="435651"/>
                      <a:pt x="167195" y="435854"/>
                      <a:pt x="165238" y="436038"/>
                    </a:cubicBezTo>
                    <a:cubicBezTo>
                      <a:pt x="163559" y="436241"/>
                      <a:pt x="161935" y="436555"/>
                      <a:pt x="160218" y="436555"/>
                    </a:cubicBezTo>
                    <a:cubicBezTo>
                      <a:pt x="160181" y="436555"/>
                      <a:pt x="160144" y="436555"/>
                      <a:pt x="160107" y="436555"/>
                    </a:cubicBezTo>
                    <a:cubicBezTo>
                      <a:pt x="158428" y="436555"/>
                      <a:pt x="156767" y="436241"/>
                      <a:pt x="155143" y="436075"/>
                    </a:cubicBezTo>
                    <a:cubicBezTo>
                      <a:pt x="152042" y="435724"/>
                      <a:pt x="148942" y="435208"/>
                      <a:pt x="145878" y="434285"/>
                    </a:cubicBezTo>
                    <a:cubicBezTo>
                      <a:pt x="145011" y="434008"/>
                      <a:pt x="144161" y="433731"/>
                      <a:pt x="143294" y="433418"/>
                    </a:cubicBezTo>
                    <a:cubicBezTo>
                      <a:pt x="140064" y="432310"/>
                      <a:pt x="136890" y="430907"/>
                      <a:pt x="133752" y="429209"/>
                    </a:cubicBezTo>
                    <a:cubicBezTo>
                      <a:pt x="133033" y="428804"/>
                      <a:pt x="132368" y="428453"/>
                      <a:pt x="131686" y="428065"/>
                    </a:cubicBezTo>
                    <a:cubicBezTo>
                      <a:pt x="128345" y="426072"/>
                      <a:pt x="125115" y="423765"/>
                      <a:pt x="122014" y="421181"/>
                    </a:cubicBezTo>
                    <a:cubicBezTo>
                      <a:pt x="121608" y="420867"/>
                      <a:pt x="121221" y="420591"/>
                      <a:pt x="120815" y="420222"/>
                    </a:cubicBezTo>
                    <a:cubicBezTo>
                      <a:pt x="117308" y="417158"/>
                      <a:pt x="114005" y="413781"/>
                      <a:pt x="111033" y="410034"/>
                    </a:cubicBezTo>
                    <a:cubicBezTo>
                      <a:pt x="105496" y="403150"/>
                      <a:pt x="101528" y="396432"/>
                      <a:pt x="98944" y="389825"/>
                    </a:cubicBezTo>
                    <a:cubicBezTo>
                      <a:pt x="98668" y="389197"/>
                      <a:pt x="98538" y="388514"/>
                      <a:pt x="98317" y="387868"/>
                    </a:cubicBezTo>
                    <a:cubicBezTo>
                      <a:pt x="97357" y="385118"/>
                      <a:pt x="96527" y="382424"/>
                      <a:pt x="96047" y="379711"/>
                    </a:cubicBezTo>
                    <a:cubicBezTo>
                      <a:pt x="95973" y="379360"/>
                      <a:pt x="96010" y="378991"/>
                      <a:pt x="95973" y="378677"/>
                    </a:cubicBezTo>
                    <a:cubicBezTo>
                      <a:pt x="95530" y="375687"/>
                      <a:pt x="95253" y="372716"/>
                      <a:pt x="95382" y="369763"/>
                    </a:cubicBezTo>
                    <a:cubicBezTo>
                      <a:pt x="96102" y="353854"/>
                      <a:pt x="105478" y="338185"/>
                      <a:pt x="123233" y="323106"/>
                    </a:cubicBezTo>
                    <a:lnTo>
                      <a:pt x="160384" y="290365"/>
                    </a:lnTo>
                    <a:lnTo>
                      <a:pt x="232658" y="385783"/>
                    </a:lnTo>
                    <a:lnTo>
                      <a:pt x="196226" y="420702"/>
                    </a:lnTo>
                    <a:cubicBezTo>
                      <a:pt x="195229" y="421624"/>
                      <a:pt x="194233" y="422289"/>
                      <a:pt x="193236" y="423174"/>
                    </a:cubicBezTo>
                    <a:cubicBezTo>
                      <a:pt x="190984" y="425131"/>
                      <a:pt x="188751" y="426958"/>
                      <a:pt x="186481" y="428379"/>
                    </a:cubicBezTo>
                    <a:moveTo>
                      <a:pt x="232197" y="1936"/>
                    </a:moveTo>
                    <a:cubicBezTo>
                      <a:pt x="232676" y="2010"/>
                      <a:pt x="233156" y="2010"/>
                      <a:pt x="233636" y="2047"/>
                    </a:cubicBezTo>
                    <a:cubicBezTo>
                      <a:pt x="233138" y="2010"/>
                      <a:pt x="232676" y="2010"/>
                      <a:pt x="232197" y="1936"/>
                    </a:cubicBezTo>
                    <a:moveTo>
                      <a:pt x="385621" y="363783"/>
                    </a:moveTo>
                    <a:lnTo>
                      <a:pt x="428623" y="287412"/>
                    </a:lnTo>
                    <a:lnTo>
                      <a:pt x="428660" y="287302"/>
                    </a:lnTo>
                    <a:lnTo>
                      <a:pt x="393501" y="245185"/>
                    </a:lnTo>
                    <a:lnTo>
                      <a:pt x="393427" y="245111"/>
                    </a:lnTo>
                    <a:lnTo>
                      <a:pt x="306721" y="326447"/>
                    </a:lnTo>
                    <a:lnTo>
                      <a:pt x="185595" y="161691"/>
                    </a:lnTo>
                    <a:cubicBezTo>
                      <a:pt x="176053" y="148568"/>
                      <a:pt x="169686" y="137698"/>
                      <a:pt x="166308" y="128673"/>
                    </a:cubicBezTo>
                    <a:cubicBezTo>
                      <a:pt x="165902" y="127639"/>
                      <a:pt x="165829" y="126772"/>
                      <a:pt x="165515" y="125738"/>
                    </a:cubicBezTo>
                    <a:cubicBezTo>
                      <a:pt x="164481" y="122509"/>
                      <a:pt x="163688" y="119445"/>
                      <a:pt x="163522" y="116750"/>
                    </a:cubicBezTo>
                    <a:cubicBezTo>
                      <a:pt x="163448" y="115551"/>
                      <a:pt x="163725" y="114609"/>
                      <a:pt x="163799" y="113520"/>
                    </a:cubicBezTo>
                    <a:cubicBezTo>
                      <a:pt x="163965" y="111250"/>
                      <a:pt x="164242" y="109073"/>
                      <a:pt x="165072" y="107227"/>
                    </a:cubicBezTo>
                    <a:cubicBezTo>
                      <a:pt x="165589" y="106083"/>
                      <a:pt x="166456" y="105160"/>
                      <a:pt x="167213" y="104164"/>
                    </a:cubicBezTo>
                    <a:cubicBezTo>
                      <a:pt x="168209" y="102853"/>
                      <a:pt x="169077" y="101451"/>
                      <a:pt x="170553" y="100380"/>
                    </a:cubicBezTo>
                    <a:cubicBezTo>
                      <a:pt x="171347" y="99752"/>
                      <a:pt x="172584" y="99309"/>
                      <a:pt x="173543" y="98756"/>
                    </a:cubicBezTo>
                    <a:cubicBezTo>
                      <a:pt x="175610" y="97612"/>
                      <a:pt x="177604" y="96412"/>
                      <a:pt x="180298" y="95526"/>
                    </a:cubicBezTo>
                    <a:cubicBezTo>
                      <a:pt x="180464" y="95489"/>
                      <a:pt x="180612" y="95489"/>
                      <a:pt x="180778" y="95452"/>
                    </a:cubicBezTo>
                    <a:cubicBezTo>
                      <a:pt x="188382" y="93108"/>
                      <a:pt x="198477" y="91945"/>
                      <a:pt x="211323" y="91945"/>
                    </a:cubicBezTo>
                    <a:lnTo>
                      <a:pt x="329016" y="91945"/>
                    </a:lnTo>
                    <a:lnTo>
                      <a:pt x="329016" y="18915"/>
                    </a:lnTo>
                    <a:lnTo>
                      <a:pt x="328906" y="18915"/>
                    </a:lnTo>
                    <a:cubicBezTo>
                      <a:pt x="278705" y="7104"/>
                      <a:pt x="216176" y="-7661"/>
                      <a:pt x="130301" y="4630"/>
                    </a:cubicBezTo>
                    <a:cubicBezTo>
                      <a:pt x="116053" y="6587"/>
                      <a:pt x="102138" y="12991"/>
                      <a:pt x="89975" y="22293"/>
                    </a:cubicBezTo>
                    <a:cubicBezTo>
                      <a:pt x="89809" y="22367"/>
                      <a:pt x="89698" y="22496"/>
                      <a:pt x="89532" y="22569"/>
                    </a:cubicBezTo>
                    <a:cubicBezTo>
                      <a:pt x="86745" y="24711"/>
                      <a:pt x="84124" y="27018"/>
                      <a:pt x="81577" y="29454"/>
                    </a:cubicBezTo>
                    <a:cubicBezTo>
                      <a:pt x="81227" y="29860"/>
                      <a:pt x="80784" y="30173"/>
                      <a:pt x="80433" y="30561"/>
                    </a:cubicBezTo>
                    <a:cubicBezTo>
                      <a:pt x="78052" y="32868"/>
                      <a:pt x="75819" y="35378"/>
                      <a:pt x="73623" y="37925"/>
                    </a:cubicBezTo>
                    <a:cubicBezTo>
                      <a:pt x="73180" y="38516"/>
                      <a:pt x="72663" y="39032"/>
                      <a:pt x="72239" y="39605"/>
                    </a:cubicBezTo>
                    <a:cubicBezTo>
                      <a:pt x="70135" y="42188"/>
                      <a:pt x="68252" y="44901"/>
                      <a:pt x="66425" y="47688"/>
                    </a:cubicBezTo>
                    <a:cubicBezTo>
                      <a:pt x="65982" y="48316"/>
                      <a:pt x="65558" y="48925"/>
                      <a:pt x="65115" y="49589"/>
                    </a:cubicBezTo>
                    <a:cubicBezTo>
                      <a:pt x="63325" y="52450"/>
                      <a:pt x="61737" y="55403"/>
                      <a:pt x="60261" y="58411"/>
                    </a:cubicBezTo>
                    <a:cubicBezTo>
                      <a:pt x="59947" y="59094"/>
                      <a:pt x="59578" y="59721"/>
                      <a:pt x="59264" y="60404"/>
                    </a:cubicBezTo>
                    <a:cubicBezTo>
                      <a:pt x="58711" y="61549"/>
                      <a:pt x="58064" y="62638"/>
                      <a:pt x="57548" y="63782"/>
                    </a:cubicBezTo>
                    <a:cubicBezTo>
                      <a:pt x="56754" y="65738"/>
                      <a:pt x="56237" y="67713"/>
                      <a:pt x="55555" y="69669"/>
                    </a:cubicBezTo>
                    <a:cubicBezTo>
                      <a:pt x="55241" y="70537"/>
                      <a:pt x="54927" y="71386"/>
                      <a:pt x="54632" y="72290"/>
                    </a:cubicBezTo>
                    <a:cubicBezTo>
                      <a:pt x="53598" y="75594"/>
                      <a:pt x="52768" y="78934"/>
                      <a:pt x="52085" y="82275"/>
                    </a:cubicBezTo>
                    <a:cubicBezTo>
                      <a:pt x="51974" y="82995"/>
                      <a:pt x="51808" y="83714"/>
                      <a:pt x="51642" y="84415"/>
                    </a:cubicBezTo>
                    <a:cubicBezTo>
                      <a:pt x="51051" y="88033"/>
                      <a:pt x="50645" y="91650"/>
                      <a:pt x="50442" y="95268"/>
                    </a:cubicBezTo>
                    <a:cubicBezTo>
                      <a:pt x="50405" y="95895"/>
                      <a:pt x="50368" y="96541"/>
                      <a:pt x="50332" y="97169"/>
                    </a:cubicBezTo>
                    <a:cubicBezTo>
                      <a:pt x="50221" y="100952"/>
                      <a:pt x="50295" y="104680"/>
                      <a:pt x="50645" y="108463"/>
                    </a:cubicBezTo>
                    <a:cubicBezTo>
                      <a:pt x="50682" y="109147"/>
                      <a:pt x="50756" y="109848"/>
                      <a:pt x="50811" y="110568"/>
                    </a:cubicBezTo>
                    <a:cubicBezTo>
                      <a:pt x="51254" y="114351"/>
                      <a:pt x="51882" y="118116"/>
                      <a:pt x="52768" y="121899"/>
                    </a:cubicBezTo>
                    <a:cubicBezTo>
                      <a:pt x="52971" y="122693"/>
                      <a:pt x="53118" y="123487"/>
                      <a:pt x="53321" y="124280"/>
                    </a:cubicBezTo>
                    <a:cubicBezTo>
                      <a:pt x="54318" y="128175"/>
                      <a:pt x="55591" y="132124"/>
                      <a:pt x="57068" y="135982"/>
                    </a:cubicBezTo>
                    <a:cubicBezTo>
                      <a:pt x="57345" y="136664"/>
                      <a:pt x="57548" y="137329"/>
                      <a:pt x="57825" y="138011"/>
                    </a:cubicBezTo>
                    <a:cubicBezTo>
                      <a:pt x="61682" y="147553"/>
                      <a:pt x="66813" y="156947"/>
                      <a:pt x="73586" y="166046"/>
                    </a:cubicBezTo>
                    <a:lnTo>
                      <a:pt x="110110" y="218793"/>
                    </a:lnTo>
                    <a:lnTo>
                      <a:pt x="60740" y="262239"/>
                    </a:lnTo>
                    <a:cubicBezTo>
                      <a:pt x="29679" y="289203"/>
                      <a:pt x="8953" y="323291"/>
                      <a:pt x="2346" y="358302"/>
                    </a:cubicBezTo>
                    <a:cubicBezTo>
                      <a:pt x="-4741" y="396007"/>
                      <a:pt x="4303" y="433676"/>
                      <a:pt x="28480" y="467247"/>
                    </a:cubicBezTo>
                    <a:cubicBezTo>
                      <a:pt x="34847" y="476549"/>
                      <a:pt x="42321" y="484873"/>
                      <a:pt x="50553" y="492273"/>
                    </a:cubicBezTo>
                    <a:cubicBezTo>
                      <a:pt x="51310" y="492956"/>
                      <a:pt x="52103" y="493547"/>
                      <a:pt x="52860" y="494230"/>
                    </a:cubicBezTo>
                    <a:cubicBezTo>
                      <a:pt x="56090" y="497017"/>
                      <a:pt x="59375" y="499638"/>
                      <a:pt x="62845" y="502110"/>
                    </a:cubicBezTo>
                    <a:cubicBezTo>
                      <a:pt x="63915" y="502867"/>
                      <a:pt x="64985" y="503587"/>
                      <a:pt x="66111" y="504307"/>
                    </a:cubicBezTo>
                    <a:cubicBezTo>
                      <a:pt x="69378" y="506503"/>
                      <a:pt x="72755" y="508607"/>
                      <a:pt x="76207" y="510508"/>
                    </a:cubicBezTo>
                    <a:cubicBezTo>
                      <a:pt x="77369" y="511136"/>
                      <a:pt x="78477" y="511708"/>
                      <a:pt x="79621" y="512298"/>
                    </a:cubicBezTo>
                    <a:cubicBezTo>
                      <a:pt x="83128" y="514125"/>
                      <a:pt x="86708" y="515842"/>
                      <a:pt x="90362" y="517355"/>
                    </a:cubicBezTo>
                    <a:cubicBezTo>
                      <a:pt x="91470" y="517835"/>
                      <a:pt x="92595" y="518223"/>
                      <a:pt x="93703" y="518665"/>
                    </a:cubicBezTo>
                    <a:cubicBezTo>
                      <a:pt x="97394" y="520142"/>
                      <a:pt x="101178" y="521452"/>
                      <a:pt x="105035" y="522597"/>
                    </a:cubicBezTo>
                    <a:cubicBezTo>
                      <a:pt x="106142" y="522910"/>
                      <a:pt x="107268" y="523224"/>
                      <a:pt x="108375" y="523557"/>
                    </a:cubicBezTo>
                    <a:cubicBezTo>
                      <a:pt x="112159" y="524590"/>
                      <a:pt x="116016" y="525513"/>
                      <a:pt x="119947" y="526270"/>
                    </a:cubicBezTo>
                    <a:cubicBezTo>
                      <a:pt x="121184" y="526509"/>
                      <a:pt x="122421" y="526712"/>
                      <a:pt x="123694" y="526897"/>
                    </a:cubicBezTo>
                    <a:cubicBezTo>
                      <a:pt x="125964" y="527303"/>
                      <a:pt x="128142" y="527820"/>
                      <a:pt x="130449" y="528097"/>
                    </a:cubicBezTo>
                    <a:cubicBezTo>
                      <a:pt x="131759" y="528262"/>
                      <a:pt x="133033" y="528207"/>
                      <a:pt x="134343" y="528336"/>
                    </a:cubicBezTo>
                    <a:cubicBezTo>
                      <a:pt x="137517" y="528687"/>
                      <a:pt x="140673" y="528816"/>
                      <a:pt x="143848" y="528927"/>
                    </a:cubicBezTo>
                    <a:cubicBezTo>
                      <a:pt x="146155" y="529038"/>
                      <a:pt x="148462" y="529370"/>
                      <a:pt x="150769" y="529370"/>
                    </a:cubicBezTo>
                    <a:cubicBezTo>
                      <a:pt x="151728" y="529370"/>
                      <a:pt x="152596" y="529167"/>
                      <a:pt x="153519" y="529167"/>
                    </a:cubicBezTo>
                    <a:cubicBezTo>
                      <a:pt x="159757" y="529056"/>
                      <a:pt x="165976" y="528484"/>
                      <a:pt x="172048" y="527691"/>
                    </a:cubicBezTo>
                    <a:cubicBezTo>
                      <a:pt x="174522" y="527377"/>
                      <a:pt x="176976" y="527063"/>
                      <a:pt x="179412" y="526620"/>
                    </a:cubicBezTo>
                    <a:cubicBezTo>
                      <a:pt x="185577" y="525513"/>
                      <a:pt x="191538" y="524036"/>
                      <a:pt x="197315" y="522246"/>
                    </a:cubicBezTo>
                    <a:cubicBezTo>
                      <a:pt x="199788" y="521489"/>
                      <a:pt x="202095" y="520659"/>
                      <a:pt x="204439" y="519828"/>
                    </a:cubicBezTo>
                    <a:cubicBezTo>
                      <a:pt x="210215" y="517724"/>
                      <a:pt x="215734" y="515325"/>
                      <a:pt x="220901" y="512593"/>
                    </a:cubicBezTo>
                    <a:cubicBezTo>
                      <a:pt x="222618" y="511671"/>
                      <a:pt x="224131" y="510637"/>
                      <a:pt x="225755" y="509696"/>
                    </a:cubicBezTo>
                    <a:cubicBezTo>
                      <a:pt x="230720" y="506706"/>
                      <a:pt x="235426" y="503532"/>
                      <a:pt x="239671" y="499951"/>
                    </a:cubicBezTo>
                    <a:cubicBezTo>
                      <a:pt x="240225" y="499508"/>
                      <a:pt x="240945" y="499158"/>
                      <a:pt x="241461" y="498678"/>
                    </a:cubicBezTo>
                    <a:lnTo>
                      <a:pt x="288007" y="457429"/>
                    </a:lnTo>
                    <a:lnTo>
                      <a:pt x="338890" y="525845"/>
                    </a:lnTo>
                    <a:lnTo>
                      <a:pt x="456713" y="525845"/>
                    </a:lnTo>
                    <a:lnTo>
                      <a:pt x="359137" y="395140"/>
                    </a:lnTo>
                    <a:lnTo>
                      <a:pt x="385621" y="36378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4854AF4-FF34-4899-97F9-6062A9637885}"/>
                </a:ext>
              </a:extLst>
            </p:cNvPr>
            <p:cNvSpPr/>
            <p:nvPr/>
          </p:nvSpPr>
          <p:spPr>
            <a:xfrm>
              <a:off x="7760781" y="5067703"/>
              <a:ext cx="388073" cy="522598"/>
            </a:xfrm>
            <a:custGeom>
              <a:avLst/>
              <a:gdLst>
                <a:gd name="connsiteX0" fmla="*/ 0 w 388073"/>
                <a:gd name="connsiteY0" fmla="*/ 0 h 522598"/>
                <a:gd name="connsiteX1" fmla="*/ 0 w 388073"/>
                <a:gd name="connsiteY1" fmla="*/ 92261 h 522598"/>
                <a:gd name="connsiteX2" fmla="*/ 141964 w 388073"/>
                <a:gd name="connsiteY2" fmla="*/ 92261 h 522598"/>
                <a:gd name="connsiteX3" fmla="*/ 141964 w 388073"/>
                <a:gd name="connsiteY3" fmla="*/ 522599 h 522598"/>
                <a:gd name="connsiteX4" fmla="*/ 242530 w 388073"/>
                <a:gd name="connsiteY4" fmla="*/ 522599 h 522598"/>
                <a:gd name="connsiteX5" fmla="*/ 242530 w 388073"/>
                <a:gd name="connsiteY5" fmla="*/ 92261 h 522598"/>
                <a:gd name="connsiteX6" fmla="*/ 388073 w 388073"/>
                <a:gd name="connsiteY6" fmla="*/ 92261 h 522598"/>
                <a:gd name="connsiteX7" fmla="*/ 388073 w 388073"/>
                <a:gd name="connsiteY7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073" h="522598">
                  <a:moveTo>
                    <a:pt x="0" y="0"/>
                  </a:moveTo>
                  <a:lnTo>
                    <a:pt x="0" y="92261"/>
                  </a:lnTo>
                  <a:lnTo>
                    <a:pt x="141964" y="92261"/>
                  </a:lnTo>
                  <a:lnTo>
                    <a:pt x="141964" y="522599"/>
                  </a:lnTo>
                  <a:lnTo>
                    <a:pt x="242530" y="522599"/>
                  </a:lnTo>
                  <a:lnTo>
                    <a:pt x="242530" y="92261"/>
                  </a:lnTo>
                  <a:lnTo>
                    <a:pt x="388073" y="92261"/>
                  </a:lnTo>
                  <a:lnTo>
                    <a:pt x="38807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AB98630D-DC39-4CA1-B400-0BCA46C4BBAC}"/>
                </a:ext>
              </a:extLst>
            </p:cNvPr>
            <p:cNvGrpSpPr/>
            <p:nvPr/>
          </p:nvGrpSpPr>
          <p:grpSpPr>
            <a:xfrm>
              <a:off x="8197929" y="5061963"/>
              <a:ext cx="763485" cy="532786"/>
              <a:chOff x="8197929" y="5061963"/>
              <a:chExt cx="763485" cy="532786"/>
            </a:xfrm>
            <a:solidFill>
              <a:srgbClr val="9C9B9B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31B6577-DB1F-4851-9D12-A6AA10B7D73A}"/>
                  </a:ext>
                </a:extLst>
              </p:cNvPr>
              <p:cNvSpPr/>
              <p:nvPr/>
            </p:nvSpPr>
            <p:spPr>
              <a:xfrm>
                <a:off x="8197929" y="5067666"/>
                <a:ext cx="344996" cy="525035"/>
              </a:xfrm>
              <a:custGeom>
                <a:avLst/>
                <a:gdLst>
                  <a:gd name="connsiteX0" fmla="*/ 105254 w 344996"/>
                  <a:gd name="connsiteY0" fmla="*/ 416256 h 525035"/>
                  <a:gd name="connsiteX1" fmla="*/ 104387 w 344996"/>
                  <a:gd name="connsiteY1" fmla="*/ 414816 h 525035"/>
                  <a:gd name="connsiteX2" fmla="*/ 105254 w 344996"/>
                  <a:gd name="connsiteY2" fmla="*/ 416256 h 525035"/>
                  <a:gd name="connsiteX3" fmla="*/ 110218 w 344996"/>
                  <a:gd name="connsiteY3" fmla="*/ 422623 h 525035"/>
                  <a:gd name="connsiteX4" fmla="*/ 108908 w 344996"/>
                  <a:gd name="connsiteY4" fmla="*/ 421553 h 525035"/>
                  <a:gd name="connsiteX5" fmla="*/ 110218 w 344996"/>
                  <a:gd name="connsiteY5" fmla="*/ 422623 h 525035"/>
                  <a:gd name="connsiteX6" fmla="*/ 28126 w 344996"/>
                  <a:gd name="connsiteY6" fmla="*/ 497610 h 525035"/>
                  <a:gd name="connsiteX7" fmla="*/ 28089 w 344996"/>
                  <a:gd name="connsiteY7" fmla="*/ 497573 h 525035"/>
                  <a:gd name="connsiteX8" fmla="*/ 28607 w 344996"/>
                  <a:gd name="connsiteY8" fmla="*/ 498052 h 525035"/>
                  <a:gd name="connsiteX9" fmla="*/ 28126 w 344996"/>
                  <a:gd name="connsiteY9" fmla="*/ 497610 h 525035"/>
                  <a:gd name="connsiteX10" fmla="*/ 15632 w 344996"/>
                  <a:gd name="connsiteY10" fmla="*/ 482125 h 525035"/>
                  <a:gd name="connsiteX11" fmla="*/ 16315 w 344996"/>
                  <a:gd name="connsiteY11" fmla="*/ 483232 h 525035"/>
                  <a:gd name="connsiteX12" fmla="*/ 15632 w 344996"/>
                  <a:gd name="connsiteY12" fmla="*/ 482125 h 525035"/>
                  <a:gd name="connsiteX13" fmla="*/ 1919 w 344996"/>
                  <a:gd name="connsiteY13" fmla="*/ 442759 h 525035"/>
                  <a:gd name="connsiteX14" fmla="*/ 2233 w 344996"/>
                  <a:gd name="connsiteY14" fmla="*/ 444825 h 525035"/>
                  <a:gd name="connsiteX15" fmla="*/ 1919 w 344996"/>
                  <a:gd name="connsiteY15" fmla="*/ 442759 h 525035"/>
                  <a:gd name="connsiteX16" fmla="*/ 2140 w 344996"/>
                  <a:gd name="connsiteY16" fmla="*/ 83532 h 525035"/>
                  <a:gd name="connsiteX17" fmla="*/ 1938 w 344996"/>
                  <a:gd name="connsiteY17" fmla="*/ 84971 h 525035"/>
                  <a:gd name="connsiteX18" fmla="*/ 2140 w 344996"/>
                  <a:gd name="connsiteY18" fmla="*/ 83532 h 525035"/>
                  <a:gd name="connsiteX19" fmla="*/ 28330 w 344996"/>
                  <a:gd name="connsiteY19" fmla="*/ 28828 h 525035"/>
                  <a:gd name="connsiteX20" fmla="*/ 28440 w 344996"/>
                  <a:gd name="connsiteY20" fmla="*/ 28755 h 525035"/>
                  <a:gd name="connsiteX21" fmla="*/ 28200 w 344996"/>
                  <a:gd name="connsiteY21" fmla="*/ 28995 h 525035"/>
                  <a:gd name="connsiteX22" fmla="*/ 28330 w 344996"/>
                  <a:gd name="connsiteY22" fmla="*/ 28828 h 525035"/>
                  <a:gd name="connsiteX23" fmla="*/ 114076 w 344996"/>
                  <a:gd name="connsiteY23" fmla="*/ 37 h 525035"/>
                  <a:gd name="connsiteX24" fmla="*/ 111363 w 344996"/>
                  <a:gd name="connsiteY24" fmla="*/ 0 h 525035"/>
                  <a:gd name="connsiteX25" fmla="*/ 75522 w 344996"/>
                  <a:gd name="connsiteY25" fmla="*/ 4024 h 525035"/>
                  <a:gd name="connsiteX26" fmla="*/ 75245 w 344996"/>
                  <a:gd name="connsiteY26" fmla="*/ 4061 h 525035"/>
                  <a:gd name="connsiteX27" fmla="*/ 65850 w 344996"/>
                  <a:gd name="connsiteY27" fmla="*/ 6681 h 525035"/>
                  <a:gd name="connsiteX28" fmla="*/ 65371 w 344996"/>
                  <a:gd name="connsiteY28" fmla="*/ 6848 h 525035"/>
                  <a:gd name="connsiteX29" fmla="*/ 32593 w 344996"/>
                  <a:gd name="connsiteY29" fmla="*/ 24898 h 525035"/>
                  <a:gd name="connsiteX30" fmla="*/ 29972 w 344996"/>
                  <a:gd name="connsiteY30" fmla="*/ 27131 h 525035"/>
                  <a:gd name="connsiteX31" fmla="*/ 28145 w 344996"/>
                  <a:gd name="connsiteY31" fmla="*/ 28681 h 525035"/>
                  <a:gd name="connsiteX32" fmla="*/ 26521 w 344996"/>
                  <a:gd name="connsiteY32" fmla="*/ 30711 h 525035"/>
                  <a:gd name="connsiteX33" fmla="*/ 16463 w 344996"/>
                  <a:gd name="connsiteY33" fmla="*/ 43280 h 525035"/>
                  <a:gd name="connsiteX34" fmla="*/ 14635 w 344996"/>
                  <a:gd name="connsiteY34" fmla="*/ 46583 h 525035"/>
                  <a:gd name="connsiteX35" fmla="*/ 8434 w 344996"/>
                  <a:gd name="connsiteY35" fmla="*/ 59668 h 525035"/>
                  <a:gd name="connsiteX36" fmla="*/ 6680 w 344996"/>
                  <a:gd name="connsiteY36" fmla="*/ 64116 h 525035"/>
                  <a:gd name="connsiteX37" fmla="*/ 2510 w 344996"/>
                  <a:gd name="connsiteY37" fmla="*/ 81133 h 525035"/>
                  <a:gd name="connsiteX38" fmla="*/ 1476 w 344996"/>
                  <a:gd name="connsiteY38" fmla="*/ 88054 h 525035"/>
                  <a:gd name="connsiteX39" fmla="*/ 277 w 344996"/>
                  <a:gd name="connsiteY39" fmla="*/ 104683 h 525035"/>
                  <a:gd name="connsiteX40" fmla="*/ 0 w 344996"/>
                  <a:gd name="connsiteY40" fmla="*/ 108613 h 525035"/>
                  <a:gd name="connsiteX41" fmla="*/ 0 w 344996"/>
                  <a:gd name="connsiteY41" fmla="*/ 419744 h 525035"/>
                  <a:gd name="connsiteX42" fmla="*/ 314 w 344996"/>
                  <a:gd name="connsiteY42" fmla="*/ 424192 h 525035"/>
                  <a:gd name="connsiteX43" fmla="*/ 1458 w 344996"/>
                  <a:gd name="connsiteY43" fmla="*/ 440138 h 525035"/>
                  <a:gd name="connsiteX44" fmla="*/ 2658 w 344996"/>
                  <a:gd name="connsiteY44" fmla="*/ 447465 h 525035"/>
                  <a:gd name="connsiteX45" fmla="*/ 6238 w 344996"/>
                  <a:gd name="connsiteY45" fmla="*/ 461713 h 525035"/>
                  <a:gd name="connsiteX46" fmla="*/ 7622 w 344996"/>
                  <a:gd name="connsiteY46" fmla="*/ 466161 h 525035"/>
                  <a:gd name="connsiteX47" fmla="*/ 14469 w 344996"/>
                  <a:gd name="connsiteY47" fmla="*/ 480280 h 525035"/>
                  <a:gd name="connsiteX48" fmla="*/ 17293 w 344996"/>
                  <a:gd name="connsiteY48" fmla="*/ 484820 h 525035"/>
                  <a:gd name="connsiteX49" fmla="*/ 26927 w 344996"/>
                  <a:gd name="connsiteY49" fmla="*/ 496557 h 525035"/>
                  <a:gd name="connsiteX50" fmla="*/ 27924 w 344996"/>
                  <a:gd name="connsiteY50" fmla="*/ 497757 h 525035"/>
                  <a:gd name="connsiteX51" fmla="*/ 32944 w 344996"/>
                  <a:gd name="connsiteY51" fmla="*/ 501891 h 525035"/>
                  <a:gd name="connsiteX52" fmla="*/ 34973 w 344996"/>
                  <a:gd name="connsiteY52" fmla="*/ 503571 h 525035"/>
                  <a:gd name="connsiteX53" fmla="*/ 41618 w 344996"/>
                  <a:gd name="connsiteY53" fmla="*/ 508074 h 525035"/>
                  <a:gd name="connsiteX54" fmla="*/ 44275 w 344996"/>
                  <a:gd name="connsiteY54" fmla="*/ 509698 h 525035"/>
                  <a:gd name="connsiteX55" fmla="*/ 50957 w 344996"/>
                  <a:gd name="connsiteY55" fmla="*/ 513168 h 525035"/>
                  <a:gd name="connsiteX56" fmla="*/ 54186 w 344996"/>
                  <a:gd name="connsiteY56" fmla="*/ 514644 h 525035"/>
                  <a:gd name="connsiteX57" fmla="*/ 60942 w 344996"/>
                  <a:gd name="connsiteY57" fmla="*/ 517228 h 525035"/>
                  <a:gd name="connsiteX58" fmla="*/ 64355 w 344996"/>
                  <a:gd name="connsiteY58" fmla="*/ 518391 h 525035"/>
                  <a:gd name="connsiteX59" fmla="*/ 71350 w 344996"/>
                  <a:gd name="connsiteY59" fmla="*/ 520384 h 525035"/>
                  <a:gd name="connsiteX60" fmla="*/ 74414 w 344996"/>
                  <a:gd name="connsiteY60" fmla="*/ 521104 h 525035"/>
                  <a:gd name="connsiteX61" fmla="*/ 82166 w 344996"/>
                  <a:gd name="connsiteY61" fmla="*/ 522654 h 525035"/>
                  <a:gd name="connsiteX62" fmla="*/ 83790 w 344996"/>
                  <a:gd name="connsiteY62" fmla="*/ 522931 h 525035"/>
                  <a:gd name="connsiteX63" fmla="*/ 111437 w 344996"/>
                  <a:gd name="connsiteY63" fmla="*/ 525035 h 525035"/>
                  <a:gd name="connsiteX64" fmla="*/ 121218 w 344996"/>
                  <a:gd name="connsiteY64" fmla="*/ 524832 h 525035"/>
                  <a:gd name="connsiteX65" fmla="*/ 344886 w 344996"/>
                  <a:gd name="connsiteY65" fmla="*/ 512651 h 525035"/>
                  <a:gd name="connsiteX66" fmla="*/ 344996 w 344996"/>
                  <a:gd name="connsiteY66" fmla="*/ 512651 h 525035"/>
                  <a:gd name="connsiteX67" fmla="*/ 344996 w 344996"/>
                  <a:gd name="connsiteY67" fmla="*/ 430356 h 525035"/>
                  <a:gd name="connsiteX68" fmla="*/ 143716 w 344996"/>
                  <a:gd name="connsiteY68" fmla="*/ 430356 h 525035"/>
                  <a:gd name="connsiteX69" fmla="*/ 142516 w 344996"/>
                  <a:gd name="connsiteY69" fmla="*/ 430356 h 525035"/>
                  <a:gd name="connsiteX70" fmla="*/ 114390 w 344996"/>
                  <a:gd name="connsiteY70" fmla="*/ 425742 h 525035"/>
                  <a:gd name="connsiteX71" fmla="*/ 108392 w 344996"/>
                  <a:gd name="connsiteY71" fmla="*/ 420888 h 525035"/>
                  <a:gd name="connsiteX72" fmla="*/ 107911 w 344996"/>
                  <a:gd name="connsiteY72" fmla="*/ 420168 h 525035"/>
                  <a:gd name="connsiteX73" fmla="*/ 104054 w 344996"/>
                  <a:gd name="connsiteY73" fmla="*/ 413930 h 525035"/>
                  <a:gd name="connsiteX74" fmla="*/ 103574 w 344996"/>
                  <a:gd name="connsiteY74" fmla="*/ 412490 h 525035"/>
                  <a:gd name="connsiteX75" fmla="*/ 100511 w 344996"/>
                  <a:gd name="connsiteY75" fmla="*/ 393352 h 525035"/>
                  <a:gd name="connsiteX76" fmla="*/ 100511 w 344996"/>
                  <a:gd name="connsiteY76" fmla="*/ 312127 h 525035"/>
                  <a:gd name="connsiteX77" fmla="*/ 312607 w 344996"/>
                  <a:gd name="connsiteY77" fmla="*/ 305723 h 525035"/>
                  <a:gd name="connsiteX78" fmla="*/ 312718 w 344996"/>
                  <a:gd name="connsiteY78" fmla="*/ 305723 h 525035"/>
                  <a:gd name="connsiteX79" fmla="*/ 312718 w 344996"/>
                  <a:gd name="connsiteY79" fmla="*/ 222671 h 525035"/>
                  <a:gd name="connsiteX80" fmla="*/ 100511 w 344996"/>
                  <a:gd name="connsiteY80" fmla="*/ 215547 h 525035"/>
                  <a:gd name="connsiteX81" fmla="*/ 100511 w 344996"/>
                  <a:gd name="connsiteY81" fmla="*/ 134286 h 525035"/>
                  <a:gd name="connsiteX82" fmla="*/ 137700 w 344996"/>
                  <a:gd name="connsiteY82" fmla="*/ 94476 h 525035"/>
                  <a:gd name="connsiteX83" fmla="*/ 344978 w 344996"/>
                  <a:gd name="connsiteY83" fmla="*/ 94476 h 525035"/>
                  <a:gd name="connsiteX84" fmla="*/ 344978 w 344996"/>
                  <a:gd name="connsiteY84" fmla="*/ 11462 h 525035"/>
                  <a:gd name="connsiteX85" fmla="*/ 344868 w 344996"/>
                  <a:gd name="connsiteY85" fmla="*/ 11425 h 525035"/>
                  <a:gd name="connsiteX86" fmla="*/ 114076 w 344996"/>
                  <a:gd name="connsiteY86" fmla="*/ 37 h 52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996" h="525035">
                    <a:moveTo>
                      <a:pt x="105254" y="416256"/>
                    </a:moveTo>
                    <a:cubicBezTo>
                      <a:pt x="104977" y="415776"/>
                      <a:pt x="104664" y="415388"/>
                      <a:pt x="104387" y="414816"/>
                    </a:cubicBezTo>
                    <a:cubicBezTo>
                      <a:pt x="104608" y="415388"/>
                      <a:pt x="104977" y="415776"/>
                      <a:pt x="105254" y="416256"/>
                    </a:cubicBezTo>
                    <a:moveTo>
                      <a:pt x="110218" y="422623"/>
                    </a:moveTo>
                    <a:cubicBezTo>
                      <a:pt x="109813" y="422217"/>
                      <a:pt x="109296" y="421996"/>
                      <a:pt x="108908" y="421553"/>
                    </a:cubicBezTo>
                    <a:cubicBezTo>
                      <a:pt x="109315" y="421940"/>
                      <a:pt x="109831" y="422235"/>
                      <a:pt x="110218" y="422623"/>
                    </a:cubicBezTo>
                    <a:moveTo>
                      <a:pt x="28126" y="497610"/>
                    </a:moveTo>
                    <a:cubicBezTo>
                      <a:pt x="28089" y="497610"/>
                      <a:pt x="28089" y="497610"/>
                      <a:pt x="28089" y="497573"/>
                    </a:cubicBezTo>
                    <a:cubicBezTo>
                      <a:pt x="28256" y="497739"/>
                      <a:pt x="28440" y="497886"/>
                      <a:pt x="28607" y="498052"/>
                    </a:cubicBezTo>
                    <a:cubicBezTo>
                      <a:pt x="28477" y="497886"/>
                      <a:pt x="28237" y="497757"/>
                      <a:pt x="28126" y="497610"/>
                    </a:cubicBezTo>
                    <a:moveTo>
                      <a:pt x="15632" y="482125"/>
                    </a:moveTo>
                    <a:cubicBezTo>
                      <a:pt x="15872" y="482476"/>
                      <a:pt x="16112" y="482882"/>
                      <a:pt x="16315" y="483232"/>
                    </a:cubicBezTo>
                    <a:cubicBezTo>
                      <a:pt x="16075" y="482882"/>
                      <a:pt x="15872" y="482494"/>
                      <a:pt x="15632" y="482125"/>
                    </a:cubicBezTo>
                    <a:moveTo>
                      <a:pt x="1919" y="442759"/>
                    </a:moveTo>
                    <a:cubicBezTo>
                      <a:pt x="2030" y="443441"/>
                      <a:pt x="2122" y="444106"/>
                      <a:pt x="2233" y="444825"/>
                    </a:cubicBezTo>
                    <a:cubicBezTo>
                      <a:pt x="2140" y="444106"/>
                      <a:pt x="2030" y="443423"/>
                      <a:pt x="1919" y="442759"/>
                    </a:cubicBezTo>
                    <a:moveTo>
                      <a:pt x="2140" y="83532"/>
                    </a:moveTo>
                    <a:cubicBezTo>
                      <a:pt x="2066" y="84012"/>
                      <a:pt x="1974" y="84491"/>
                      <a:pt x="1938" y="84971"/>
                    </a:cubicBezTo>
                    <a:cubicBezTo>
                      <a:pt x="1993" y="84473"/>
                      <a:pt x="2066" y="83993"/>
                      <a:pt x="2140" y="83532"/>
                    </a:cubicBezTo>
                    <a:moveTo>
                      <a:pt x="28330" y="28828"/>
                    </a:moveTo>
                    <a:cubicBezTo>
                      <a:pt x="28366" y="28791"/>
                      <a:pt x="28403" y="28791"/>
                      <a:pt x="28440" y="28755"/>
                    </a:cubicBezTo>
                    <a:cubicBezTo>
                      <a:pt x="28366" y="28828"/>
                      <a:pt x="28274" y="28921"/>
                      <a:pt x="28200" y="28995"/>
                    </a:cubicBezTo>
                    <a:cubicBezTo>
                      <a:pt x="28237" y="28939"/>
                      <a:pt x="28274" y="28865"/>
                      <a:pt x="28330" y="28828"/>
                    </a:cubicBezTo>
                    <a:moveTo>
                      <a:pt x="114076" y="37"/>
                    </a:moveTo>
                    <a:cubicBezTo>
                      <a:pt x="113209" y="0"/>
                      <a:pt x="112286" y="0"/>
                      <a:pt x="111363" y="0"/>
                    </a:cubicBezTo>
                    <a:cubicBezTo>
                      <a:pt x="100511" y="0"/>
                      <a:pt x="88053" y="1071"/>
                      <a:pt x="75522" y="4024"/>
                    </a:cubicBezTo>
                    <a:cubicBezTo>
                      <a:pt x="75411" y="4024"/>
                      <a:pt x="75319" y="4061"/>
                      <a:pt x="75245" y="4061"/>
                    </a:cubicBezTo>
                    <a:cubicBezTo>
                      <a:pt x="72107" y="4817"/>
                      <a:pt x="69006" y="5685"/>
                      <a:pt x="65850" y="6681"/>
                    </a:cubicBezTo>
                    <a:cubicBezTo>
                      <a:pt x="65684" y="6718"/>
                      <a:pt x="65537" y="6792"/>
                      <a:pt x="65371" y="6848"/>
                    </a:cubicBezTo>
                    <a:cubicBezTo>
                      <a:pt x="53762" y="10631"/>
                      <a:pt x="42541" y="16389"/>
                      <a:pt x="32593" y="24898"/>
                    </a:cubicBezTo>
                    <a:cubicBezTo>
                      <a:pt x="31726" y="25617"/>
                      <a:pt x="30803" y="26337"/>
                      <a:pt x="29972" y="27131"/>
                    </a:cubicBezTo>
                    <a:cubicBezTo>
                      <a:pt x="29382" y="27684"/>
                      <a:pt x="28699" y="28127"/>
                      <a:pt x="28145" y="28681"/>
                    </a:cubicBezTo>
                    <a:cubicBezTo>
                      <a:pt x="27517" y="29271"/>
                      <a:pt x="27112" y="30120"/>
                      <a:pt x="26521" y="30711"/>
                    </a:cubicBezTo>
                    <a:cubicBezTo>
                      <a:pt x="22903" y="34531"/>
                      <a:pt x="19490" y="38592"/>
                      <a:pt x="16463" y="43280"/>
                    </a:cubicBezTo>
                    <a:cubicBezTo>
                      <a:pt x="15835" y="44350"/>
                      <a:pt x="15318" y="45513"/>
                      <a:pt x="14635" y="46583"/>
                    </a:cubicBezTo>
                    <a:cubicBezTo>
                      <a:pt x="12328" y="50607"/>
                      <a:pt x="10262" y="54980"/>
                      <a:pt x="8434" y="59668"/>
                    </a:cubicBezTo>
                    <a:cubicBezTo>
                      <a:pt x="7881" y="61182"/>
                      <a:pt x="7198" y="62566"/>
                      <a:pt x="6680" y="64116"/>
                    </a:cubicBezTo>
                    <a:cubicBezTo>
                      <a:pt x="4928" y="69358"/>
                      <a:pt x="3580" y="75098"/>
                      <a:pt x="2510" y="81133"/>
                    </a:cubicBezTo>
                    <a:cubicBezTo>
                      <a:pt x="2103" y="83403"/>
                      <a:pt x="1790" y="85710"/>
                      <a:pt x="1476" y="88054"/>
                    </a:cubicBezTo>
                    <a:cubicBezTo>
                      <a:pt x="849" y="93295"/>
                      <a:pt x="406" y="98832"/>
                      <a:pt x="277" y="104683"/>
                    </a:cubicBezTo>
                    <a:cubicBezTo>
                      <a:pt x="240" y="106067"/>
                      <a:pt x="0" y="107229"/>
                      <a:pt x="0" y="108613"/>
                    </a:cubicBezTo>
                    <a:lnTo>
                      <a:pt x="0" y="419744"/>
                    </a:lnTo>
                    <a:cubicBezTo>
                      <a:pt x="0" y="421331"/>
                      <a:pt x="277" y="422641"/>
                      <a:pt x="314" y="424192"/>
                    </a:cubicBezTo>
                    <a:cubicBezTo>
                      <a:pt x="479" y="429802"/>
                      <a:pt x="830" y="435136"/>
                      <a:pt x="1458" y="440138"/>
                    </a:cubicBezTo>
                    <a:cubicBezTo>
                      <a:pt x="1772" y="442648"/>
                      <a:pt x="2177" y="445066"/>
                      <a:pt x="2658" y="447465"/>
                    </a:cubicBezTo>
                    <a:cubicBezTo>
                      <a:pt x="3617" y="452522"/>
                      <a:pt x="4762" y="457246"/>
                      <a:pt x="6238" y="461713"/>
                    </a:cubicBezTo>
                    <a:cubicBezTo>
                      <a:pt x="6680" y="463189"/>
                      <a:pt x="7106" y="464739"/>
                      <a:pt x="7622" y="466161"/>
                    </a:cubicBezTo>
                    <a:cubicBezTo>
                      <a:pt x="9579" y="471328"/>
                      <a:pt x="11922" y="475942"/>
                      <a:pt x="14469" y="480280"/>
                    </a:cubicBezTo>
                    <a:cubicBezTo>
                      <a:pt x="15392" y="481793"/>
                      <a:pt x="16297" y="483343"/>
                      <a:pt x="17293" y="484820"/>
                    </a:cubicBezTo>
                    <a:cubicBezTo>
                      <a:pt x="20228" y="489120"/>
                      <a:pt x="23420" y="493051"/>
                      <a:pt x="26927" y="496557"/>
                    </a:cubicBezTo>
                    <a:cubicBezTo>
                      <a:pt x="27277" y="496908"/>
                      <a:pt x="27554" y="497388"/>
                      <a:pt x="27924" y="497757"/>
                    </a:cubicBezTo>
                    <a:cubicBezTo>
                      <a:pt x="29511" y="499270"/>
                      <a:pt x="31264" y="500544"/>
                      <a:pt x="32944" y="501891"/>
                    </a:cubicBezTo>
                    <a:cubicBezTo>
                      <a:pt x="33626" y="502445"/>
                      <a:pt x="34254" y="503035"/>
                      <a:pt x="34973" y="503571"/>
                    </a:cubicBezTo>
                    <a:cubicBezTo>
                      <a:pt x="37115" y="505195"/>
                      <a:pt x="39348" y="506671"/>
                      <a:pt x="41618" y="508074"/>
                    </a:cubicBezTo>
                    <a:cubicBezTo>
                      <a:pt x="42486" y="508628"/>
                      <a:pt x="43371" y="509181"/>
                      <a:pt x="44275" y="509698"/>
                    </a:cubicBezTo>
                    <a:cubicBezTo>
                      <a:pt x="46472" y="510935"/>
                      <a:pt x="48687" y="512079"/>
                      <a:pt x="50957" y="513168"/>
                    </a:cubicBezTo>
                    <a:cubicBezTo>
                      <a:pt x="52027" y="513648"/>
                      <a:pt x="53098" y="514164"/>
                      <a:pt x="54186" y="514644"/>
                    </a:cubicBezTo>
                    <a:cubicBezTo>
                      <a:pt x="56420" y="515604"/>
                      <a:pt x="58635" y="516471"/>
                      <a:pt x="60942" y="517228"/>
                    </a:cubicBezTo>
                    <a:cubicBezTo>
                      <a:pt x="62048" y="517671"/>
                      <a:pt x="63212" y="518022"/>
                      <a:pt x="64355" y="518391"/>
                    </a:cubicBezTo>
                    <a:cubicBezTo>
                      <a:pt x="66699" y="519147"/>
                      <a:pt x="69006" y="519831"/>
                      <a:pt x="71350" y="520384"/>
                    </a:cubicBezTo>
                    <a:cubicBezTo>
                      <a:pt x="72384" y="520661"/>
                      <a:pt x="73417" y="520901"/>
                      <a:pt x="74414" y="521104"/>
                    </a:cubicBezTo>
                    <a:cubicBezTo>
                      <a:pt x="76998" y="521695"/>
                      <a:pt x="79581" y="522211"/>
                      <a:pt x="82166" y="522654"/>
                    </a:cubicBezTo>
                    <a:cubicBezTo>
                      <a:pt x="82682" y="522765"/>
                      <a:pt x="83237" y="522820"/>
                      <a:pt x="83790" y="522931"/>
                    </a:cubicBezTo>
                    <a:cubicBezTo>
                      <a:pt x="93294" y="524408"/>
                      <a:pt x="102688" y="525035"/>
                      <a:pt x="111437" y="525035"/>
                    </a:cubicBezTo>
                    <a:cubicBezTo>
                      <a:pt x="114814" y="525035"/>
                      <a:pt x="118081" y="524961"/>
                      <a:pt x="121218" y="524832"/>
                    </a:cubicBezTo>
                    <a:cubicBezTo>
                      <a:pt x="123046" y="524758"/>
                      <a:pt x="304504" y="518317"/>
                      <a:pt x="344886" y="512651"/>
                    </a:cubicBezTo>
                    <a:lnTo>
                      <a:pt x="344996" y="512651"/>
                    </a:lnTo>
                    <a:lnTo>
                      <a:pt x="344996" y="430356"/>
                    </a:lnTo>
                    <a:lnTo>
                      <a:pt x="143716" y="430356"/>
                    </a:lnTo>
                    <a:lnTo>
                      <a:pt x="142516" y="430356"/>
                    </a:lnTo>
                    <a:cubicBezTo>
                      <a:pt x="132532" y="430356"/>
                      <a:pt x="122308" y="430190"/>
                      <a:pt x="114390" y="425742"/>
                    </a:cubicBezTo>
                    <a:cubicBezTo>
                      <a:pt x="112120" y="424469"/>
                      <a:pt x="110090" y="422844"/>
                      <a:pt x="108392" y="420888"/>
                    </a:cubicBezTo>
                    <a:cubicBezTo>
                      <a:pt x="108225" y="420685"/>
                      <a:pt x="108078" y="420371"/>
                      <a:pt x="107911" y="420168"/>
                    </a:cubicBezTo>
                    <a:cubicBezTo>
                      <a:pt x="106398" y="418341"/>
                      <a:pt x="105088" y="416311"/>
                      <a:pt x="104054" y="413930"/>
                    </a:cubicBezTo>
                    <a:cubicBezTo>
                      <a:pt x="103852" y="413524"/>
                      <a:pt x="103778" y="412970"/>
                      <a:pt x="103574" y="412490"/>
                    </a:cubicBezTo>
                    <a:cubicBezTo>
                      <a:pt x="101582" y="407323"/>
                      <a:pt x="100511" y="401066"/>
                      <a:pt x="100511" y="393352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868" y="11425"/>
                    </a:lnTo>
                    <a:cubicBezTo>
                      <a:pt x="299559" y="5075"/>
                      <a:pt x="115959" y="74"/>
                      <a:pt x="114076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6DEF4EB-2B15-4FE8-A689-40754F3F74E9}"/>
                  </a:ext>
                </a:extLst>
              </p:cNvPr>
              <p:cNvSpPr/>
              <p:nvPr/>
            </p:nvSpPr>
            <p:spPr>
              <a:xfrm>
                <a:off x="8599918" y="5061963"/>
                <a:ext cx="361495" cy="532786"/>
              </a:xfrm>
              <a:custGeom>
                <a:avLst/>
                <a:gdLst>
                  <a:gd name="connsiteX0" fmla="*/ 84012 w 361495"/>
                  <a:gd name="connsiteY0" fmla="*/ 506800 h 532786"/>
                  <a:gd name="connsiteX1" fmla="*/ 79194 w 361495"/>
                  <a:gd name="connsiteY1" fmla="*/ 503810 h 532786"/>
                  <a:gd name="connsiteX2" fmla="*/ 84012 w 361495"/>
                  <a:gd name="connsiteY2" fmla="*/ 506800 h 532786"/>
                  <a:gd name="connsiteX3" fmla="*/ 64596 w 361495"/>
                  <a:gd name="connsiteY3" fmla="*/ 491759 h 532786"/>
                  <a:gd name="connsiteX4" fmla="*/ 65702 w 361495"/>
                  <a:gd name="connsiteY4" fmla="*/ 492626 h 532786"/>
                  <a:gd name="connsiteX5" fmla="*/ 64596 w 361495"/>
                  <a:gd name="connsiteY5" fmla="*/ 491759 h 532786"/>
                  <a:gd name="connsiteX6" fmla="*/ 101397 w 361495"/>
                  <a:gd name="connsiteY6" fmla="*/ 516453 h 532786"/>
                  <a:gd name="connsiteX7" fmla="*/ 95583 w 361495"/>
                  <a:gd name="connsiteY7" fmla="*/ 513869 h 532786"/>
                  <a:gd name="connsiteX8" fmla="*/ 101397 w 361495"/>
                  <a:gd name="connsiteY8" fmla="*/ 516453 h 532786"/>
                  <a:gd name="connsiteX9" fmla="*/ 118025 w 361495"/>
                  <a:gd name="connsiteY9" fmla="*/ 523060 h 532786"/>
                  <a:gd name="connsiteX10" fmla="*/ 113855 w 361495"/>
                  <a:gd name="connsiteY10" fmla="*/ 521824 h 532786"/>
                  <a:gd name="connsiteX11" fmla="*/ 118025 w 361495"/>
                  <a:gd name="connsiteY11" fmla="*/ 523060 h 532786"/>
                  <a:gd name="connsiteX12" fmla="*/ 178598 w 361495"/>
                  <a:gd name="connsiteY12" fmla="*/ 0 h 532786"/>
                  <a:gd name="connsiteX13" fmla="*/ 130151 w 361495"/>
                  <a:gd name="connsiteY13" fmla="*/ 4651 h 532786"/>
                  <a:gd name="connsiteX14" fmla="*/ 126922 w 361495"/>
                  <a:gd name="connsiteY14" fmla="*/ 5481 h 532786"/>
                  <a:gd name="connsiteX15" fmla="*/ 109776 w 361495"/>
                  <a:gd name="connsiteY15" fmla="*/ 10132 h 532786"/>
                  <a:gd name="connsiteX16" fmla="*/ 101692 w 361495"/>
                  <a:gd name="connsiteY16" fmla="*/ 13436 h 532786"/>
                  <a:gd name="connsiteX17" fmla="*/ 91264 w 361495"/>
                  <a:gd name="connsiteY17" fmla="*/ 17773 h 532786"/>
                  <a:gd name="connsiteX18" fmla="*/ 82793 w 361495"/>
                  <a:gd name="connsiteY18" fmla="*/ 22738 h 532786"/>
                  <a:gd name="connsiteX19" fmla="*/ 74525 w 361495"/>
                  <a:gd name="connsiteY19" fmla="*/ 27702 h 532786"/>
                  <a:gd name="connsiteX20" fmla="*/ 68157 w 361495"/>
                  <a:gd name="connsiteY20" fmla="*/ 32833 h 532786"/>
                  <a:gd name="connsiteX21" fmla="*/ 59557 w 361495"/>
                  <a:gd name="connsiteY21" fmla="*/ 39920 h 532786"/>
                  <a:gd name="connsiteX22" fmla="*/ 57084 w 361495"/>
                  <a:gd name="connsiteY22" fmla="*/ 42633 h 532786"/>
                  <a:gd name="connsiteX23" fmla="*/ 35730 w 361495"/>
                  <a:gd name="connsiteY23" fmla="*/ 70151 h 532786"/>
                  <a:gd name="connsiteX24" fmla="*/ 19101 w 361495"/>
                  <a:gd name="connsiteY24" fmla="*/ 107820 h 532786"/>
                  <a:gd name="connsiteX25" fmla="*/ 18178 w 361495"/>
                  <a:gd name="connsiteY25" fmla="*/ 110810 h 532786"/>
                  <a:gd name="connsiteX26" fmla="*/ 13011 w 361495"/>
                  <a:gd name="connsiteY26" fmla="*/ 128988 h 532786"/>
                  <a:gd name="connsiteX27" fmla="*/ 11627 w 361495"/>
                  <a:gd name="connsiteY27" fmla="*/ 135466 h 532786"/>
                  <a:gd name="connsiteX28" fmla="*/ 8212 w 361495"/>
                  <a:gd name="connsiteY28" fmla="*/ 152206 h 532786"/>
                  <a:gd name="connsiteX29" fmla="*/ 6939 w 361495"/>
                  <a:gd name="connsiteY29" fmla="*/ 160604 h 532786"/>
                  <a:gd name="connsiteX30" fmla="*/ 4521 w 361495"/>
                  <a:gd name="connsiteY30" fmla="*/ 177823 h 532786"/>
                  <a:gd name="connsiteX31" fmla="*/ 3765 w 361495"/>
                  <a:gd name="connsiteY31" fmla="*/ 185464 h 532786"/>
                  <a:gd name="connsiteX32" fmla="*/ 1938 w 361495"/>
                  <a:gd name="connsiteY32" fmla="*/ 206061 h 532786"/>
                  <a:gd name="connsiteX33" fmla="*/ 1864 w 361495"/>
                  <a:gd name="connsiteY33" fmla="*/ 207408 h 532786"/>
                  <a:gd name="connsiteX34" fmla="*/ 0 w 361495"/>
                  <a:gd name="connsiteY34" fmla="*/ 265599 h 532786"/>
                  <a:gd name="connsiteX35" fmla="*/ 39533 w 361495"/>
                  <a:gd name="connsiteY35" fmla="*/ 460660 h 532786"/>
                  <a:gd name="connsiteX36" fmla="*/ 178598 w 361495"/>
                  <a:gd name="connsiteY36" fmla="*/ 532583 h 532786"/>
                  <a:gd name="connsiteX37" fmla="*/ 198641 w 361495"/>
                  <a:gd name="connsiteY37" fmla="*/ 532786 h 532786"/>
                  <a:gd name="connsiteX38" fmla="*/ 204768 w 361495"/>
                  <a:gd name="connsiteY38" fmla="*/ 532620 h 532786"/>
                  <a:gd name="connsiteX39" fmla="*/ 237786 w 361495"/>
                  <a:gd name="connsiteY39" fmla="*/ 531790 h 532786"/>
                  <a:gd name="connsiteX40" fmla="*/ 252865 w 361495"/>
                  <a:gd name="connsiteY40" fmla="*/ 530959 h 532786"/>
                  <a:gd name="connsiteX41" fmla="*/ 283169 w 361495"/>
                  <a:gd name="connsiteY41" fmla="*/ 528302 h 532786"/>
                  <a:gd name="connsiteX42" fmla="*/ 295701 w 361495"/>
                  <a:gd name="connsiteY42" fmla="*/ 526677 h 532786"/>
                  <a:gd name="connsiteX43" fmla="*/ 323976 w 361495"/>
                  <a:gd name="connsiteY43" fmla="*/ 522063 h 532786"/>
                  <a:gd name="connsiteX44" fmla="*/ 333277 w 361495"/>
                  <a:gd name="connsiteY44" fmla="*/ 519959 h 532786"/>
                  <a:gd name="connsiteX45" fmla="*/ 356698 w 361495"/>
                  <a:gd name="connsiteY45" fmla="*/ 513869 h 532786"/>
                  <a:gd name="connsiteX46" fmla="*/ 361422 w 361495"/>
                  <a:gd name="connsiteY46" fmla="*/ 512632 h 532786"/>
                  <a:gd name="connsiteX47" fmla="*/ 361496 w 361495"/>
                  <a:gd name="connsiteY47" fmla="*/ 512596 h 532786"/>
                  <a:gd name="connsiteX48" fmla="*/ 361496 w 361495"/>
                  <a:gd name="connsiteY48" fmla="*/ 434638 h 532786"/>
                  <a:gd name="connsiteX49" fmla="*/ 361385 w 361495"/>
                  <a:gd name="connsiteY49" fmla="*/ 434638 h 532786"/>
                  <a:gd name="connsiteX50" fmla="*/ 202240 w 361495"/>
                  <a:gd name="connsiteY50" fmla="*/ 440322 h 532786"/>
                  <a:gd name="connsiteX51" fmla="*/ 120535 w 361495"/>
                  <a:gd name="connsiteY51" fmla="*/ 397596 h 532786"/>
                  <a:gd name="connsiteX52" fmla="*/ 100566 w 361495"/>
                  <a:gd name="connsiteY52" fmla="*/ 267039 h 532786"/>
                  <a:gd name="connsiteX53" fmla="*/ 123747 w 361495"/>
                  <a:gd name="connsiteY53" fmla="*/ 120222 h 532786"/>
                  <a:gd name="connsiteX54" fmla="*/ 202222 w 361495"/>
                  <a:gd name="connsiteY54" fmla="*/ 92298 h 532786"/>
                  <a:gd name="connsiteX55" fmla="*/ 359023 w 361495"/>
                  <a:gd name="connsiteY55" fmla="*/ 102043 h 532786"/>
                  <a:gd name="connsiteX56" fmla="*/ 361367 w 361495"/>
                  <a:gd name="connsiteY56" fmla="*/ 102283 h 532786"/>
                  <a:gd name="connsiteX57" fmla="*/ 361478 w 361495"/>
                  <a:gd name="connsiteY57" fmla="*/ 102283 h 532786"/>
                  <a:gd name="connsiteX58" fmla="*/ 361478 w 361495"/>
                  <a:gd name="connsiteY58" fmla="*/ 23568 h 532786"/>
                  <a:gd name="connsiteX59" fmla="*/ 361367 w 361495"/>
                  <a:gd name="connsiteY59" fmla="*/ 23531 h 532786"/>
                  <a:gd name="connsiteX60" fmla="*/ 178598 w 361495"/>
                  <a:gd name="connsiteY60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61495" h="532786">
                    <a:moveTo>
                      <a:pt x="84012" y="506800"/>
                    </a:moveTo>
                    <a:cubicBezTo>
                      <a:pt x="82424" y="505767"/>
                      <a:pt x="80745" y="504900"/>
                      <a:pt x="79194" y="503810"/>
                    </a:cubicBezTo>
                    <a:cubicBezTo>
                      <a:pt x="80745" y="504881"/>
                      <a:pt x="82424" y="505767"/>
                      <a:pt x="84012" y="506800"/>
                    </a:cubicBezTo>
                    <a:moveTo>
                      <a:pt x="64596" y="491759"/>
                    </a:moveTo>
                    <a:cubicBezTo>
                      <a:pt x="64946" y="492072"/>
                      <a:pt x="65352" y="492312"/>
                      <a:pt x="65702" y="492626"/>
                    </a:cubicBezTo>
                    <a:cubicBezTo>
                      <a:pt x="65352" y="492312"/>
                      <a:pt x="64964" y="492072"/>
                      <a:pt x="64596" y="491759"/>
                    </a:cubicBezTo>
                    <a:moveTo>
                      <a:pt x="101397" y="516453"/>
                    </a:moveTo>
                    <a:cubicBezTo>
                      <a:pt x="99495" y="515530"/>
                      <a:pt x="97465" y="514829"/>
                      <a:pt x="95583" y="513869"/>
                    </a:cubicBezTo>
                    <a:cubicBezTo>
                      <a:pt x="97447" y="514829"/>
                      <a:pt x="99477" y="515548"/>
                      <a:pt x="101397" y="516453"/>
                    </a:cubicBezTo>
                    <a:moveTo>
                      <a:pt x="118025" y="523060"/>
                    </a:moveTo>
                    <a:cubicBezTo>
                      <a:pt x="116641" y="522580"/>
                      <a:pt x="115165" y="522303"/>
                      <a:pt x="113855" y="521824"/>
                    </a:cubicBezTo>
                    <a:cubicBezTo>
                      <a:pt x="115165" y="522303"/>
                      <a:pt x="116623" y="522580"/>
                      <a:pt x="118025" y="523060"/>
                    </a:cubicBezTo>
                    <a:moveTo>
                      <a:pt x="178598" y="0"/>
                    </a:moveTo>
                    <a:cubicBezTo>
                      <a:pt x="161009" y="0"/>
                      <a:pt x="144953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3" y="6829"/>
                      <a:pt x="115220" y="8268"/>
                      <a:pt x="109776" y="10132"/>
                    </a:cubicBezTo>
                    <a:cubicBezTo>
                      <a:pt x="106952" y="11092"/>
                      <a:pt x="104405" y="12328"/>
                      <a:pt x="101692" y="13436"/>
                    </a:cubicBezTo>
                    <a:cubicBezTo>
                      <a:pt x="98185" y="14820"/>
                      <a:pt x="94568" y="16149"/>
                      <a:pt x="91264" y="17773"/>
                    </a:cubicBezTo>
                    <a:cubicBezTo>
                      <a:pt x="88274" y="19286"/>
                      <a:pt x="85617" y="21077"/>
                      <a:pt x="82793" y="22738"/>
                    </a:cubicBezTo>
                    <a:cubicBezTo>
                      <a:pt x="80006" y="24362"/>
                      <a:pt x="77146" y="25875"/>
                      <a:pt x="74525" y="27702"/>
                    </a:cubicBezTo>
                    <a:cubicBezTo>
                      <a:pt x="72255" y="29289"/>
                      <a:pt x="70261" y="31116"/>
                      <a:pt x="68157" y="32833"/>
                    </a:cubicBezTo>
                    <a:cubicBezTo>
                      <a:pt x="65260" y="35140"/>
                      <a:pt x="62270" y="37373"/>
                      <a:pt x="59557" y="39920"/>
                    </a:cubicBezTo>
                    <a:cubicBezTo>
                      <a:pt x="58690" y="40751"/>
                      <a:pt x="57933" y="41784"/>
                      <a:pt x="57084" y="42633"/>
                    </a:cubicBezTo>
                    <a:cubicBezTo>
                      <a:pt x="49092" y="50717"/>
                      <a:pt x="41858" y="59742"/>
                      <a:pt x="35730" y="70151"/>
                    </a:cubicBezTo>
                    <a:cubicBezTo>
                      <a:pt x="29252" y="81169"/>
                      <a:pt x="23752" y="93738"/>
                      <a:pt x="19101" y="107820"/>
                    </a:cubicBezTo>
                    <a:cubicBezTo>
                      <a:pt x="18751" y="108779"/>
                      <a:pt x="18511" y="109813"/>
                      <a:pt x="18178" y="110810"/>
                    </a:cubicBezTo>
                    <a:cubicBezTo>
                      <a:pt x="16352" y="116623"/>
                      <a:pt x="14561" y="122621"/>
                      <a:pt x="13011" y="128988"/>
                    </a:cubicBezTo>
                    <a:cubicBezTo>
                      <a:pt x="12532" y="131093"/>
                      <a:pt x="12088" y="133326"/>
                      <a:pt x="11627" y="135466"/>
                    </a:cubicBezTo>
                    <a:cubicBezTo>
                      <a:pt x="10390" y="140911"/>
                      <a:pt x="9209" y="146411"/>
                      <a:pt x="8212" y="152206"/>
                    </a:cubicBezTo>
                    <a:cubicBezTo>
                      <a:pt x="7733" y="154956"/>
                      <a:pt x="7382" y="157817"/>
                      <a:pt x="6939" y="160604"/>
                    </a:cubicBezTo>
                    <a:cubicBezTo>
                      <a:pt x="6072" y="166214"/>
                      <a:pt x="5222" y="171862"/>
                      <a:pt x="4521" y="177823"/>
                    </a:cubicBezTo>
                    <a:cubicBezTo>
                      <a:pt x="4245" y="180296"/>
                      <a:pt x="4005" y="182917"/>
                      <a:pt x="3765" y="185464"/>
                    </a:cubicBezTo>
                    <a:cubicBezTo>
                      <a:pt x="3082" y="192182"/>
                      <a:pt x="2417" y="198900"/>
                      <a:pt x="1938" y="206061"/>
                    </a:cubicBezTo>
                    <a:cubicBezTo>
                      <a:pt x="1901" y="206503"/>
                      <a:pt x="1901" y="206983"/>
                      <a:pt x="1864" y="207408"/>
                    </a:cubicBezTo>
                    <a:cubicBezTo>
                      <a:pt x="664" y="225384"/>
                      <a:pt x="0" y="244634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29" y="508351"/>
                      <a:pt x="114186" y="531900"/>
                      <a:pt x="178598" y="532583"/>
                    </a:cubicBezTo>
                    <a:cubicBezTo>
                      <a:pt x="185408" y="532749"/>
                      <a:pt x="192126" y="532786"/>
                      <a:pt x="198641" y="532786"/>
                    </a:cubicBezTo>
                    <a:cubicBezTo>
                      <a:pt x="200782" y="532786"/>
                      <a:pt x="202664" y="532675"/>
                      <a:pt x="204768" y="532620"/>
                    </a:cubicBezTo>
                    <a:cubicBezTo>
                      <a:pt x="216192" y="532583"/>
                      <a:pt x="227118" y="532214"/>
                      <a:pt x="237786" y="531790"/>
                    </a:cubicBezTo>
                    <a:cubicBezTo>
                      <a:pt x="242880" y="531550"/>
                      <a:pt x="247937" y="531273"/>
                      <a:pt x="252865" y="530959"/>
                    </a:cubicBezTo>
                    <a:cubicBezTo>
                      <a:pt x="263329" y="530277"/>
                      <a:pt x="273462" y="529409"/>
                      <a:pt x="283169" y="528302"/>
                    </a:cubicBezTo>
                    <a:cubicBezTo>
                      <a:pt x="287469" y="527822"/>
                      <a:pt x="291604" y="527268"/>
                      <a:pt x="295701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150" y="521436"/>
                      <a:pt x="330177" y="520624"/>
                      <a:pt x="333277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1" y="513389"/>
                      <a:pt x="359965" y="513112"/>
                      <a:pt x="361422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5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858" y="440322"/>
                      <a:pt x="135891" y="426757"/>
                      <a:pt x="120535" y="397596"/>
                    </a:cubicBezTo>
                    <a:cubicBezTo>
                      <a:pt x="106730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47" y="120222"/>
                    </a:cubicBezTo>
                    <a:cubicBezTo>
                      <a:pt x="139582" y="96875"/>
                      <a:pt x="164516" y="92298"/>
                      <a:pt x="202222" y="92298"/>
                    </a:cubicBezTo>
                    <a:cubicBezTo>
                      <a:pt x="257663" y="92298"/>
                      <a:pt x="324252" y="98389"/>
                      <a:pt x="359023" y="102043"/>
                    </a:cubicBezTo>
                    <a:cubicBezTo>
                      <a:pt x="360703" y="102209"/>
                      <a:pt x="361293" y="102283"/>
                      <a:pt x="361367" y="102283"/>
                    </a:cubicBezTo>
                    <a:lnTo>
                      <a:pt x="361478" y="102283"/>
                    </a:lnTo>
                    <a:lnTo>
                      <a:pt x="361478" y="23568"/>
                    </a:lnTo>
                    <a:lnTo>
                      <a:pt x="361367" y="23531"/>
                    </a:lnTo>
                    <a:cubicBezTo>
                      <a:pt x="303618" y="6792"/>
                      <a:pt x="250631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467639-2D18-4FD7-9F7F-5DAC3CF4AE60}"/>
                </a:ext>
              </a:extLst>
            </p:cNvPr>
            <p:cNvSpPr/>
            <p:nvPr/>
          </p:nvSpPr>
          <p:spPr>
            <a:xfrm>
              <a:off x="9029886" y="5067703"/>
              <a:ext cx="380912" cy="522598"/>
            </a:xfrm>
            <a:custGeom>
              <a:avLst/>
              <a:gdLst>
                <a:gd name="connsiteX0" fmla="*/ 280272 w 380912"/>
                <a:gd name="connsiteY0" fmla="*/ 0 h 522598"/>
                <a:gd name="connsiteX1" fmla="*/ 280272 w 380912"/>
                <a:gd name="connsiteY1" fmla="*/ 224037 h 522598"/>
                <a:gd name="connsiteX2" fmla="*/ 100604 w 380912"/>
                <a:gd name="connsiteY2" fmla="*/ 224037 h 522598"/>
                <a:gd name="connsiteX3" fmla="*/ 100604 w 380912"/>
                <a:gd name="connsiteY3" fmla="*/ 0 h 522598"/>
                <a:gd name="connsiteX4" fmla="*/ 0 w 380912"/>
                <a:gd name="connsiteY4" fmla="*/ 0 h 522598"/>
                <a:gd name="connsiteX5" fmla="*/ 0 w 380912"/>
                <a:gd name="connsiteY5" fmla="*/ 522599 h 522598"/>
                <a:gd name="connsiteX6" fmla="*/ 100604 w 380912"/>
                <a:gd name="connsiteY6" fmla="*/ 522599 h 522598"/>
                <a:gd name="connsiteX7" fmla="*/ 100604 w 380912"/>
                <a:gd name="connsiteY7" fmla="*/ 315597 h 522598"/>
                <a:gd name="connsiteX8" fmla="*/ 280272 w 380912"/>
                <a:gd name="connsiteY8" fmla="*/ 315597 h 522598"/>
                <a:gd name="connsiteX9" fmla="*/ 280272 w 380912"/>
                <a:gd name="connsiteY9" fmla="*/ 522599 h 522598"/>
                <a:gd name="connsiteX10" fmla="*/ 380913 w 380912"/>
                <a:gd name="connsiteY10" fmla="*/ 522599 h 522598"/>
                <a:gd name="connsiteX11" fmla="*/ 380913 w 380912"/>
                <a:gd name="connsiteY11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912" h="522598">
                  <a:moveTo>
                    <a:pt x="280272" y="0"/>
                  </a:moveTo>
                  <a:lnTo>
                    <a:pt x="280272" y="224037"/>
                  </a:lnTo>
                  <a:lnTo>
                    <a:pt x="100604" y="224037"/>
                  </a:lnTo>
                  <a:lnTo>
                    <a:pt x="100604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0604" y="522599"/>
                  </a:lnTo>
                  <a:lnTo>
                    <a:pt x="100604" y="315597"/>
                  </a:lnTo>
                  <a:lnTo>
                    <a:pt x="280272" y="315597"/>
                  </a:lnTo>
                  <a:lnTo>
                    <a:pt x="280272" y="522599"/>
                  </a:lnTo>
                  <a:lnTo>
                    <a:pt x="380913" y="522599"/>
                  </a:lnTo>
                  <a:lnTo>
                    <a:pt x="38091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12FD07-D573-4200-BE9D-D25869E01697}"/>
                </a:ext>
              </a:extLst>
            </p:cNvPr>
            <p:cNvSpPr/>
            <p:nvPr/>
          </p:nvSpPr>
          <p:spPr>
            <a:xfrm>
              <a:off x="9492799" y="5067703"/>
              <a:ext cx="410256" cy="522598"/>
            </a:xfrm>
            <a:custGeom>
              <a:avLst/>
              <a:gdLst>
                <a:gd name="connsiteX0" fmla="*/ 309709 w 410256"/>
                <a:gd name="connsiteY0" fmla="*/ 0 h 522598"/>
                <a:gd name="connsiteX1" fmla="*/ 309709 w 410256"/>
                <a:gd name="connsiteY1" fmla="*/ 337246 h 522598"/>
                <a:gd name="connsiteX2" fmla="*/ 101876 w 410256"/>
                <a:gd name="connsiteY2" fmla="*/ 0 h 522598"/>
                <a:gd name="connsiteX3" fmla="*/ 0 w 410256"/>
                <a:gd name="connsiteY3" fmla="*/ 0 h 522598"/>
                <a:gd name="connsiteX4" fmla="*/ 0 w 410256"/>
                <a:gd name="connsiteY4" fmla="*/ 522599 h 522598"/>
                <a:gd name="connsiteX5" fmla="*/ 101267 w 410256"/>
                <a:gd name="connsiteY5" fmla="*/ 522599 h 522598"/>
                <a:gd name="connsiteX6" fmla="*/ 101267 w 410256"/>
                <a:gd name="connsiteY6" fmla="*/ 188915 h 522598"/>
                <a:gd name="connsiteX7" fmla="*/ 309819 w 410256"/>
                <a:gd name="connsiteY7" fmla="*/ 522599 h 522598"/>
                <a:gd name="connsiteX8" fmla="*/ 410256 w 410256"/>
                <a:gd name="connsiteY8" fmla="*/ 522599 h 522598"/>
                <a:gd name="connsiteX9" fmla="*/ 410256 w 410256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6" h="522598">
                  <a:moveTo>
                    <a:pt x="309709" y="0"/>
                  </a:moveTo>
                  <a:lnTo>
                    <a:pt x="309709" y="337246"/>
                  </a:lnTo>
                  <a:lnTo>
                    <a:pt x="101876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267" y="522599"/>
                  </a:lnTo>
                  <a:lnTo>
                    <a:pt x="101267" y="188915"/>
                  </a:lnTo>
                  <a:lnTo>
                    <a:pt x="309819" y="522599"/>
                  </a:lnTo>
                  <a:lnTo>
                    <a:pt x="410256" y="522599"/>
                  </a:lnTo>
                  <a:lnTo>
                    <a:pt x="41025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7" name="Graphic 4">
              <a:extLst>
                <a:ext uri="{FF2B5EF4-FFF2-40B4-BE49-F238E27FC236}">
                  <a16:creationId xmlns:a16="http://schemas.microsoft.com/office/drawing/2014/main" id="{CD8B8D10-FFE2-49FE-9645-E73C3DD04F07}"/>
                </a:ext>
              </a:extLst>
            </p:cNvPr>
            <p:cNvGrpSpPr/>
            <p:nvPr/>
          </p:nvGrpSpPr>
          <p:grpSpPr>
            <a:xfrm>
              <a:off x="9977950" y="5061963"/>
              <a:ext cx="1719430" cy="532122"/>
              <a:chOff x="9977950" y="5061963"/>
              <a:chExt cx="1719430" cy="532122"/>
            </a:xfrm>
            <a:solidFill>
              <a:srgbClr val="9C9B9B"/>
            </a:solidFill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D6EDD3-EDFA-407F-803C-542E22021ACA}"/>
                  </a:ext>
                </a:extLst>
              </p:cNvPr>
              <p:cNvSpPr/>
              <p:nvPr/>
            </p:nvSpPr>
            <p:spPr>
              <a:xfrm>
                <a:off x="10329333" y="5096826"/>
                <a:ext cx="4448" cy="3746"/>
              </a:xfrm>
              <a:custGeom>
                <a:avLst/>
                <a:gdLst>
                  <a:gd name="connsiteX0" fmla="*/ 0 w 4448"/>
                  <a:gd name="connsiteY0" fmla="*/ 0 h 3746"/>
                  <a:gd name="connsiteX1" fmla="*/ 4448 w 4448"/>
                  <a:gd name="connsiteY1" fmla="*/ 3747 h 3746"/>
                  <a:gd name="connsiteX2" fmla="*/ 0 w 4448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8" h="3746">
                    <a:moveTo>
                      <a:pt x="0" y="0"/>
                    </a:moveTo>
                    <a:cubicBezTo>
                      <a:pt x="1550" y="1200"/>
                      <a:pt x="2990" y="2510"/>
                      <a:pt x="4448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866D987-77E6-4AD6-B0D0-2FE7E9CF02B3}"/>
                  </a:ext>
                </a:extLst>
              </p:cNvPr>
              <p:cNvSpPr/>
              <p:nvPr/>
            </p:nvSpPr>
            <p:spPr>
              <a:xfrm>
                <a:off x="9977950" y="5064104"/>
                <a:ext cx="421737" cy="529040"/>
              </a:xfrm>
              <a:custGeom>
                <a:avLst/>
                <a:gdLst>
                  <a:gd name="connsiteX0" fmla="*/ 389827 w 421737"/>
                  <a:gd name="connsiteY0" fmla="*/ 450325 h 529040"/>
                  <a:gd name="connsiteX1" fmla="*/ 390030 w 421737"/>
                  <a:gd name="connsiteY1" fmla="*/ 449882 h 529040"/>
                  <a:gd name="connsiteX2" fmla="*/ 389827 w 421737"/>
                  <a:gd name="connsiteY2" fmla="*/ 450325 h 529040"/>
                  <a:gd name="connsiteX3" fmla="*/ 309045 w 421737"/>
                  <a:gd name="connsiteY3" fmla="*/ 11388 h 529040"/>
                  <a:gd name="connsiteX4" fmla="*/ 311555 w 421737"/>
                  <a:gd name="connsiteY4" fmla="*/ 12144 h 529040"/>
                  <a:gd name="connsiteX5" fmla="*/ 309045 w 421737"/>
                  <a:gd name="connsiteY5" fmla="*/ 11388 h 529040"/>
                  <a:gd name="connsiteX6" fmla="*/ 121607 w 421737"/>
                  <a:gd name="connsiteY6" fmla="*/ 521141 h 529040"/>
                  <a:gd name="connsiteX7" fmla="*/ 120407 w 421737"/>
                  <a:gd name="connsiteY7" fmla="*/ 520827 h 529040"/>
                  <a:gd name="connsiteX8" fmla="*/ 121607 w 421737"/>
                  <a:gd name="connsiteY8" fmla="*/ 521141 h 529040"/>
                  <a:gd name="connsiteX9" fmla="*/ 86522 w 421737"/>
                  <a:gd name="connsiteY9" fmla="*/ 508646 h 529040"/>
                  <a:gd name="connsiteX10" fmla="*/ 84971 w 421737"/>
                  <a:gd name="connsiteY10" fmla="*/ 507723 h 529040"/>
                  <a:gd name="connsiteX11" fmla="*/ 86522 w 421737"/>
                  <a:gd name="connsiteY11" fmla="*/ 508646 h 529040"/>
                  <a:gd name="connsiteX12" fmla="*/ 103520 w 421737"/>
                  <a:gd name="connsiteY12" fmla="*/ 515844 h 529040"/>
                  <a:gd name="connsiteX13" fmla="*/ 100142 w 421737"/>
                  <a:gd name="connsiteY13" fmla="*/ 514460 h 529040"/>
                  <a:gd name="connsiteX14" fmla="*/ 103520 w 421737"/>
                  <a:gd name="connsiteY14" fmla="*/ 515844 h 529040"/>
                  <a:gd name="connsiteX15" fmla="*/ 106860 w 421737"/>
                  <a:gd name="connsiteY15" fmla="*/ 13768 h 529040"/>
                  <a:gd name="connsiteX16" fmla="*/ 107063 w 421737"/>
                  <a:gd name="connsiteY16" fmla="*/ 13731 h 529040"/>
                  <a:gd name="connsiteX17" fmla="*/ 106860 w 421737"/>
                  <a:gd name="connsiteY17" fmla="*/ 13768 h 529040"/>
                  <a:gd name="connsiteX18" fmla="*/ 291863 w 421737"/>
                  <a:gd name="connsiteY18" fmla="*/ 412620 h 529040"/>
                  <a:gd name="connsiteX19" fmla="*/ 288873 w 421737"/>
                  <a:gd name="connsiteY19" fmla="*/ 415554 h 529040"/>
                  <a:gd name="connsiteX20" fmla="*/ 284148 w 421737"/>
                  <a:gd name="connsiteY20" fmla="*/ 419652 h 529040"/>
                  <a:gd name="connsiteX21" fmla="*/ 281361 w 421737"/>
                  <a:gd name="connsiteY21" fmla="*/ 421645 h 529040"/>
                  <a:gd name="connsiteX22" fmla="*/ 275916 w 421737"/>
                  <a:gd name="connsiteY22" fmla="*/ 424948 h 529040"/>
                  <a:gd name="connsiteX23" fmla="*/ 271579 w 421737"/>
                  <a:gd name="connsiteY23" fmla="*/ 427144 h 529040"/>
                  <a:gd name="connsiteX24" fmla="*/ 267409 w 421737"/>
                  <a:gd name="connsiteY24" fmla="*/ 428861 h 529040"/>
                  <a:gd name="connsiteX25" fmla="*/ 259325 w 421737"/>
                  <a:gd name="connsiteY25" fmla="*/ 431574 h 529040"/>
                  <a:gd name="connsiteX26" fmla="*/ 257811 w 421737"/>
                  <a:gd name="connsiteY26" fmla="*/ 431980 h 529040"/>
                  <a:gd name="connsiteX27" fmla="*/ 210841 w 421737"/>
                  <a:gd name="connsiteY27" fmla="*/ 436797 h 529040"/>
                  <a:gd name="connsiteX28" fmla="*/ 169241 w 421737"/>
                  <a:gd name="connsiteY28" fmla="*/ 433900 h 529040"/>
                  <a:gd name="connsiteX29" fmla="*/ 168891 w 421737"/>
                  <a:gd name="connsiteY29" fmla="*/ 433826 h 529040"/>
                  <a:gd name="connsiteX30" fmla="*/ 158223 w 421737"/>
                  <a:gd name="connsiteY30" fmla="*/ 431315 h 529040"/>
                  <a:gd name="connsiteX31" fmla="*/ 157152 w 421737"/>
                  <a:gd name="connsiteY31" fmla="*/ 431039 h 529040"/>
                  <a:gd name="connsiteX32" fmla="*/ 122197 w 421737"/>
                  <a:gd name="connsiteY32" fmla="*/ 406179 h 529040"/>
                  <a:gd name="connsiteX33" fmla="*/ 100604 w 421737"/>
                  <a:gd name="connsiteY33" fmla="*/ 268516 h 529040"/>
                  <a:gd name="connsiteX34" fmla="*/ 126774 w 421737"/>
                  <a:gd name="connsiteY34" fmla="*/ 118081 h 529040"/>
                  <a:gd name="connsiteX35" fmla="*/ 210859 w 421737"/>
                  <a:gd name="connsiteY35" fmla="*/ 92354 h 529040"/>
                  <a:gd name="connsiteX36" fmla="*/ 295830 w 421737"/>
                  <a:gd name="connsiteY36" fmla="*/ 119447 h 529040"/>
                  <a:gd name="connsiteX37" fmla="*/ 321170 w 421737"/>
                  <a:gd name="connsiteY37" fmla="*/ 268534 h 529040"/>
                  <a:gd name="connsiteX38" fmla="*/ 297695 w 421737"/>
                  <a:gd name="connsiteY38" fmla="*/ 405404 h 529040"/>
                  <a:gd name="connsiteX39" fmla="*/ 294391 w 421737"/>
                  <a:gd name="connsiteY39" fmla="*/ 409611 h 529040"/>
                  <a:gd name="connsiteX40" fmla="*/ 291863 w 421737"/>
                  <a:gd name="connsiteY40" fmla="*/ 412620 h 529040"/>
                  <a:gd name="connsiteX41" fmla="*/ 390620 w 421737"/>
                  <a:gd name="connsiteY41" fmla="*/ 82425 h 529040"/>
                  <a:gd name="connsiteX42" fmla="*/ 388517 w 421737"/>
                  <a:gd name="connsiteY42" fmla="*/ 77847 h 529040"/>
                  <a:gd name="connsiteX43" fmla="*/ 390620 w 421737"/>
                  <a:gd name="connsiteY43" fmla="*/ 82425 h 529040"/>
                  <a:gd name="connsiteX44" fmla="*/ 401122 w 421737"/>
                  <a:gd name="connsiteY44" fmla="*/ 108134 h 529040"/>
                  <a:gd name="connsiteX45" fmla="*/ 398501 w 421737"/>
                  <a:gd name="connsiteY45" fmla="*/ 100142 h 529040"/>
                  <a:gd name="connsiteX46" fmla="*/ 401122 w 421737"/>
                  <a:gd name="connsiteY46" fmla="*/ 108134 h 529040"/>
                  <a:gd name="connsiteX47" fmla="*/ 414816 w 421737"/>
                  <a:gd name="connsiteY47" fmla="*/ 166952 h 529040"/>
                  <a:gd name="connsiteX48" fmla="*/ 413229 w 421737"/>
                  <a:gd name="connsiteY48" fmla="*/ 155695 h 529040"/>
                  <a:gd name="connsiteX49" fmla="*/ 414816 w 421737"/>
                  <a:gd name="connsiteY49" fmla="*/ 166952 h 529040"/>
                  <a:gd name="connsiteX50" fmla="*/ 418434 w 421737"/>
                  <a:gd name="connsiteY50" fmla="*/ 197073 h 529040"/>
                  <a:gd name="connsiteX51" fmla="*/ 417879 w 421737"/>
                  <a:gd name="connsiteY51" fmla="*/ 189672 h 529040"/>
                  <a:gd name="connsiteX52" fmla="*/ 418434 w 421737"/>
                  <a:gd name="connsiteY52" fmla="*/ 197073 h 529040"/>
                  <a:gd name="connsiteX53" fmla="*/ 409113 w 421737"/>
                  <a:gd name="connsiteY53" fmla="*/ 136519 h 529040"/>
                  <a:gd name="connsiteX54" fmla="*/ 406733 w 421737"/>
                  <a:gd name="connsiteY54" fmla="*/ 125943 h 529040"/>
                  <a:gd name="connsiteX55" fmla="*/ 409113 w 421737"/>
                  <a:gd name="connsiteY55" fmla="*/ 136519 h 529040"/>
                  <a:gd name="connsiteX56" fmla="*/ 413617 w 421737"/>
                  <a:gd name="connsiteY56" fmla="*/ 375265 h 529040"/>
                  <a:gd name="connsiteX57" fmla="*/ 414373 w 421737"/>
                  <a:gd name="connsiteY57" fmla="*/ 370023 h 529040"/>
                  <a:gd name="connsiteX58" fmla="*/ 413617 w 421737"/>
                  <a:gd name="connsiteY58" fmla="*/ 375265 h 529040"/>
                  <a:gd name="connsiteX59" fmla="*/ 407452 w 421737"/>
                  <a:gd name="connsiteY59" fmla="*/ 403742 h 529040"/>
                  <a:gd name="connsiteX60" fmla="*/ 408651 w 421737"/>
                  <a:gd name="connsiteY60" fmla="*/ 398372 h 529040"/>
                  <a:gd name="connsiteX61" fmla="*/ 407452 w 421737"/>
                  <a:gd name="connsiteY61" fmla="*/ 403742 h 529040"/>
                  <a:gd name="connsiteX62" fmla="*/ 399497 w 421737"/>
                  <a:gd name="connsiteY62" fmla="*/ 428695 h 529040"/>
                  <a:gd name="connsiteX63" fmla="*/ 400642 w 421737"/>
                  <a:gd name="connsiteY63" fmla="*/ 425225 h 529040"/>
                  <a:gd name="connsiteX64" fmla="*/ 399497 w 421737"/>
                  <a:gd name="connsiteY64" fmla="*/ 428695 h 529040"/>
                  <a:gd name="connsiteX65" fmla="*/ 421737 w 421737"/>
                  <a:gd name="connsiteY65" fmla="*/ 268460 h 529040"/>
                  <a:gd name="connsiteX66" fmla="*/ 406142 w 421737"/>
                  <a:gd name="connsiteY66" fmla="*/ 123267 h 529040"/>
                  <a:gd name="connsiteX67" fmla="*/ 406068 w 421737"/>
                  <a:gd name="connsiteY67" fmla="*/ 123101 h 529040"/>
                  <a:gd name="connsiteX68" fmla="*/ 397800 w 421737"/>
                  <a:gd name="connsiteY68" fmla="*/ 97964 h 529040"/>
                  <a:gd name="connsiteX69" fmla="*/ 396970 w 421737"/>
                  <a:gd name="connsiteY69" fmla="*/ 96137 h 529040"/>
                  <a:gd name="connsiteX70" fmla="*/ 387742 w 421737"/>
                  <a:gd name="connsiteY70" fmla="*/ 76168 h 529040"/>
                  <a:gd name="connsiteX71" fmla="*/ 386431 w 421737"/>
                  <a:gd name="connsiteY71" fmla="*/ 74027 h 529040"/>
                  <a:gd name="connsiteX72" fmla="*/ 362844 w 421737"/>
                  <a:gd name="connsiteY72" fmla="*/ 42412 h 529040"/>
                  <a:gd name="connsiteX73" fmla="*/ 355849 w 421737"/>
                  <a:gd name="connsiteY73" fmla="*/ 36487 h 529040"/>
                  <a:gd name="connsiteX74" fmla="*/ 360021 w 421737"/>
                  <a:gd name="connsiteY74" fmla="*/ 40179 h 529040"/>
                  <a:gd name="connsiteX75" fmla="*/ 349722 w 421737"/>
                  <a:gd name="connsiteY75" fmla="*/ 31541 h 529040"/>
                  <a:gd name="connsiteX76" fmla="*/ 351383 w 421737"/>
                  <a:gd name="connsiteY76" fmla="*/ 32685 h 529040"/>
                  <a:gd name="connsiteX77" fmla="*/ 344905 w 421737"/>
                  <a:gd name="connsiteY77" fmla="*/ 28108 h 529040"/>
                  <a:gd name="connsiteX78" fmla="*/ 345828 w 421737"/>
                  <a:gd name="connsiteY78" fmla="*/ 28791 h 529040"/>
                  <a:gd name="connsiteX79" fmla="*/ 334403 w 421737"/>
                  <a:gd name="connsiteY79" fmla="*/ 21870 h 529040"/>
                  <a:gd name="connsiteX80" fmla="*/ 336821 w 421737"/>
                  <a:gd name="connsiteY80" fmla="*/ 23144 h 529040"/>
                  <a:gd name="connsiteX81" fmla="*/ 329826 w 421737"/>
                  <a:gd name="connsiteY81" fmla="*/ 19453 h 529040"/>
                  <a:gd name="connsiteX82" fmla="*/ 330270 w 421737"/>
                  <a:gd name="connsiteY82" fmla="*/ 19693 h 529040"/>
                  <a:gd name="connsiteX83" fmla="*/ 320359 w 421737"/>
                  <a:gd name="connsiteY83" fmla="*/ 15429 h 529040"/>
                  <a:gd name="connsiteX84" fmla="*/ 322831 w 421737"/>
                  <a:gd name="connsiteY84" fmla="*/ 16389 h 529040"/>
                  <a:gd name="connsiteX85" fmla="*/ 296144 w 421737"/>
                  <a:gd name="connsiteY85" fmla="*/ 7475 h 529040"/>
                  <a:gd name="connsiteX86" fmla="*/ 210859 w 421737"/>
                  <a:gd name="connsiteY86" fmla="*/ 0 h 529040"/>
                  <a:gd name="connsiteX87" fmla="*/ 60258 w 421737"/>
                  <a:gd name="connsiteY87" fmla="*/ 42412 h 529040"/>
                  <a:gd name="connsiteX88" fmla="*/ 35565 w 421737"/>
                  <a:gd name="connsiteY88" fmla="*/ 75226 h 529040"/>
                  <a:gd name="connsiteX89" fmla="*/ 35011 w 421737"/>
                  <a:gd name="connsiteY89" fmla="*/ 76057 h 529040"/>
                  <a:gd name="connsiteX90" fmla="*/ 0 w 421737"/>
                  <a:gd name="connsiteY90" fmla="*/ 268460 h 529040"/>
                  <a:gd name="connsiteX91" fmla="*/ 8435 w 421737"/>
                  <a:gd name="connsiteY91" fmla="*/ 380266 h 529040"/>
                  <a:gd name="connsiteX92" fmla="*/ 9265 w 421737"/>
                  <a:gd name="connsiteY92" fmla="*/ 384161 h 529040"/>
                  <a:gd name="connsiteX93" fmla="*/ 14710 w 421737"/>
                  <a:gd name="connsiteY93" fmla="*/ 408541 h 529040"/>
                  <a:gd name="connsiteX94" fmla="*/ 16777 w 421737"/>
                  <a:gd name="connsiteY94" fmla="*/ 415112 h 529040"/>
                  <a:gd name="connsiteX95" fmla="*/ 22738 w 421737"/>
                  <a:gd name="connsiteY95" fmla="*/ 433327 h 529040"/>
                  <a:gd name="connsiteX96" fmla="*/ 25764 w 421737"/>
                  <a:gd name="connsiteY96" fmla="*/ 440174 h 529040"/>
                  <a:gd name="connsiteX97" fmla="*/ 32575 w 421737"/>
                  <a:gd name="connsiteY97" fmla="*/ 454847 h 529040"/>
                  <a:gd name="connsiteX98" fmla="*/ 35639 w 421737"/>
                  <a:gd name="connsiteY98" fmla="*/ 459775 h 529040"/>
                  <a:gd name="connsiteX99" fmla="*/ 57029 w 421737"/>
                  <a:gd name="connsiteY99" fmla="*/ 487902 h 529040"/>
                  <a:gd name="connsiteX100" fmla="*/ 210841 w 421737"/>
                  <a:gd name="connsiteY100" fmla="*/ 529040 h 529040"/>
                  <a:gd name="connsiteX101" fmla="*/ 250503 w 421737"/>
                  <a:gd name="connsiteY101" fmla="*/ 527564 h 529040"/>
                  <a:gd name="connsiteX102" fmla="*/ 261872 w 421737"/>
                  <a:gd name="connsiteY102" fmla="*/ 526604 h 529040"/>
                  <a:gd name="connsiteX103" fmla="*/ 274754 w 421737"/>
                  <a:gd name="connsiteY103" fmla="*/ 525053 h 529040"/>
                  <a:gd name="connsiteX104" fmla="*/ 297067 w 421737"/>
                  <a:gd name="connsiteY104" fmla="*/ 520882 h 529040"/>
                  <a:gd name="connsiteX105" fmla="*/ 301515 w 421737"/>
                  <a:gd name="connsiteY105" fmla="*/ 519646 h 529040"/>
                  <a:gd name="connsiteX106" fmla="*/ 304302 w 421737"/>
                  <a:gd name="connsiteY106" fmla="*/ 518778 h 529040"/>
                  <a:gd name="connsiteX107" fmla="*/ 312016 w 421737"/>
                  <a:gd name="connsiteY107" fmla="*/ 516435 h 529040"/>
                  <a:gd name="connsiteX108" fmla="*/ 318937 w 421737"/>
                  <a:gd name="connsiteY108" fmla="*/ 514054 h 529040"/>
                  <a:gd name="connsiteX109" fmla="*/ 325545 w 421737"/>
                  <a:gd name="connsiteY109" fmla="*/ 511507 h 529040"/>
                  <a:gd name="connsiteX110" fmla="*/ 322038 w 421737"/>
                  <a:gd name="connsiteY110" fmla="*/ 512706 h 529040"/>
                  <a:gd name="connsiteX111" fmla="*/ 349039 w 421737"/>
                  <a:gd name="connsiteY111" fmla="*/ 498145 h 529040"/>
                  <a:gd name="connsiteX112" fmla="*/ 347526 w 421737"/>
                  <a:gd name="connsiteY112" fmla="*/ 499381 h 529040"/>
                  <a:gd name="connsiteX113" fmla="*/ 349519 w 421737"/>
                  <a:gd name="connsiteY113" fmla="*/ 497831 h 529040"/>
                  <a:gd name="connsiteX114" fmla="*/ 351383 w 421737"/>
                  <a:gd name="connsiteY114" fmla="*/ 496391 h 529040"/>
                  <a:gd name="connsiteX115" fmla="*/ 361238 w 421737"/>
                  <a:gd name="connsiteY115" fmla="*/ 488086 h 529040"/>
                  <a:gd name="connsiteX116" fmla="*/ 358526 w 421737"/>
                  <a:gd name="connsiteY116" fmla="*/ 490320 h 529040"/>
                  <a:gd name="connsiteX117" fmla="*/ 362272 w 421737"/>
                  <a:gd name="connsiteY117" fmla="*/ 487145 h 529040"/>
                  <a:gd name="connsiteX118" fmla="*/ 361238 w 421737"/>
                  <a:gd name="connsiteY118" fmla="*/ 488104 h 529040"/>
                  <a:gd name="connsiteX119" fmla="*/ 364709 w 421737"/>
                  <a:gd name="connsiteY119" fmla="*/ 485244 h 529040"/>
                  <a:gd name="connsiteX120" fmla="*/ 398557 w 421737"/>
                  <a:gd name="connsiteY120" fmla="*/ 431352 h 529040"/>
                  <a:gd name="connsiteX121" fmla="*/ 398722 w 421737"/>
                  <a:gd name="connsiteY121" fmla="*/ 431039 h 529040"/>
                  <a:gd name="connsiteX122" fmla="*/ 421737 w 421737"/>
                  <a:gd name="connsiteY122" fmla="*/ 268460 h 52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21737" h="529040">
                    <a:moveTo>
                      <a:pt x="389827" y="450325"/>
                    </a:moveTo>
                    <a:cubicBezTo>
                      <a:pt x="389864" y="450159"/>
                      <a:pt x="389938" y="450012"/>
                      <a:pt x="390030" y="449882"/>
                    </a:cubicBezTo>
                    <a:cubicBezTo>
                      <a:pt x="389956" y="450012"/>
                      <a:pt x="389864" y="450178"/>
                      <a:pt x="389827" y="450325"/>
                    </a:cubicBezTo>
                    <a:moveTo>
                      <a:pt x="309045" y="11388"/>
                    </a:moveTo>
                    <a:cubicBezTo>
                      <a:pt x="309839" y="11627"/>
                      <a:pt x="310762" y="11867"/>
                      <a:pt x="311555" y="12144"/>
                    </a:cubicBezTo>
                    <a:cubicBezTo>
                      <a:pt x="310706" y="11867"/>
                      <a:pt x="309839" y="11664"/>
                      <a:pt x="309045" y="11388"/>
                    </a:cubicBezTo>
                    <a:moveTo>
                      <a:pt x="121607" y="521141"/>
                    </a:moveTo>
                    <a:cubicBezTo>
                      <a:pt x="121200" y="521067"/>
                      <a:pt x="120850" y="520901"/>
                      <a:pt x="120407" y="520827"/>
                    </a:cubicBezTo>
                    <a:cubicBezTo>
                      <a:pt x="120813" y="520901"/>
                      <a:pt x="121219" y="521049"/>
                      <a:pt x="121607" y="521141"/>
                    </a:cubicBezTo>
                    <a:moveTo>
                      <a:pt x="86522" y="508646"/>
                    </a:moveTo>
                    <a:cubicBezTo>
                      <a:pt x="86005" y="508369"/>
                      <a:pt x="85525" y="508019"/>
                      <a:pt x="84971" y="507723"/>
                    </a:cubicBezTo>
                    <a:cubicBezTo>
                      <a:pt x="85525" y="508000"/>
                      <a:pt x="86005" y="508369"/>
                      <a:pt x="86522" y="508646"/>
                    </a:cubicBezTo>
                    <a:moveTo>
                      <a:pt x="103520" y="515844"/>
                    </a:moveTo>
                    <a:cubicBezTo>
                      <a:pt x="102376" y="515438"/>
                      <a:pt x="101287" y="514884"/>
                      <a:pt x="100142" y="514460"/>
                    </a:cubicBezTo>
                    <a:cubicBezTo>
                      <a:pt x="101287" y="514884"/>
                      <a:pt x="102357" y="515438"/>
                      <a:pt x="103520" y="515844"/>
                    </a:cubicBezTo>
                    <a:moveTo>
                      <a:pt x="106860" y="13768"/>
                    </a:moveTo>
                    <a:cubicBezTo>
                      <a:pt x="106934" y="13768"/>
                      <a:pt x="106971" y="13731"/>
                      <a:pt x="107063" y="13731"/>
                    </a:cubicBezTo>
                    <a:cubicBezTo>
                      <a:pt x="106971" y="13731"/>
                      <a:pt x="106934" y="13768"/>
                      <a:pt x="106860" y="13768"/>
                    </a:cubicBezTo>
                    <a:moveTo>
                      <a:pt x="291863" y="412620"/>
                    </a:moveTo>
                    <a:cubicBezTo>
                      <a:pt x="290903" y="413653"/>
                      <a:pt x="289869" y="414576"/>
                      <a:pt x="288873" y="415554"/>
                    </a:cubicBezTo>
                    <a:cubicBezTo>
                      <a:pt x="287323" y="416994"/>
                      <a:pt x="285773" y="418378"/>
                      <a:pt x="284148" y="419652"/>
                    </a:cubicBezTo>
                    <a:cubicBezTo>
                      <a:pt x="283281" y="420334"/>
                      <a:pt x="282321" y="420999"/>
                      <a:pt x="281361" y="421645"/>
                    </a:cubicBezTo>
                    <a:cubicBezTo>
                      <a:pt x="279608" y="422844"/>
                      <a:pt x="277781" y="423915"/>
                      <a:pt x="275916" y="424948"/>
                    </a:cubicBezTo>
                    <a:cubicBezTo>
                      <a:pt x="274532" y="425705"/>
                      <a:pt x="273130" y="426425"/>
                      <a:pt x="271579" y="427144"/>
                    </a:cubicBezTo>
                    <a:cubicBezTo>
                      <a:pt x="270232" y="427735"/>
                      <a:pt x="268830" y="428289"/>
                      <a:pt x="267409" y="428861"/>
                    </a:cubicBezTo>
                    <a:cubicBezTo>
                      <a:pt x="264862" y="429821"/>
                      <a:pt x="262278" y="430762"/>
                      <a:pt x="259325" y="431574"/>
                    </a:cubicBezTo>
                    <a:cubicBezTo>
                      <a:pt x="258845" y="431685"/>
                      <a:pt x="258328" y="431851"/>
                      <a:pt x="257811" y="431980"/>
                    </a:cubicBezTo>
                    <a:cubicBezTo>
                      <a:pt x="245834" y="435081"/>
                      <a:pt x="230681" y="436797"/>
                      <a:pt x="210841" y="436797"/>
                    </a:cubicBezTo>
                    <a:cubicBezTo>
                      <a:pt x="195246" y="436797"/>
                      <a:pt x="181404" y="436077"/>
                      <a:pt x="169241" y="433900"/>
                    </a:cubicBezTo>
                    <a:cubicBezTo>
                      <a:pt x="169131" y="433863"/>
                      <a:pt x="169002" y="433863"/>
                      <a:pt x="168891" y="433826"/>
                    </a:cubicBezTo>
                    <a:cubicBezTo>
                      <a:pt x="165144" y="433143"/>
                      <a:pt x="161656" y="432275"/>
                      <a:pt x="158223" y="431315"/>
                    </a:cubicBezTo>
                    <a:cubicBezTo>
                      <a:pt x="157909" y="431205"/>
                      <a:pt x="157467" y="431113"/>
                      <a:pt x="157152" y="431039"/>
                    </a:cubicBezTo>
                    <a:cubicBezTo>
                      <a:pt x="142443" y="426536"/>
                      <a:pt x="130780" y="418913"/>
                      <a:pt x="122197" y="406179"/>
                    </a:cubicBezTo>
                    <a:cubicBezTo>
                      <a:pt x="106676" y="383183"/>
                      <a:pt x="100604" y="344609"/>
                      <a:pt x="100604" y="268516"/>
                    </a:cubicBezTo>
                    <a:cubicBezTo>
                      <a:pt x="100604" y="186848"/>
                      <a:pt x="108448" y="141908"/>
                      <a:pt x="126774" y="118081"/>
                    </a:cubicBezTo>
                    <a:cubicBezTo>
                      <a:pt x="145101" y="94255"/>
                      <a:pt x="174428" y="92354"/>
                      <a:pt x="210859" y="92354"/>
                    </a:cubicBezTo>
                    <a:cubicBezTo>
                      <a:pt x="252902" y="92354"/>
                      <a:pt x="278925" y="96691"/>
                      <a:pt x="295830" y="119447"/>
                    </a:cubicBezTo>
                    <a:cubicBezTo>
                      <a:pt x="313566" y="143311"/>
                      <a:pt x="321170" y="187900"/>
                      <a:pt x="321170" y="268534"/>
                    </a:cubicBezTo>
                    <a:cubicBezTo>
                      <a:pt x="321170" y="340771"/>
                      <a:pt x="314139" y="381706"/>
                      <a:pt x="297695" y="405404"/>
                    </a:cubicBezTo>
                    <a:cubicBezTo>
                      <a:pt x="296661" y="406880"/>
                      <a:pt x="295499" y="408227"/>
                      <a:pt x="294391" y="409611"/>
                    </a:cubicBezTo>
                    <a:cubicBezTo>
                      <a:pt x="293524" y="410589"/>
                      <a:pt x="292730" y="411660"/>
                      <a:pt x="291863" y="412620"/>
                    </a:cubicBezTo>
                    <a:moveTo>
                      <a:pt x="390620" y="82425"/>
                    </a:moveTo>
                    <a:cubicBezTo>
                      <a:pt x="389901" y="80948"/>
                      <a:pt x="389273" y="79287"/>
                      <a:pt x="388517" y="77847"/>
                    </a:cubicBezTo>
                    <a:cubicBezTo>
                      <a:pt x="389273" y="79324"/>
                      <a:pt x="389901" y="80966"/>
                      <a:pt x="390620" y="82425"/>
                    </a:cubicBezTo>
                    <a:moveTo>
                      <a:pt x="401122" y="108134"/>
                    </a:moveTo>
                    <a:cubicBezTo>
                      <a:pt x="400254" y="105513"/>
                      <a:pt x="399442" y="102652"/>
                      <a:pt x="398501" y="100142"/>
                    </a:cubicBezTo>
                    <a:cubicBezTo>
                      <a:pt x="399460" y="102671"/>
                      <a:pt x="400254" y="105495"/>
                      <a:pt x="401122" y="108134"/>
                    </a:cubicBezTo>
                    <a:moveTo>
                      <a:pt x="414816" y="166952"/>
                    </a:moveTo>
                    <a:cubicBezTo>
                      <a:pt x="414299" y="163261"/>
                      <a:pt x="413820" y="159238"/>
                      <a:pt x="413229" y="155695"/>
                    </a:cubicBezTo>
                    <a:cubicBezTo>
                      <a:pt x="413857" y="159275"/>
                      <a:pt x="414281" y="163224"/>
                      <a:pt x="414816" y="166952"/>
                    </a:cubicBezTo>
                    <a:moveTo>
                      <a:pt x="418434" y="197073"/>
                    </a:moveTo>
                    <a:cubicBezTo>
                      <a:pt x="418231" y="194692"/>
                      <a:pt x="418120" y="192016"/>
                      <a:pt x="417879" y="189672"/>
                    </a:cubicBezTo>
                    <a:cubicBezTo>
                      <a:pt x="418101" y="192016"/>
                      <a:pt x="418231" y="194673"/>
                      <a:pt x="418434" y="197073"/>
                    </a:cubicBezTo>
                    <a:moveTo>
                      <a:pt x="409113" y="136519"/>
                    </a:moveTo>
                    <a:cubicBezTo>
                      <a:pt x="408320" y="133012"/>
                      <a:pt x="407600" y="129284"/>
                      <a:pt x="406733" y="125943"/>
                    </a:cubicBezTo>
                    <a:cubicBezTo>
                      <a:pt x="407656" y="129284"/>
                      <a:pt x="408320" y="133031"/>
                      <a:pt x="409113" y="136519"/>
                    </a:cubicBezTo>
                    <a:moveTo>
                      <a:pt x="413617" y="375265"/>
                    </a:moveTo>
                    <a:cubicBezTo>
                      <a:pt x="413931" y="373586"/>
                      <a:pt x="414096" y="371722"/>
                      <a:pt x="414373" y="370023"/>
                    </a:cubicBezTo>
                    <a:cubicBezTo>
                      <a:pt x="414096" y="371722"/>
                      <a:pt x="413931" y="373604"/>
                      <a:pt x="413617" y="375265"/>
                    </a:cubicBezTo>
                    <a:moveTo>
                      <a:pt x="407452" y="403742"/>
                    </a:moveTo>
                    <a:cubicBezTo>
                      <a:pt x="407895" y="402063"/>
                      <a:pt x="408209" y="400088"/>
                      <a:pt x="408651" y="398372"/>
                    </a:cubicBezTo>
                    <a:cubicBezTo>
                      <a:pt x="408209" y="400125"/>
                      <a:pt x="407876" y="402045"/>
                      <a:pt x="407452" y="403742"/>
                    </a:cubicBezTo>
                    <a:moveTo>
                      <a:pt x="399497" y="428695"/>
                    </a:moveTo>
                    <a:cubicBezTo>
                      <a:pt x="399904" y="427624"/>
                      <a:pt x="400217" y="426351"/>
                      <a:pt x="400642" y="425225"/>
                    </a:cubicBezTo>
                    <a:cubicBezTo>
                      <a:pt x="400217" y="426351"/>
                      <a:pt x="399922" y="427569"/>
                      <a:pt x="399497" y="428695"/>
                    </a:cubicBezTo>
                    <a:moveTo>
                      <a:pt x="421737" y="268460"/>
                    </a:moveTo>
                    <a:cubicBezTo>
                      <a:pt x="421737" y="208921"/>
                      <a:pt x="416606" y="161176"/>
                      <a:pt x="406142" y="123267"/>
                    </a:cubicBezTo>
                    <a:cubicBezTo>
                      <a:pt x="406105" y="123230"/>
                      <a:pt x="406105" y="123193"/>
                      <a:pt x="406068" y="123101"/>
                    </a:cubicBezTo>
                    <a:cubicBezTo>
                      <a:pt x="403650" y="114187"/>
                      <a:pt x="400901" y="105790"/>
                      <a:pt x="397800" y="97964"/>
                    </a:cubicBezTo>
                    <a:cubicBezTo>
                      <a:pt x="397560" y="97337"/>
                      <a:pt x="397246" y="96764"/>
                      <a:pt x="396970" y="96137"/>
                    </a:cubicBezTo>
                    <a:cubicBezTo>
                      <a:pt x="394145" y="89105"/>
                      <a:pt x="391118" y="82332"/>
                      <a:pt x="387742" y="76168"/>
                    </a:cubicBezTo>
                    <a:cubicBezTo>
                      <a:pt x="387335" y="75411"/>
                      <a:pt x="386874" y="74784"/>
                      <a:pt x="386431" y="74027"/>
                    </a:cubicBezTo>
                    <a:cubicBezTo>
                      <a:pt x="379546" y="61901"/>
                      <a:pt x="371832" y="51197"/>
                      <a:pt x="362844" y="42412"/>
                    </a:cubicBezTo>
                    <a:cubicBezTo>
                      <a:pt x="360648" y="40271"/>
                      <a:pt x="358193" y="38481"/>
                      <a:pt x="355849" y="36487"/>
                    </a:cubicBezTo>
                    <a:cubicBezTo>
                      <a:pt x="357289" y="37687"/>
                      <a:pt x="358674" y="38905"/>
                      <a:pt x="360021" y="40179"/>
                    </a:cubicBezTo>
                    <a:cubicBezTo>
                      <a:pt x="356680" y="37078"/>
                      <a:pt x="353303" y="34180"/>
                      <a:pt x="349722" y="31541"/>
                    </a:cubicBezTo>
                    <a:cubicBezTo>
                      <a:pt x="350276" y="31947"/>
                      <a:pt x="350867" y="32298"/>
                      <a:pt x="351383" y="32685"/>
                    </a:cubicBezTo>
                    <a:cubicBezTo>
                      <a:pt x="349316" y="31098"/>
                      <a:pt x="347083" y="29622"/>
                      <a:pt x="344905" y="28108"/>
                    </a:cubicBezTo>
                    <a:cubicBezTo>
                      <a:pt x="345219" y="28349"/>
                      <a:pt x="345496" y="28551"/>
                      <a:pt x="345828" y="28791"/>
                    </a:cubicBezTo>
                    <a:cubicBezTo>
                      <a:pt x="342137" y="26244"/>
                      <a:pt x="338316" y="23974"/>
                      <a:pt x="334403" y="21870"/>
                    </a:cubicBezTo>
                    <a:cubicBezTo>
                      <a:pt x="335197" y="22313"/>
                      <a:pt x="336028" y="22701"/>
                      <a:pt x="336821" y="23144"/>
                    </a:cubicBezTo>
                    <a:cubicBezTo>
                      <a:pt x="334551" y="21870"/>
                      <a:pt x="332244" y="20634"/>
                      <a:pt x="329826" y="19453"/>
                    </a:cubicBezTo>
                    <a:cubicBezTo>
                      <a:pt x="329993" y="19527"/>
                      <a:pt x="330141" y="19619"/>
                      <a:pt x="330270" y="19693"/>
                    </a:cubicBezTo>
                    <a:cubicBezTo>
                      <a:pt x="327095" y="18142"/>
                      <a:pt x="323699" y="16795"/>
                      <a:pt x="320359" y="15429"/>
                    </a:cubicBezTo>
                    <a:cubicBezTo>
                      <a:pt x="321152" y="15743"/>
                      <a:pt x="322019" y="16057"/>
                      <a:pt x="322831" y="16389"/>
                    </a:cubicBezTo>
                    <a:cubicBezTo>
                      <a:pt x="314526" y="12882"/>
                      <a:pt x="305815" y="9745"/>
                      <a:pt x="296144" y="7475"/>
                    </a:cubicBezTo>
                    <a:cubicBezTo>
                      <a:pt x="273868" y="2233"/>
                      <a:pt x="248380" y="0"/>
                      <a:pt x="210859" y="0"/>
                    </a:cubicBezTo>
                    <a:cubicBezTo>
                      <a:pt x="146707" y="0"/>
                      <a:pt x="96543" y="7198"/>
                      <a:pt x="60258" y="42412"/>
                    </a:cubicBezTo>
                    <a:cubicBezTo>
                      <a:pt x="50828" y="51529"/>
                      <a:pt x="42725" y="62584"/>
                      <a:pt x="35565" y="75226"/>
                    </a:cubicBezTo>
                    <a:cubicBezTo>
                      <a:pt x="35399" y="75504"/>
                      <a:pt x="35159" y="75743"/>
                      <a:pt x="35011" y="76057"/>
                    </a:cubicBezTo>
                    <a:cubicBezTo>
                      <a:pt x="11350" y="118506"/>
                      <a:pt x="0" y="180942"/>
                      <a:pt x="0" y="268460"/>
                    </a:cubicBezTo>
                    <a:cubicBezTo>
                      <a:pt x="0" y="311979"/>
                      <a:pt x="2824" y="348891"/>
                      <a:pt x="8435" y="380266"/>
                    </a:cubicBezTo>
                    <a:cubicBezTo>
                      <a:pt x="8675" y="381614"/>
                      <a:pt x="9025" y="382814"/>
                      <a:pt x="9265" y="384161"/>
                    </a:cubicBezTo>
                    <a:cubicBezTo>
                      <a:pt x="10889" y="392669"/>
                      <a:pt x="12643" y="400900"/>
                      <a:pt x="14710" y="408541"/>
                    </a:cubicBezTo>
                    <a:cubicBezTo>
                      <a:pt x="15337" y="410848"/>
                      <a:pt x="16094" y="412878"/>
                      <a:pt x="16777" y="415112"/>
                    </a:cubicBezTo>
                    <a:cubicBezTo>
                      <a:pt x="18641" y="421405"/>
                      <a:pt x="20560" y="427643"/>
                      <a:pt x="22738" y="433327"/>
                    </a:cubicBezTo>
                    <a:cubicBezTo>
                      <a:pt x="23698" y="435745"/>
                      <a:pt x="24805" y="437867"/>
                      <a:pt x="25764" y="440174"/>
                    </a:cubicBezTo>
                    <a:cubicBezTo>
                      <a:pt x="27961" y="445231"/>
                      <a:pt x="30102" y="450270"/>
                      <a:pt x="32575" y="454847"/>
                    </a:cubicBezTo>
                    <a:cubicBezTo>
                      <a:pt x="33534" y="456600"/>
                      <a:pt x="34642" y="458077"/>
                      <a:pt x="35639" y="459775"/>
                    </a:cubicBezTo>
                    <a:cubicBezTo>
                      <a:pt x="41969" y="470479"/>
                      <a:pt x="48927" y="480058"/>
                      <a:pt x="57029" y="487902"/>
                    </a:cubicBezTo>
                    <a:cubicBezTo>
                      <a:pt x="92391" y="522156"/>
                      <a:pt x="142111" y="529040"/>
                      <a:pt x="210841" y="529040"/>
                    </a:cubicBezTo>
                    <a:cubicBezTo>
                      <a:pt x="224129" y="529040"/>
                      <a:pt x="237381" y="528523"/>
                      <a:pt x="250503" y="527564"/>
                    </a:cubicBezTo>
                    <a:cubicBezTo>
                      <a:pt x="254360" y="527323"/>
                      <a:pt x="258144" y="526973"/>
                      <a:pt x="261872" y="526604"/>
                    </a:cubicBezTo>
                    <a:cubicBezTo>
                      <a:pt x="266209" y="526161"/>
                      <a:pt x="270509" y="525681"/>
                      <a:pt x="274754" y="525053"/>
                    </a:cubicBezTo>
                    <a:cubicBezTo>
                      <a:pt x="282432" y="523946"/>
                      <a:pt x="289906" y="522635"/>
                      <a:pt x="297067" y="520882"/>
                    </a:cubicBezTo>
                    <a:cubicBezTo>
                      <a:pt x="298544" y="520532"/>
                      <a:pt x="300002" y="520052"/>
                      <a:pt x="301515" y="519646"/>
                    </a:cubicBezTo>
                    <a:cubicBezTo>
                      <a:pt x="302475" y="519369"/>
                      <a:pt x="303343" y="519055"/>
                      <a:pt x="304302" y="518778"/>
                    </a:cubicBezTo>
                    <a:cubicBezTo>
                      <a:pt x="307015" y="518058"/>
                      <a:pt x="309507" y="517265"/>
                      <a:pt x="312016" y="516435"/>
                    </a:cubicBezTo>
                    <a:cubicBezTo>
                      <a:pt x="314323" y="515678"/>
                      <a:pt x="316667" y="514921"/>
                      <a:pt x="318937" y="514054"/>
                    </a:cubicBezTo>
                    <a:cubicBezTo>
                      <a:pt x="321207" y="513223"/>
                      <a:pt x="323441" y="512374"/>
                      <a:pt x="325545" y="511507"/>
                    </a:cubicBezTo>
                    <a:cubicBezTo>
                      <a:pt x="324437" y="511987"/>
                      <a:pt x="323164" y="512227"/>
                      <a:pt x="322038" y="512706"/>
                    </a:cubicBezTo>
                    <a:cubicBezTo>
                      <a:pt x="331617" y="508775"/>
                      <a:pt x="340697" y="504069"/>
                      <a:pt x="349039" y="498145"/>
                    </a:cubicBezTo>
                    <a:cubicBezTo>
                      <a:pt x="348523" y="498495"/>
                      <a:pt x="348042" y="499012"/>
                      <a:pt x="347526" y="499381"/>
                    </a:cubicBezTo>
                    <a:cubicBezTo>
                      <a:pt x="348245" y="498864"/>
                      <a:pt x="348836" y="498348"/>
                      <a:pt x="349519" y="497831"/>
                    </a:cubicBezTo>
                    <a:cubicBezTo>
                      <a:pt x="350147" y="497388"/>
                      <a:pt x="350756" y="496871"/>
                      <a:pt x="351383" y="496391"/>
                    </a:cubicBezTo>
                    <a:cubicBezTo>
                      <a:pt x="354926" y="493678"/>
                      <a:pt x="358230" y="490910"/>
                      <a:pt x="361238" y="488086"/>
                    </a:cubicBezTo>
                    <a:cubicBezTo>
                      <a:pt x="360371" y="488880"/>
                      <a:pt x="359412" y="489563"/>
                      <a:pt x="358526" y="490320"/>
                    </a:cubicBezTo>
                    <a:cubicBezTo>
                      <a:pt x="359762" y="489249"/>
                      <a:pt x="361072" y="488289"/>
                      <a:pt x="362272" y="487145"/>
                    </a:cubicBezTo>
                    <a:cubicBezTo>
                      <a:pt x="361958" y="487459"/>
                      <a:pt x="361589" y="487772"/>
                      <a:pt x="361238" y="488104"/>
                    </a:cubicBezTo>
                    <a:cubicBezTo>
                      <a:pt x="362346" y="487071"/>
                      <a:pt x="363619" y="486314"/>
                      <a:pt x="364709" y="485244"/>
                    </a:cubicBezTo>
                    <a:cubicBezTo>
                      <a:pt x="378680" y="471402"/>
                      <a:pt x="389845" y="453463"/>
                      <a:pt x="398557" y="431352"/>
                    </a:cubicBezTo>
                    <a:cubicBezTo>
                      <a:pt x="398594" y="431242"/>
                      <a:pt x="398667" y="431150"/>
                      <a:pt x="398722" y="431039"/>
                    </a:cubicBezTo>
                    <a:cubicBezTo>
                      <a:pt x="414244" y="391506"/>
                      <a:pt x="421737" y="338316"/>
                      <a:pt x="421737" y="26846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EE22C57-CC5E-4D7B-9E39-F0A1D09A92D6}"/>
                  </a:ext>
                </a:extLst>
              </p:cNvPr>
              <p:cNvSpPr/>
              <p:nvPr/>
            </p:nvSpPr>
            <p:spPr>
              <a:xfrm>
                <a:off x="10300744" y="5080511"/>
                <a:ext cx="7031" cy="3100"/>
              </a:xfrm>
              <a:custGeom>
                <a:avLst/>
                <a:gdLst>
                  <a:gd name="connsiteX0" fmla="*/ 0 w 7031"/>
                  <a:gd name="connsiteY0" fmla="*/ 0 h 3100"/>
                  <a:gd name="connsiteX1" fmla="*/ 7032 w 7031"/>
                  <a:gd name="connsiteY1" fmla="*/ 3100 h 3100"/>
                  <a:gd name="connsiteX2" fmla="*/ 0 w 7031"/>
                  <a:gd name="connsiteY2" fmla="*/ 0 h 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1" h="3100">
                    <a:moveTo>
                      <a:pt x="0" y="0"/>
                    </a:moveTo>
                    <a:cubicBezTo>
                      <a:pt x="2381" y="996"/>
                      <a:pt x="4781" y="1993"/>
                      <a:pt x="7032" y="3100"/>
                    </a:cubicBezTo>
                    <a:cubicBezTo>
                      <a:pt x="4818" y="2030"/>
                      <a:pt x="2418" y="978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96AD9CB-D750-4019-B8AD-1199356F7E0B}"/>
                  </a:ext>
                </a:extLst>
              </p:cNvPr>
              <p:cNvSpPr/>
              <p:nvPr/>
            </p:nvSpPr>
            <p:spPr>
              <a:xfrm>
                <a:off x="10314771" y="5087285"/>
                <a:ext cx="8065" cy="4964"/>
              </a:xfrm>
              <a:custGeom>
                <a:avLst/>
                <a:gdLst>
                  <a:gd name="connsiteX0" fmla="*/ 0 w 8065"/>
                  <a:gd name="connsiteY0" fmla="*/ 0 h 4964"/>
                  <a:gd name="connsiteX1" fmla="*/ 8065 w 8065"/>
                  <a:gd name="connsiteY1" fmla="*/ 4965 h 4964"/>
                  <a:gd name="connsiteX2" fmla="*/ 0 w 8065"/>
                  <a:gd name="connsiteY2" fmla="*/ 0 h 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5" h="4964">
                    <a:moveTo>
                      <a:pt x="0" y="0"/>
                    </a:moveTo>
                    <a:cubicBezTo>
                      <a:pt x="2750" y="1550"/>
                      <a:pt x="5445" y="3230"/>
                      <a:pt x="8065" y="4965"/>
                    </a:cubicBezTo>
                    <a:cubicBezTo>
                      <a:pt x="5482" y="3267"/>
                      <a:pt x="2824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9E320B1-3105-4BB0-8B83-AC8760AC9B28}"/>
                  </a:ext>
                </a:extLst>
              </p:cNvPr>
              <p:cNvSpPr/>
              <p:nvPr/>
            </p:nvSpPr>
            <p:spPr>
              <a:xfrm>
                <a:off x="10473825" y="5067703"/>
                <a:ext cx="324935" cy="522617"/>
              </a:xfrm>
              <a:custGeom>
                <a:avLst/>
                <a:gdLst>
                  <a:gd name="connsiteX0" fmla="*/ 101545 w 324935"/>
                  <a:gd name="connsiteY0" fmla="*/ 405773 h 522617"/>
                  <a:gd name="connsiteX1" fmla="*/ 101582 w 324935"/>
                  <a:gd name="connsiteY1" fmla="*/ 405884 h 522617"/>
                  <a:gd name="connsiteX2" fmla="*/ 101545 w 324935"/>
                  <a:gd name="connsiteY2" fmla="*/ 405773 h 522617"/>
                  <a:gd name="connsiteX3" fmla="*/ 105402 w 324935"/>
                  <a:gd name="connsiteY3" fmla="*/ 416385 h 522617"/>
                  <a:gd name="connsiteX4" fmla="*/ 104405 w 324935"/>
                  <a:gd name="connsiteY4" fmla="*/ 414761 h 522617"/>
                  <a:gd name="connsiteX5" fmla="*/ 105402 w 324935"/>
                  <a:gd name="connsiteY5" fmla="*/ 416385 h 522617"/>
                  <a:gd name="connsiteX6" fmla="*/ 110403 w 324935"/>
                  <a:gd name="connsiteY6" fmla="*/ 422678 h 522617"/>
                  <a:gd name="connsiteX7" fmla="*/ 108927 w 324935"/>
                  <a:gd name="connsiteY7" fmla="*/ 421479 h 522617"/>
                  <a:gd name="connsiteX8" fmla="*/ 110403 w 324935"/>
                  <a:gd name="connsiteY8" fmla="*/ 422678 h 522617"/>
                  <a:gd name="connsiteX9" fmla="*/ 142590 w 324935"/>
                  <a:gd name="connsiteY9" fmla="*/ 430319 h 522617"/>
                  <a:gd name="connsiteX10" fmla="*/ 114464 w 324935"/>
                  <a:gd name="connsiteY10" fmla="*/ 425705 h 522617"/>
                  <a:gd name="connsiteX11" fmla="*/ 108466 w 324935"/>
                  <a:gd name="connsiteY11" fmla="*/ 420814 h 522617"/>
                  <a:gd name="connsiteX12" fmla="*/ 108115 w 324935"/>
                  <a:gd name="connsiteY12" fmla="*/ 420297 h 522617"/>
                  <a:gd name="connsiteX13" fmla="*/ 104091 w 324935"/>
                  <a:gd name="connsiteY13" fmla="*/ 413856 h 522617"/>
                  <a:gd name="connsiteX14" fmla="*/ 103778 w 324935"/>
                  <a:gd name="connsiteY14" fmla="*/ 412786 h 522617"/>
                  <a:gd name="connsiteX15" fmla="*/ 100603 w 324935"/>
                  <a:gd name="connsiteY15" fmla="*/ 393333 h 522617"/>
                  <a:gd name="connsiteX16" fmla="*/ 100603 w 324935"/>
                  <a:gd name="connsiteY16" fmla="*/ 0 h 522617"/>
                  <a:gd name="connsiteX17" fmla="*/ 0 w 324935"/>
                  <a:gd name="connsiteY17" fmla="*/ 0 h 522617"/>
                  <a:gd name="connsiteX18" fmla="*/ 0 w 324935"/>
                  <a:gd name="connsiteY18" fmla="*/ 421165 h 522617"/>
                  <a:gd name="connsiteX19" fmla="*/ 203 w 324935"/>
                  <a:gd name="connsiteY19" fmla="*/ 423786 h 522617"/>
                  <a:gd name="connsiteX20" fmla="*/ 1864 w 324935"/>
                  <a:gd name="connsiteY20" fmla="*/ 443958 h 522617"/>
                  <a:gd name="connsiteX21" fmla="*/ 2418 w 324935"/>
                  <a:gd name="connsiteY21" fmla="*/ 448018 h 522617"/>
                  <a:gd name="connsiteX22" fmla="*/ 7752 w 324935"/>
                  <a:gd name="connsiteY22" fmla="*/ 466825 h 522617"/>
                  <a:gd name="connsiteX23" fmla="*/ 8858 w 324935"/>
                  <a:gd name="connsiteY23" fmla="*/ 469926 h 522617"/>
                  <a:gd name="connsiteX24" fmla="*/ 17810 w 324935"/>
                  <a:gd name="connsiteY24" fmla="*/ 485669 h 522617"/>
                  <a:gd name="connsiteX25" fmla="*/ 19397 w 324935"/>
                  <a:gd name="connsiteY25" fmla="*/ 487976 h 522617"/>
                  <a:gd name="connsiteX26" fmla="*/ 32242 w 324935"/>
                  <a:gd name="connsiteY26" fmla="*/ 500821 h 522617"/>
                  <a:gd name="connsiteX27" fmla="*/ 33276 w 324935"/>
                  <a:gd name="connsiteY27" fmla="*/ 501855 h 522617"/>
                  <a:gd name="connsiteX28" fmla="*/ 35232 w 324935"/>
                  <a:gd name="connsiteY28" fmla="*/ 503054 h 522617"/>
                  <a:gd name="connsiteX29" fmla="*/ 45900 w 324935"/>
                  <a:gd name="connsiteY29" fmla="*/ 509532 h 522617"/>
                  <a:gd name="connsiteX30" fmla="*/ 49481 w 324935"/>
                  <a:gd name="connsiteY30" fmla="*/ 511359 h 522617"/>
                  <a:gd name="connsiteX31" fmla="*/ 63212 w 324935"/>
                  <a:gd name="connsiteY31" fmla="*/ 516416 h 522617"/>
                  <a:gd name="connsiteX32" fmla="*/ 67623 w 324935"/>
                  <a:gd name="connsiteY32" fmla="*/ 517726 h 522617"/>
                  <a:gd name="connsiteX33" fmla="*/ 82978 w 324935"/>
                  <a:gd name="connsiteY33" fmla="*/ 520661 h 522617"/>
                  <a:gd name="connsiteX34" fmla="*/ 88182 w 324935"/>
                  <a:gd name="connsiteY34" fmla="*/ 521418 h 522617"/>
                  <a:gd name="connsiteX35" fmla="*/ 105365 w 324935"/>
                  <a:gd name="connsiteY35" fmla="*/ 522377 h 522617"/>
                  <a:gd name="connsiteX36" fmla="*/ 109056 w 324935"/>
                  <a:gd name="connsiteY36" fmla="*/ 522617 h 522617"/>
                  <a:gd name="connsiteX37" fmla="*/ 324936 w 324935"/>
                  <a:gd name="connsiteY37" fmla="*/ 522617 h 522617"/>
                  <a:gd name="connsiteX38" fmla="*/ 324936 w 324935"/>
                  <a:gd name="connsiteY38" fmla="*/ 430301 h 522617"/>
                  <a:gd name="connsiteX39" fmla="*/ 143754 w 324935"/>
                  <a:gd name="connsiteY39" fmla="*/ 430301 h 522617"/>
                  <a:gd name="connsiteX40" fmla="*/ 142590 w 324935"/>
                  <a:gd name="connsiteY40" fmla="*/ 430301 h 52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4935" h="522617">
                    <a:moveTo>
                      <a:pt x="101545" y="405773"/>
                    </a:moveTo>
                    <a:cubicBezTo>
                      <a:pt x="101545" y="405810"/>
                      <a:pt x="101545" y="405847"/>
                      <a:pt x="101582" y="405884"/>
                    </a:cubicBezTo>
                    <a:cubicBezTo>
                      <a:pt x="101545" y="405847"/>
                      <a:pt x="101545" y="405810"/>
                      <a:pt x="101545" y="405773"/>
                    </a:cubicBezTo>
                    <a:moveTo>
                      <a:pt x="105402" y="416385"/>
                    </a:moveTo>
                    <a:cubicBezTo>
                      <a:pt x="105088" y="415831"/>
                      <a:pt x="104682" y="415388"/>
                      <a:pt x="104405" y="414761"/>
                    </a:cubicBezTo>
                    <a:cubicBezTo>
                      <a:pt x="104682" y="415351"/>
                      <a:pt x="105070" y="415831"/>
                      <a:pt x="105402" y="416385"/>
                    </a:cubicBezTo>
                    <a:moveTo>
                      <a:pt x="110403" y="422678"/>
                    </a:moveTo>
                    <a:cubicBezTo>
                      <a:pt x="109924" y="422272"/>
                      <a:pt x="109370" y="421959"/>
                      <a:pt x="108927" y="421479"/>
                    </a:cubicBezTo>
                    <a:cubicBezTo>
                      <a:pt x="109370" y="421959"/>
                      <a:pt x="109924" y="422272"/>
                      <a:pt x="110403" y="422678"/>
                    </a:cubicBezTo>
                    <a:moveTo>
                      <a:pt x="142590" y="430319"/>
                    </a:moveTo>
                    <a:cubicBezTo>
                      <a:pt x="132606" y="430319"/>
                      <a:pt x="122418" y="430153"/>
                      <a:pt x="114464" y="425705"/>
                    </a:cubicBezTo>
                    <a:cubicBezTo>
                      <a:pt x="112157" y="424395"/>
                      <a:pt x="110163" y="422771"/>
                      <a:pt x="108466" y="420814"/>
                    </a:cubicBezTo>
                    <a:cubicBezTo>
                      <a:pt x="108300" y="420648"/>
                      <a:pt x="108226" y="420464"/>
                      <a:pt x="108115" y="420297"/>
                    </a:cubicBezTo>
                    <a:cubicBezTo>
                      <a:pt x="106527" y="418434"/>
                      <a:pt x="105180" y="416311"/>
                      <a:pt x="104091" y="413856"/>
                    </a:cubicBezTo>
                    <a:cubicBezTo>
                      <a:pt x="103981" y="413543"/>
                      <a:pt x="103889" y="413137"/>
                      <a:pt x="103778" y="412786"/>
                    </a:cubicBezTo>
                    <a:cubicBezTo>
                      <a:pt x="101710" y="407581"/>
                      <a:pt x="100603" y="401177"/>
                      <a:pt x="100603" y="393333"/>
                    </a:cubicBezTo>
                    <a:lnTo>
                      <a:pt x="100603" y="0"/>
                    </a:lnTo>
                    <a:lnTo>
                      <a:pt x="0" y="0"/>
                    </a:lnTo>
                    <a:lnTo>
                      <a:pt x="0" y="421165"/>
                    </a:lnTo>
                    <a:cubicBezTo>
                      <a:pt x="0" y="422088"/>
                      <a:pt x="203" y="422881"/>
                      <a:pt x="203" y="423786"/>
                    </a:cubicBezTo>
                    <a:cubicBezTo>
                      <a:pt x="314" y="431020"/>
                      <a:pt x="923" y="437665"/>
                      <a:pt x="1864" y="443958"/>
                    </a:cubicBezTo>
                    <a:cubicBezTo>
                      <a:pt x="2067" y="445268"/>
                      <a:pt x="2141" y="446708"/>
                      <a:pt x="2418" y="448018"/>
                    </a:cubicBezTo>
                    <a:cubicBezTo>
                      <a:pt x="3654" y="454902"/>
                      <a:pt x="5518" y="461067"/>
                      <a:pt x="7752" y="466825"/>
                    </a:cubicBezTo>
                    <a:cubicBezTo>
                      <a:pt x="8157" y="467821"/>
                      <a:pt x="8434" y="468929"/>
                      <a:pt x="8858" y="469926"/>
                    </a:cubicBezTo>
                    <a:cubicBezTo>
                      <a:pt x="11369" y="475776"/>
                      <a:pt x="14395" y="480944"/>
                      <a:pt x="17810" y="485669"/>
                    </a:cubicBezTo>
                    <a:cubicBezTo>
                      <a:pt x="18327" y="486425"/>
                      <a:pt x="18843" y="487256"/>
                      <a:pt x="19397" y="487976"/>
                    </a:cubicBezTo>
                    <a:cubicBezTo>
                      <a:pt x="23218" y="492866"/>
                      <a:pt x="27518" y="497130"/>
                      <a:pt x="32242" y="500821"/>
                    </a:cubicBezTo>
                    <a:cubicBezTo>
                      <a:pt x="32593" y="501134"/>
                      <a:pt x="32870" y="501577"/>
                      <a:pt x="33276" y="501855"/>
                    </a:cubicBezTo>
                    <a:cubicBezTo>
                      <a:pt x="33867" y="502334"/>
                      <a:pt x="34623" y="502611"/>
                      <a:pt x="35232" y="503054"/>
                    </a:cubicBezTo>
                    <a:cubicBezTo>
                      <a:pt x="38610" y="505472"/>
                      <a:pt x="42190" y="507631"/>
                      <a:pt x="45900" y="509532"/>
                    </a:cubicBezTo>
                    <a:cubicBezTo>
                      <a:pt x="47137" y="510123"/>
                      <a:pt x="48244" y="510805"/>
                      <a:pt x="49481" y="511359"/>
                    </a:cubicBezTo>
                    <a:cubicBezTo>
                      <a:pt x="53855" y="513389"/>
                      <a:pt x="58469" y="515013"/>
                      <a:pt x="63212" y="516416"/>
                    </a:cubicBezTo>
                    <a:cubicBezTo>
                      <a:pt x="64688" y="516859"/>
                      <a:pt x="66109" y="517339"/>
                      <a:pt x="67623" y="517726"/>
                    </a:cubicBezTo>
                    <a:cubicBezTo>
                      <a:pt x="72587" y="519000"/>
                      <a:pt x="77718" y="519959"/>
                      <a:pt x="82978" y="520661"/>
                    </a:cubicBezTo>
                    <a:cubicBezTo>
                      <a:pt x="84695" y="520901"/>
                      <a:pt x="86392" y="521215"/>
                      <a:pt x="88182" y="521418"/>
                    </a:cubicBezTo>
                    <a:cubicBezTo>
                      <a:pt x="93793" y="522008"/>
                      <a:pt x="99551" y="522285"/>
                      <a:pt x="105365" y="522377"/>
                    </a:cubicBezTo>
                    <a:cubicBezTo>
                      <a:pt x="106638" y="522414"/>
                      <a:pt x="107746" y="522617"/>
                      <a:pt x="109056" y="522617"/>
                    </a:cubicBezTo>
                    <a:lnTo>
                      <a:pt x="324936" y="522617"/>
                    </a:lnTo>
                    <a:lnTo>
                      <a:pt x="324936" y="430301"/>
                    </a:lnTo>
                    <a:lnTo>
                      <a:pt x="143754" y="430301"/>
                    </a:lnTo>
                    <a:lnTo>
                      <a:pt x="142590" y="43030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7439760-5040-4062-B340-96DF74117E80}"/>
                  </a:ext>
                </a:extLst>
              </p:cNvPr>
              <p:cNvSpPr/>
              <p:nvPr/>
            </p:nvSpPr>
            <p:spPr>
              <a:xfrm>
                <a:off x="10837831" y="5064048"/>
                <a:ext cx="421755" cy="529095"/>
              </a:xfrm>
              <a:custGeom>
                <a:avLst/>
                <a:gdLst>
                  <a:gd name="connsiteX0" fmla="*/ 19895 w 421755"/>
                  <a:gd name="connsiteY0" fmla="*/ 112120 h 529095"/>
                  <a:gd name="connsiteX1" fmla="*/ 24067 w 421755"/>
                  <a:gd name="connsiteY1" fmla="*/ 99828 h 529095"/>
                  <a:gd name="connsiteX2" fmla="*/ 19895 w 421755"/>
                  <a:gd name="connsiteY2" fmla="*/ 112120 h 529095"/>
                  <a:gd name="connsiteX3" fmla="*/ 12014 w 421755"/>
                  <a:gd name="connsiteY3" fmla="*/ 140856 h 529095"/>
                  <a:gd name="connsiteX4" fmla="*/ 15596 w 421755"/>
                  <a:gd name="connsiteY4" fmla="*/ 125500 h 529095"/>
                  <a:gd name="connsiteX5" fmla="*/ 12014 w 421755"/>
                  <a:gd name="connsiteY5" fmla="*/ 140856 h 529095"/>
                  <a:gd name="connsiteX6" fmla="*/ 6570 w 421755"/>
                  <a:gd name="connsiteY6" fmla="*/ 171087 h 529095"/>
                  <a:gd name="connsiteX7" fmla="*/ 8877 w 421755"/>
                  <a:gd name="connsiteY7" fmla="*/ 155289 h 529095"/>
                  <a:gd name="connsiteX8" fmla="*/ 6570 w 421755"/>
                  <a:gd name="connsiteY8" fmla="*/ 171087 h 529095"/>
                  <a:gd name="connsiteX9" fmla="*/ 3119 w 421755"/>
                  <a:gd name="connsiteY9" fmla="*/ 200838 h 529095"/>
                  <a:gd name="connsiteX10" fmla="*/ 4042 w 421755"/>
                  <a:gd name="connsiteY10" fmla="*/ 189506 h 529095"/>
                  <a:gd name="connsiteX11" fmla="*/ 3119 w 421755"/>
                  <a:gd name="connsiteY11" fmla="*/ 200838 h 529095"/>
                  <a:gd name="connsiteX12" fmla="*/ 30470 w 421755"/>
                  <a:gd name="connsiteY12" fmla="*/ 85673 h 529095"/>
                  <a:gd name="connsiteX13" fmla="*/ 34254 w 421755"/>
                  <a:gd name="connsiteY13" fmla="*/ 77755 h 529095"/>
                  <a:gd name="connsiteX14" fmla="*/ 30470 w 421755"/>
                  <a:gd name="connsiteY14" fmla="*/ 85673 h 529095"/>
                  <a:gd name="connsiteX15" fmla="*/ 46158 w 421755"/>
                  <a:gd name="connsiteY15" fmla="*/ 58912 h 529095"/>
                  <a:gd name="connsiteX16" fmla="*/ 44921 w 421755"/>
                  <a:gd name="connsiteY16" fmla="*/ 60868 h 529095"/>
                  <a:gd name="connsiteX17" fmla="*/ 46158 w 421755"/>
                  <a:gd name="connsiteY17" fmla="*/ 58912 h 529095"/>
                  <a:gd name="connsiteX18" fmla="*/ 309008 w 421755"/>
                  <a:gd name="connsiteY18" fmla="*/ 11443 h 529095"/>
                  <a:gd name="connsiteX19" fmla="*/ 311629 w 421755"/>
                  <a:gd name="connsiteY19" fmla="*/ 12200 h 529095"/>
                  <a:gd name="connsiteX20" fmla="*/ 309008 w 421755"/>
                  <a:gd name="connsiteY20" fmla="*/ 11443 h 529095"/>
                  <a:gd name="connsiteX21" fmla="*/ 121643 w 421755"/>
                  <a:gd name="connsiteY21" fmla="*/ 521196 h 529095"/>
                  <a:gd name="connsiteX22" fmla="*/ 120443 w 421755"/>
                  <a:gd name="connsiteY22" fmla="*/ 520845 h 529095"/>
                  <a:gd name="connsiteX23" fmla="*/ 121643 w 421755"/>
                  <a:gd name="connsiteY23" fmla="*/ 521196 h 529095"/>
                  <a:gd name="connsiteX24" fmla="*/ 86558 w 421755"/>
                  <a:gd name="connsiteY24" fmla="*/ 508702 h 529095"/>
                  <a:gd name="connsiteX25" fmla="*/ 85008 w 421755"/>
                  <a:gd name="connsiteY25" fmla="*/ 507779 h 529095"/>
                  <a:gd name="connsiteX26" fmla="*/ 86558 w 421755"/>
                  <a:gd name="connsiteY26" fmla="*/ 508702 h 529095"/>
                  <a:gd name="connsiteX27" fmla="*/ 103556 w 421755"/>
                  <a:gd name="connsiteY27" fmla="*/ 515899 h 529095"/>
                  <a:gd name="connsiteX28" fmla="*/ 100087 w 421755"/>
                  <a:gd name="connsiteY28" fmla="*/ 514460 h 529095"/>
                  <a:gd name="connsiteX29" fmla="*/ 103556 w 421755"/>
                  <a:gd name="connsiteY29" fmla="*/ 515899 h 529095"/>
                  <a:gd name="connsiteX30" fmla="*/ 106971 w 421755"/>
                  <a:gd name="connsiteY30" fmla="*/ 13842 h 529095"/>
                  <a:gd name="connsiteX31" fmla="*/ 107045 w 421755"/>
                  <a:gd name="connsiteY31" fmla="*/ 13768 h 529095"/>
                  <a:gd name="connsiteX32" fmla="*/ 106971 w 421755"/>
                  <a:gd name="connsiteY32" fmla="*/ 13842 h 529095"/>
                  <a:gd name="connsiteX33" fmla="*/ 291863 w 421755"/>
                  <a:gd name="connsiteY33" fmla="*/ 412731 h 529095"/>
                  <a:gd name="connsiteX34" fmla="*/ 288964 w 421755"/>
                  <a:gd name="connsiteY34" fmla="*/ 415554 h 529095"/>
                  <a:gd name="connsiteX35" fmla="*/ 284111 w 421755"/>
                  <a:gd name="connsiteY35" fmla="*/ 419762 h 529095"/>
                  <a:gd name="connsiteX36" fmla="*/ 281453 w 421755"/>
                  <a:gd name="connsiteY36" fmla="*/ 421663 h 529095"/>
                  <a:gd name="connsiteX37" fmla="*/ 275916 w 421755"/>
                  <a:gd name="connsiteY37" fmla="*/ 425041 h 529095"/>
                  <a:gd name="connsiteX38" fmla="*/ 271653 w 421755"/>
                  <a:gd name="connsiteY38" fmla="*/ 427145 h 529095"/>
                  <a:gd name="connsiteX39" fmla="*/ 267390 w 421755"/>
                  <a:gd name="connsiteY39" fmla="*/ 428898 h 529095"/>
                  <a:gd name="connsiteX40" fmla="*/ 259398 w 421755"/>
                  <a:gd name="connsiteY40" fmla="*/ 431556 h 529095"/>
                  <a:gd name="connsiteX41" fmla="*/ 257811 w 421755"/>
                  <a:gd name="connsiteY41" fmla="*/ 431999 h 529095"/>
                  <a:gd name="connsiteX42" fmla="*/ 210914 w 421755"/>
                  <a:gd name="connsiteY42" fmla="*/ 436816 h 529095"/>
                  <a:gd name="connsiteX43" fmla="*/ 169222 w 421755"/>
                  <a:gd name="connsiteY43" fmla="*/ 433881 h 529095"/>
                  <a:gd name="connsiteX44" fmla="*/ 168872 w 421755"/>
                  <a:gd name="connsiteY44" fmla="*/ 433844 h 529095"/>
                  <a:gd name="connsiteX45" fmla="*/ 158297 w 421755"/>
                  <a:gd name="connsiteY45" fmla="*/ 431334 h 529095"/>
                  <a:gd name="connsiteX46" fmla="*/ 157134 w 421755"/>
                  <a:gd name="connsiteY46" fmla="*/ 431020 h 529095"/>
                  <a:gd name="connsiteX47" fmla="*/ 122216 w 421755"/>
                  <a:gd name="connsiteY47" fmla="*/ 406197 h 529095"/>
                  <a:gd name="connsiteX48" fmla="*/ 108540 w 421755"/>
                  <a:gd name="connsiteY48" fmla="*/ 372626 h 529095"/>
                  <a:gd name="connsiteX49" fmla="*/ 108540 w 421755"/>
                  <a:gd name="connsiteY49" fmla="*/ 372589 h 529095"/>
                  <a:gd name="connsiteX50" fmla="*/ 100622 w 421755"/>
                  <a:gd name="connsiteY50" fmla="*/ 268534 h 529095"/>
                  <a:gd name="connsiteX51" fmla="*/ 126756 w 421755"/>
                  <a:gd name="connsiteY51" fmla="*/ 118100 h 529095"/>
                  <a:gd name="connsiteX52" fmla="*/ 210914 w 421755"/>
                  <a:gd name="connsiteY52" fmla="*/ 92372 h 529095"/>
                  <a:gd name="connsiteX53" fmla="*/ 295830 w 421755"/>
                  <a:gd name="connsiteY53" fmla="*/ 119465 h 529095"/>
                  <a:gd name="connsiteX54" fmla="*/ 321170 w 421755"/>
                  <a:gd name="connsiteY54" fmla="*/ 268553 h 529095"/>
                  <a:gd name="connsiteX55" fmla="*/ 297694 w 421755"/>
                  <a:gd name="connsiteY55" fmla="*/ 405385 h 529095"/>
                  <a:gd name="connsiteX56" fmla="*/ 294594 w 421755"/>
                  <a:gd name="connsiteY56" fmla="*/ 409408 h 529095"/>
                  <a:gd name="connsiteX57" fmla="*/ 291863 w 421755"/>
                  <a:gd name="connsiteY57" fmla="*/ 412731 h 529095"/>
                  <a:gd name="connsiteX58" fmla="*/ 390306 w 421755"/>
                  <a:gd name="connsiteY58" fmla="*/ 81741 h 529095"/>
                  <a:gd name="connsiteX59" fmla="*/ 388590 w 421755"/>
                  <a:gd name="connsiteY59" fmla="*/ 78050 h 529095"/>
                  <a:gd name="connsiteX60" fmla="*/ 390306 w 421755"/>
                  <a:gd name="connsiteY60" fmla="*/ 81741 h 529095"/>
                  <a:gd name="connsiteX61" fmla="*/ 400882 w 421755"/>
                  <a:gd name="connsiteY61" fmla="*/ 107322 h 529095"/>
                  <a:gd name="connsiteX62" fmla="*/ 398575 w 421755"/>
                  <a:gd name="connsiteY62" fmla="*/ 100327 h 529095"/>
                  <a:gd name="connsiteX63" fmla="*/ 400882 w 421755"/>
                  <a:gd name="connsiteY63" fmla="*/ 107322 h 529095"/>
                  <a:gd name="connsiteX64" fmla="*/ 414650 w 421755"/>
                  <a:gd name="connsiteY64" fmla="*/ 165384 h 529095"/>
                  <a:gd name="connsiteX65" fmla="*/ 413265 w 421755"/>
                  <a:gd name="connsiteY65" fmla="*/ 155953 h 529095"/>
                  <a:gd name="connsiteX66" fmla="*/ 414650 w 421755"/>
                  <a:gd name="connsiteY66" fmla="*/ 165384 h 529095"/>
                  <a:gd name="connsiteX67" fmla="*/ 418267 w 421755"/>
                  <a:gd name="connsiteY67" fmla="*/ 194471 h 529095"/>
                  <a:gd name="connsiteX68" fmla="*/ 417953 w 421755"/>
                  <a:gd name="connsiteY68" fmla="*/ 189967 h 529095"/>
                  <a:gd name="connsiteX69" fmla="*/ 418267 w 421755"/>
                  <a:gd name="connsiteY69" fmla="*/ 194471 h 529095"/>
                  <a:gd name="connsiteX70" fmla="*/ 408928 w 421755"/>
                  <a:gd name="connsiteY70" fmla="*/ 135430 h 529095"/>
                  <a:gd name="connsiteX71" fmla="*/ 406825 w 421755"/>
                  <a:gd name="connsiteY71" fmla="*/ 126165 h 529095"/>
                  <a:gd name="connsiteX72" fmla="*/ 408928 w 421755"/>
                  <a:gd name="connsiteY72" fmla="*/ 135430 h 529095"/>
                  <a:gd name="connsiteX73" fmla="*/ 413690 w 421755"/>
                  <a:gd name="connsiteY73" fmla="*/ 375136 h 529095"/>
                  <a:gd name="connsiteX74" fmla="*/ 414170 w 421755"/>
                  <a:gd name="connsiteY74" fmla="*/ 371869 h 529095"/>
                  <a:gd name="connsiteX75" fmla="*/ 413690 w 421755"/>
                  <a:gd name="connsiteY75" fmla="*/ 375136 h 529095"/>
                  <a:gd name="connsiteX76" fmla="*/ 407489 w 421755"/>
                  <a:gd name="connsiteY76" fmla="*/ 403687 h 529095"/>
                  <a:gd name="connsiteX77" fmla="*/ 408412 w 421755"/>
                  <a:gd name="connsiteY77" fmla="*/ 399553 h 529095"/>
                  <a:gd name="connsiteX78" fmla="*/ 407489 w 421755"/>
                  <a:gd name="connsiteY78" fmla="*/ 403687 h 529095"/>
                  <a:gd name="connsiteX79" fmla="*/ 399534 w 421755"/>
                  <a:gd name="connsiteY79" fmla="*/ 428676 h 529095"/>
                  <a:gd name="connsiteX80" fmla="*/ 400457 w 421755"/>
                  <a:gd name="connsiteY80" fmla="*/ 425963 h 529095"/>
                  <a:gd name="connsiteX81" fmla="*/ 399534 w 421755"/>
                  <a:gd name="connsiteY81" fmla="*/ 428676 h 529095"/>
                  <a:gd name="connsiteX82" fmla="*/ 389863 w 421755"/>
                  <a:gd name="connsiteY82" fmla="*/ 450362 h 529095"/>
                  <a:gd name="connsiteX83" fmla="*/ 389900 w 421755"/>
                  <a:gd name="connsiteY83" fmla="*/ 450251 h 529095"/>
                  <a:gd name="connsiteX84" fmla="*/ 389863 w 421755"/>
                  <a:gd name="connsiteY84" fmla="*/ 450362 h 529095"/>
                  <a:gd name="connsiteX85" fmla="*/ 398187 w 421755"/>
                  <a:gd name="connsiteY85" fmla="*/ 432331 h 529095"/>
                  <a:gd name="connsiteX86" fmla="*/ 398814 w 421755"/>
                  <a:gd name="connsiteY86" fmla="*/ 430891 h 529095"/>
                  <a:gd name="connsiteX87" fmla="*/ 406806 w 421755"/>
                  <a:gd name="connsiteY87" fmla="*/ 406622 h 529095"/>
                  <a:gd name="connsiteX88" fmla="*/ 406843 w 421755"/>
                  <a:gd name="connsiteY88" fmla="*/ 406418 h 529095"/>
                  <a:gd name="connsiteX89" fmla="*/ 421755 w 421755"/>
                  <a:gd name="connsiteY89" fmla="*/ 268516 h 529095"/>
                  <a:gd name="connsiteX90" fmla="*/ 406160 w 421755"/>
                  <a:gd name="connsiteY90" fmla="*/ 123452 h 529095"/>
                  <a:gd name="connsiteX91" fmla="*/ 405846 w 421755"/>
                  <a:gd name="connsiteY91" fmla="*/ 122455 h 529095"/>
                  <a:gd name="connsiteX92" fmla="*/ 397855 w 421755"/>
                  <a:gd name="connsiteY92" fmla="*/ 98112 h 529095"/>
                  <a:gd name="connsiteX93" fmla="*/ 396748 w 421755"/>
                  <a:gd name="connsiteY93" fmla="*/ 95639 h 529095"/>
                  <a:gd name="connsiteX94" fmla="*/ 387797 w 421755"/>
                  <a:gd name="connsiteY94" fmla="*/ 76260 h 529095"/>
                  <a:gd name="connsiteX95" fmla="*/ 386117 w 421755"/>
                  <a:gd name="connsiteY95" fmla="*/ 73603 h 529095"/>
                  <a:gd name="connsiteX96" fmla="*/ 362844 w 421755"/>
                  <a:gd name="connsiteY96" fmla="*/ 42412 h 529095"/>
                  <a:gd name="connsiteX97" fmla="*/ 355812 w 421755"/>
                  <a:gd name="connsiteY97" fmla="*/ 36487 h 529095"/>
                  <a:gd name="connsiteX98" fmla="*/ 359780 w 421755"/>
                  <a:gd name="connsiteY98" fmla="*/ 40031 h 529095"/>
                  <a:gd name="connsiteX99" fmla="*/ 349758 w 421755"/>
                  <a:gd name="connsiteY99" fmla="*/ 31597 h 529095"/>
                  <a:gd name="connsiteX100" fmla="*/ 351420 w 421755"/>
                  <a:gd name="connsiteY100" fmla="*/ 32796 h 529095"/>
                  <a:gd name="connsiteX101" fmla="*/ 344850 w 421755"/>
                  <a:gd name="connsiteY101" fmla="*/ 28182 h 529095"/>
                  <a:gd name="connsiteX102" fmla="*/ 345772 w 421755"/>
                  <a:gd name="connsiteY102" fmla="*/ 28810 h 529095"/>
                  <a:gd name="connsiteX103" fmla="*/ 334348 w 421755"/>
                  <a:gd name="connsiteY103" fmla="*/ 21926 h 529095"/>
                  <a:gd name="connsiteX104" fmla="*/ 336821 w 421755"/>
                  <a:gd name="connsiteY104" fmla="*/ 23236 h 529095"/>
                  <a:gd name="connsiteX105" fmla="*/ 329826 w 421755"/>
                  <a:gd name="connsiteY105" fmla="*/ 19490 h 529095"/>
                  <a:gd name="connsiteX106" fmla="*/ 330270 w 421755"/>
                  <a:gd name="connsiteY106" fmla="*/ 19730 h 529095"/>
                  <a:gd name="connsiteX107" fmla="*/ 320322 w 421755"/>
                  <a:gd name="connsiteY107" fmla="*/ 15466 h 529095"/>
                  <a:gd name="connsiteX108" fmla="*/ 322831 w 421755"/>
                  <a:gd name="connsiteY108" fmla="*/ 16426 h 529095"/>
                  <a:gd name="connsiteX109" fmla="*/ 296181 w 421755"/>
                  <a:gd name="connsiteY109" fmla="*/ 7512 h 529095"/>
                  <a:gd name="connsiteX110" fmla="*/ 210896 w 421755"/>
                  <a:gd name="connsiteY110" fmla="*/ 0 h 529095"/>
                  <a:gd name="connsiteX111" fmla="*/ 60222 w 421755"/>
                  <a:gd name="connsiteY111" fmla="*/ 42393 h 529095"/>
                  <a:gd name="connsiteX112" fmla="*/ 35288 w 421755"/>
                  <a:gd name="connsiteY112" fmla="*/ 75614 h 529095"/>
                  <a:gd name="connsiteX113" fmla="*/ 35047 w 421755"/>
                  <a:gd name="connsiteY113" fmla="*/ 76057 h 529095"/>
                  <a:gd name="connsiteX114" fmla="*/ 0 w 421755"/>
                  <a:gd name="connsiteY114" fmla="*/ 268497 h 529095"/>
                  <a:gd name="connsiteX115" fmla="*/ 8434 w 421755"/>
                  <a:gd name="connsiteY115" fmla="*/ 380303 h 529095"/>
                  <a:gd name="connsiteX116" fmla="*/ 9265 w 421755"/>
                  <a:gd name="connsiteY116" fmla="*/ 384124 h 529095"/>
                  <a:gd name="connsiteX117" fmla="*/ 14710 w 421755"/>
                  <a:gd name="connsiteY117" fmla="*/ 408633 h 529095"/>
                  <a:gd name="connsiteX118" fmla="*/ 16702 w 421755"/>
                  <a:gd name="connsiteY118" fmla="*/ 414927 h 529095"/>
                  <a:gd name="connsiteX119" fmla="*/ 22756 w 421755"/>
                  <a:gd name="connsiteY119" fmla="*/ 433420 h 529095"/>
                  <a:gd name="connsiteX120" fmla="*/ 25709 w 421755"/>
                  <a:gd name="connsiteY120" fmla="*/ 440027 h 529095"/>
                  <a:gd name="connsiteX121" fmla="*/ 32593 w 421755"/>
                  <a:gd name="connsiteY121" fmla="*/ 454902 h 529095"/>
                  <a:gd name="connsiteX122" fmla="*/ 35657 w 421755"/>
                  <a:gd name="connsiteY122" fmla="*/ 459830 h 529095"/>
                  <a:gd name="connsiteX123" fmla="*/ 57066 w 421755"/>
                  <a:gd name="connsiteY123" fmla="*/ 487957 h 529095"/>
                  <a:gd name="connsiteX124" fmla="*/ 210933 w 421755"/>
                  <a:gd name="connsiteY124" fmla="*/ 529096 h 529095"/>
                  <a:gd name="connsiteX125" fmla="*/ 250558 w 421755"/>
                  <a:gd name="connsiteY125" fmla="*/ 527619 h 529095"/>
                  <a:gd name="connsiteX126" fmla="*/ 261927 w 421755"/>
                  <a:gd name="connsiteY126" fmla="*/ 526659 h 529095"/>
                  <a:gd name="connsiteX127" fmla="*/ 274772 w 421755"/>
                  <a:gd name="connsiteY127" fmla="*/ 525109 h 529095"/>
                  <a:gd name="connsiteX128" fmla="*/ 297252 w 421755"/>
                  <a:gd name="connsiteY128" fmla="*/ 520901 h 529095"/>
                  <a:gd name="connsiteX129" fmla="*/ 301478 w 421755"/>
                  <a:gd name="connsiteY129" fmla="*/ 519757 h 529095"/>
                  <a:gd name="connsiteX130" fmla="*/ 304431 w 421755"/>
                  <a:gd name="connsiteY130" fmla="*/ 518834 h 529095"/>
                  <a:gd name="connsiteX131" fmla="*/ 311869 w 421755"/>
                  <a:gd name="connsiteY131" fmla="*/ 516564 h 529095"/>
                  <a:gd name="connsiteX132" fmla="*/ 319103 w 421755"/>
                  <a:gd name="connsiteY132" fmla="*/ 514054 h 529095"/>
                  <a:gd name="connsiteX133" fmla="*/ 325582 w 421755"/>
                  <a:gd name="connsiteY133" fmla="*/ 511544 h 529095"/>
                  <a:gd name="connsiteX134" fmla="*/ 322167 w 421755"/>
                  <a:gd name="connsiteY134" fmla="*/ 512688 h 529095"/>
                  <a:gd name="connsiteX135" fmla="*/ 349168 w 421755"/>
                  <a:gd name="connsiteY135" fmla="*/ 498126 h 529095"/>
                  <a:gd name="connsiteX136" fmla="*/ 347618 w 421755"/>
                  <a:gd name="connsiteY136" fmla="*/ 499400 h 529095"/>
                  <a:gd name="connsiteX137" fmla="*/ 349685 w 421755"/>
                  <a:gd name="connsiteY137" fmla="*/ 497812 h 529095"/>
                  <a:gd name="connsiteX138" fmla="*/ 351346 w 421755"/>
                  <a:gd name="connsiteY138" fmla="*/ 496502 h 529095"/>
                  <a:gd name="connsiteX139" fmla="*/ 361441 w 421755"/>
                  <a:gd name="connsiteY139" fmla="*/ 487994 h 529095"/>
                  <a:gd name="connsiteX140" fmla="*/ 358729 w 421755"/>
                  <a:gd name="connsiteY140" fmla="*/ 490227 h 529095"/>
                  <a:gd name="connsiteX141" fmla="*/ 362420 w 421755"/>
                  <a:gd name="connsiteY141" fmla="*/ 487090 h 529095"/>
                  <a:gd name="connsiteX142" fmla="*/ 361423 w 421755"/>
                  <a:gd name="connsiteY142" fmla="*/ 488013 h 529095"/>
                  <a:gd name="connsiteX143" fmla="*/ 364727 w 421755"/>
                  <a:gd name="connsiteY143" fmla="*/ 485263 h 529095"/>
                  <a:gd name="connsiteX144" fmla="*/ 388443 w 421755"/>
                  <a:gd name="connsiteY144" fmla="*/ 453075 h 529095"/>
                  <a:gd name="connsiteX145" fmla="*/ 389033 w 421755"/>
                  <a:gd name="connsiteY145" fmla="*/ 452115 h 529095"/>
                  <a:gd name="connsiteX146" fmla="*/ 398187 w 421755"/>
                  <a:gd name="connsiteY146" fmla="*/ 432331 h 52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1755" h="529095">
                    <a:moveTo>
                      <a:pt x="19895" y="112120"/>
                    </a:moveTo>
                    <a:cubicBezTo>
                      <a:pt x="21242" y="108023"/>
                      <a:pt x="22554" y="103686"/>
                      <a:pt x="24067" y="99828"/>
                    </a:cubicBezTo>
                    <a:cubicBezTo>
                      <a:pt x="22572" y="103704"/>
                      <a:pt x="21242" y="107986"/>
                      <a:pt x="19895" y="112120"/>
                    </a:cubicBezTo>
                    <a:moveTo>
                      <a:pt x="12014" y="140856"/>
                    </a:moveTo>
                    <a:cubicBezTo>
                      <a:pt x="13215" y="135688"/>
                      <a:pt x="14284" y="130355"/>
                      <a:pt x="15596" y="125500"/>
                    </a:cubicBezTo>
                    <a:cubicBezTo>
                      <a:pt x="14284" y="130299"/>
                      <a:pt x="13215" y="135670"/>
                      <a:pt x="12014" y="140856"/>
                    </a:cubicBezTo>
                    <a:moveTo>
                      <a:pt x="6570" y="171087"/>
                    </a:moveTo>
                    <a:cubicBezTo>
                      <a:pt x="7327" y="165790"/>
                      <a:pt x="7955" y="160309"/>
                      <a:pt x="8877" y="155289"/>
                    </a:cubicBezTo>
                    <a:cubicBezTo>
                      <a:pt x="8010" y="160253"/>
                      <a:pt x="7327" y="165790"/>
                      <a:pt x="6570" y="171087"/>
                    </a:cubicBezTo>
                    <a:moveTo>
                      <a:pt x="3119" y="200838"/>
                    </a:moveTo>
                    <a:cubicBezTo>
                      <a:pt x="3433" y="197091"/>
                      <a:pt x="3636" y="193123"/>
                      <a:pt x="4042" y="189506"/>
                    </a:cubicBezTo>
                    <a:cubicBezTo>
                      <a:pt x="3636" y="193068"/>
                      <a:pt x="3433" y="197128"/>
                      <a:pt x="3119" y="200838"/>
                    </a:cubicBezTo>
                    <a:moveTo>
                      <a:pt x="30470" y="85673"/>
                    </a:moveTo>
                    <a:cubicBezTo>
                      <a:pt x="31782" y="83052"/>
                      <a:pt x="32888" y="80228"/>
                      <a:pt x="34254" y="77755"/>
                    </a:cubicBezTo>
                    <a:cubicBezTo>
                      <a:pt x="32907" y="80228"/>
                      <a:pt x="31745" y="83052"/>
                      <a:pt x="30470" y="85673"/>
                    </a:cubicBezTo>
                    <a:moveTo>
                      <a:pt x="46158" y="58912"/>
                    </a:moveTo>
                    <a:cubicBezTo>
                      <a:pt x="45715" y="59502"/>
                      <a:pt x="45365" y="60222"/>
                      <a:pt x="44921" y="60868"/>
                    </a:cubicBezTo>
                    <a:cubicBezTo>
                      <a:pt x="45346" y="60222"/>
                      <a:pt x="45715" y="59502"/>
                      <a:pt x="46158" y="58912"/>
                    </a:cubicBezTo>
                    <a:moveTo>
                      <a:pt x="309008" y="11443"/>
                    </a:moveTo>
                    <a:cubicBezTo>
                      <a:pt x="309875" y="11683"/>
                      <a:pt x="310798" y="11922"/>
                      <a:pt x="311629" y="12200"/>
                    </a:cubicBezTo>
                    <a:cubicBezTo>
                      <a:pt x="310798" y="11922"/>
                      <a:pt x="309875" y="11738"/>
                      <a:pt x="309008" y="11443"/>
                    </a:cubicBezTo>
                    <a:moveTo>
                      <a:pt x="121643" y="521196"/>
                    </a:moveTo>
                    <a:cubicBezTo>
                      <a:pt x="121256" y="521085"/>
                      <a:pt x="120850" y="520956"/>
                      <a:pt x="120443" y="520845"/>
                    </a:cubicBezTo>
                    <a:cubicBezTo>
                      <a:pt x="120850" y="520956"/>
                      <a:pt x="121256" y="521085"/>
                      <a:pt x="121643" y="521196"/>
                    </a:cubicBezTo>
                    <a:moveTo>
                      <a:pt x="86558" y="508702"/>
                    </a:moveTo>
                    <a:cubicBezTo>
                      <a:pt x="86005" y="508424"/>
                      <a:pt x="85562" y="508074"/>
                      <a:pt x="85008" y="507779"/>
                    </a:cubicBezTo>
                    <a:cubicBezTo>
                      <a:pt x="85562" y="508074"/>
                      <a:pt x="86005" y="508424"/>
                      <a:pt x="86558" y="508702"/>
                    </a:cubicBezTo>
                    <a:moveTo>
                      <a:pt x="103556" y="515899"/>
                    </a:moveTo>
                    <a:cubicBezTo>
                      <a:pt x="102357" y="515493"/>
                      <a:pt x="101286" y="514939"/>
                      <a:pt x="100087" y="514460"/>
                    </a:cubicBezTo>
                    <a:cubicBezTo>
                      <a:pt x="101286" y="514958"/>
                      <a:pt x="102357" y="515512"/>
                      <a:pt x="103556" y="515899"/>
                    </a:cubicBezTo>
                    <a:moveTo>
                      <a:pt x="106971" y="13842"/>
                    </a:moveTo>
                    <a:cubicBezTo>
                      <a:pt x="107008" y="13805"/>
                      <a:pt x="107045" y="13805"/>
                      <a:pt x="107045" y="13768"/>
                    </a:cubicBezTo>
                    <a:cubicBezTo>
                      <a:pt x="107045" y="13805"/>
                      <a:pt x="107008" y="13805"/>
                      <a:pt x="106971" y="13842"/>
                    </a:cubicBezTo>
                    <a:moveTo>
                      <a:pt x="291863" y="412731"/>
                    </a:moveTo>
                    <a:cubicBezTo>
                      <a:pt x="290940" y="413727"/>
                      <a:pt x="289961" y="414595"/>
                      <a:pt x="288964" y="415554"/>
                    </a:cubicBezTo>
                    <a:cubicBezTo>
                      <a:pt x="287414" y="417031"/>
                      <a:pt x="285828" y="418452"/>
                      <a:pt x="284111" y="419762"/>
                    </a:cubicBezTo>
                    <a:cubicBezTo>
                      <a:pt x="283280" y="420390"/>
                      <a:pt x="282357" y="421036"/>
                      <a:pt x="281453" y="421663"/>
                    </a:cubicBezTo>
                    <a:cubicBezTo>
                      <a:pt x="279700" y="422863"/>
                      <a:pt x="277836" y="423970"/>
                      <a:pt x="275916" y="425041"/>
                    </a:cubicBezTo>
                    <a:cubicBezTo>
                      <a:pt x="274569" y="425761"/>
                      <a:pt x="273129" y="426480"/>
                      <a:pt x="271653" y="427145"/>
                    </a:cubicBezTo>
                    <a:cubicBezTo>
                      <a:pt x="270306" y="427772"/>
                      <a:pt x="268830" y="428344"/>
                      <a:pt x="267390" y="428898"/>
                    </a:cubicBezTo>
                    <a:cubicBezTo>
                      <a:pt x="264880" y="429858"/>
                      <a:pt x="262259" y="430762"/>
                      <a:pt x="259398" y="431556"/>
                    </a:cubicBezTo>
                    <a:cubicBezTo>
                      <a:pt x="258882" y="431722"/>
                      <a:pt x="258328" y="431869"/>
                      <a:pt x="257811" y="431999"/>
                    </a:cubicBezTo>
                    <a:cubicBezTo>
                      <a:pt x="245834" y="435099"/>
                      <a:pt x="230717" y="436816"/>
                      <a:pt x="210914" y="436816"/>
                    </a:cubicBezTo>
                    <a:cubicBezTo>
                      <a:pt x="195246" y="436816"/>
                      <a:pt x="181404" y="436096"/>
                      <a:pt x="169222" y="433881"/>
                    </a:cubicBezTo>
                    <a:cubicBezTo>
                      <a:pt x="169112" y="433881"/>
                      <a:pt x="168983" y="433881"/>
                      <a:pt x="168872" y="433844"/>
                    </a:cubicBezTo>
                    <a:cubicBezTo>
                      <a:pt x="165181" y="433162"/>
                      <a:pt x="161674" y="432294"/>
                      <a:pt x="158297" y="431334"/>
                    </a:cubicBezTo>
                    <a:cubicBezTo>
                      <a:pt x="157890" y="431224"/>
                      <a:pt x="157503" y="431131"/>
                      <a:pt x="157134" y="431020"/>
                    </a:cubicBezTo>
                    <a:cubicBezTo>
                      <a:pt x="142424" y="426573"/>
                      <a:pt x="130798" y="418932"/>
                      <a:pt x="122216" y="406197"/>
                    </a:cubicBezTo>
                    <a:cubicBezTo>
                      <a:pt x="116401" y="397560"/>
                      <a:pt x="111917" y="386745"/>
                      <a:pt x="108540" y="372626"/>
                    </a:cubicBezTo>
                    <a:lnTo>
                      <a:pt x="108540" y="372589"/>
                    </a:lnTo>
                    <a:cubicBezTo>
                      <a:pt x="103003" y="349002"/>
                      <a:pt x="100622" y="316058"/>
                      <a:pt x="100622" y="268534"/>
                    </a:cubicBezTo>
                    <a:cubicBezTo>
                      <a:pt x="100622" y="186866"/>
                      <a:pt x="108410" y="141890"/>
                      <a:pt x="126756" y="118100"/>
                    </a:cubicBezTo>
                    <a:cubicBezTo>
                      <a:pt x="145101" y="94273"/>
                      <a:pt x="174446" y="92372"/>
                      <a:pt x="210914" y="92372"/>
                    </a:cubicBezTo>
                    <a:cubicBezTo>
                      <a:pt x="252920" y="92372"/>
                      <a:pt x="278888" y="96673"/>
                      <a:pt x="295830" y="119465"/>
                    </a:cubicBezTo>
                    <a:cubicBezTo>
                      <a:pt x="313566" y="143329"/>
                      <a:pt x="321170" y="187919"/>
                      <a:pt x="321170" y="268553"/>
                    </a:cubicBezTo>
                    <a:cubicBezTo>
                      <a:pt x="321170" y="340789"/>
                      <a:pt x="314139" y="381725"/>
                      <a:pt x="297694" y="405385"/>
                    </a:cubicBezTo>
                    <a:cubicBezTo>
                      <a:pt x="296734" y="406769"/>
                      <a:pt x="295628" y="408098"/>
                      <a:pt x="294594" y="409408"/>
                    </a:cubicBezTo>
                    <a:cubicBezTo>
                      <a:pt x="293689" y="410498"/>
                      <a:pt x="292803" y="411697"/>
                      <a:pt x="291863" y="412731"/>
                    </a:cubicBezTo>
                    <a:moveTo>
                      <a:pt x="390306" y="81741"/>
                    </a:moveTo>
                    <a:cubicBezTo>
                      <a:pt x="389716" y="80542"/>
                      <a:pt x="389199" y="79195"/>
                      <a:pt x="388590" y="78050"/>
                    </a:cubicBezTo>
                    <a:cubicBezTo>
                      <a:pt x="389199" y="79195"/>
                      <a:pt x="389716" y="80542"/>
                      <a:pt x="390306" y="81741"/>
                    </a:cubicBezTo>
                    <a:moveTo>
                      <a:pt x="400882" y="107322"/>
                    </a:moveTo>
                    <a:cubicBezTo>
                      <a:pt x="400088" y="105015"/>
                      <a:pt x="399405" y="102504"/>
                      <a:pt x="398575" y="100327"/>
                    </a:cubicBezTo>
                    <a:cubicBezTo>
                      <a:pt x="399405" y="102504"/>
                      <a:pt x="400088" y="105015"/>
                      <a:pt x="400882" y="107322"/>
                    </a:cubicBezTo>
                    <a:moveTo>
                      <a:pt x="414650" y="165384"/>
                    </a:moveTo>
                    <a:cubicBezTo>
                      <a:pt x="414133" y="162320"/>
                      <a:pt x="413820" y="158943"/>
                      <a:pt x="413265" y="155953"/>
                    </a:cubicBezTo>
                    <a:cubicBezTo>
                      <a:pt x="413820" y="158943"/>
                      <a:pt x="414133" y="162283"/>
                      <a:pt x="414650" y="165384"/>
                    </a:cubicBezTo>
                    <a:moveTo>
                      <a:pt x="418267" y="194471"/>
                    </a:moveTo>
                    <a:cubicBezTo>
                      <a:pt x="418101" y="193031"/>
                      <a:pt x="418064" y="191407"/>
                      <a:pt x="417953" y="189967"/>
                    </a:cubicBezTo>
                    <a:cubicBezTo>
                      <a:pt x="418064" y="191407"/>
                      <a:pt x="418156" y="192994"/>
                      <a:pt x="418267" y="194471"/>
                    </a:cubicBezTo>
                    <a:moveTo>
                      <a:pt x="408928" y="135430"/>
                    </a:moveTo>
                    <a:cubicBezTo>
                      <a:pt x="408172" y="132403"/>
                      <a:pt x="407581" y="129063"/>
                      <a:pt x="406825" y="126165"/>
                    </a:cubicBezTo>
                    <a:cubicBezTo>
                      <a:pt x="407563" y="129118"/>
                      <a:pt x="408172" y="132366"/>
                      <a:pt x="408928" y="135430"/>
                    </a:cubicBezTo>
                    <a:moveTo>
                      <a:pt x="413690" y="375136"/>
                    </a:moveTo>
                    <a:cubicBezTo>
                      <a:pt x="413893" y="374102"/>
                      <a:pt x="413967" y="372940"/>
                      <a:pt x="414170" y="371869"/>
                    </a:cubicBezTo>
                    <a:cubicBezTo>
                      <a:pt x="413967" y="372940"/>
                      <a:pt x="413893" y="374102"/>
                      <a:pt x="413690" y="375136"/>
                    </a:cubicBezTo>
                    <a:moveTo>
                      <a:pt x="407489" y="403687"/>
                    </a:moveTo>
                    <a:cubicBezTo>
                      <a:pt x="407840" y="402377"/>
                      <a:pt x="408079" y="400864"/>
                      <a:pt x="408412" y="399553"/>
                    </a:cubicBezTo>
                    <a:cubicBezTo>
                      <a:pt x="408079" y="400919"/>
                      <a:pt x="407840" y="402377"/>
                      <a:pt x="407489" y="403687"/>
                    </a:cubicBezTo>
                    <a:moveTo>
                      <a:pt x="399534" y="428676"/>
                    </a:moveTo>
                    <a:cubicBezTo>
                      <a:pt x="399848" y="427846"/>
                      <a:pt x="400125" y="426849"/>
                      <a:pt x="400457" y="425963"/>
                    </a:cubicBezTo>
                    <a:cubicBezTo>
                      <a:pt x="400125" y="426849"/>
                      <a:pt x="399848" y="427846"/>
                      <a:pt x="399534" y="428676"/>
                    </a:cubicBezTo>
                    <a:moveTo>
                      <a:pt x="389863" y="450362"/>
                    </a:moveTo>
                    <a:cubicBezTo>
                      <a:pt x="389900" y="450325"/>
                      <a:pt x="389900" y="450288"/>
                      <a:pt x="389900" y="450251"/>
                    </a:cubicBezTo>
                    <a:cubicBezTo>
                      <a:pt x="389900" y="450270"/>
                      <a:pt x="389900" y="450307"/>
                      <a:pt x="389863" y="450362"/>
                    </a:cubicBezTo>
                    <a:moveTo>
                      <a:pt x="398187" y="432331"/>
                    </a:moveTo>
                    <a:cubicBezTo>
                      <a:pt x="398390" y="431851"/>
                      <a:pt x="398630" y="431408"/>
                      <a:pt x="398814" y="430891"/>
                    </a:cubicBezTo>
                    <a:cubicBezTo>
                      <a:pt x="401749" y="423343"/>
                      <a:pt x="404425" y="415222"/>
                      <a:pt x="406806" y="406622"/>
                    </a:cubicBezTo>
                    <a:cubicBezTo>
                      <a:pt x="406806" y="406548"/>
                      <a:pt x="406843" y="406511"/>
                      <a:pt x="406843" y="406418"/>
                    </a:cubicBezTo>
                    <a:cubicBezTo>
                      <a:pt x="416828" y="370190"/>
                      <a:pt x="421755" y="324788"/>
                      <a:pt x="421755" y="268516"/>
                    </a:cubicBezTo>
                    <a:cubicBezTo>
                      <a:pt x="421755" y="209051"/>
                      <a:pt x="416588" y="161324"/>
                      <a:pt x="406160" y="123452"/>
                    </a:cubicBezTo>
                    <a:cubicBezTo>
                      <a:pt x="406086" y="123102"/>
                      <a:pt x="405957" y="122824"/>
                      <a:pt x="405846" y="122455"/>
                    </a:cubicBezTo>
                    <a:cubicBezTo>
                      <a:pt x="403465" y="113855"/>
                      <a:pt x="400790" y="105716"/>
                      <a:pt x="397855" y="98112"/>
                    </a:cubicBezTo>
                    <a:cubicBezTo>
                      <a:pt x="397504" y="97245"/>
                      <a:pt x="397099" y="96525"/>
                      <a:pt x="396748" y="95639"/>
                    </a:cubicBezTo>
                    <a:cubicBezTo>
                      <a:pt x="393961" y="88829"/>
                      <a:pt x="391063" y="82277"/>
                      <a:pt x="387797" y="76260"/>
                    </a:cubicBezTo>
                    <a:cubicBezTo>
                      <a:pt x="387279" y="75300"/>
                      <a:pt x="386652" y="74507"/>
                      <a:pt x="386117" y="73603"/>
                    </a:cubicBezTo>
                    <a:cubicBezTo>
                      <a:pt x="379307" y="61662"/>
                      <a:pt x="371685" y="51123"/>
                      <a:pt x="362844" y="42412"/>
                    </a:cubicBezTo>
                    <a:cubicBezTo>
                      <a:pt x="360648" y="40271"/>
                      <a:pt x="358156" y="38481"/>
                      <a:pt x="355812" y="36487"/>
                    </a:cubicBezTo>
                    <a:cubicBezTo>
                      <a:pt x="357160" y="37632"/>
                      <a:pt x="358470" y="38831"/>
                      <a:pt x="359780" y="40031"/>
                    </a:cubicBezTo>
                    <a:cubicBezTo>
                      <a:pt x="356550" y="37041"/>
                      <a:pt x="353210" y="34180"/>
                      <a:pt x="349758" y="31597"/>
                    </a:cubicBezTo>
                    <a:cubicBezTo>
                      <a:pt x="350276" y="32003"/>
                      <a:pt x="350903" y="32353"/>
                      <a:pt x="351420" y="32796"/>
                    </a:cubicBezTo>
                    <a:cubicBezTo>
                      <a:pt x="349279" y="31172"/>
                      <a:pt x="347046" y="29659"/>
                      <a:pt x="344850" y="28182"/>
                    </a:cubicBezTo>
                    <a:cubicBezTo>
                      <a:pt x="345126" y="28385"/>
                      <a:pt x="345440" y="28625"/>
                      <a:pt x="345772" y="28810"/>
                    </a:cubicBezTo>
                    <a:cubicBezTo>
                      <a:pt x="342081" y="26300"/>
                      <a:pt x="338297" y="23993"/>
                      <a:pt x="334348" y="21926"/>
                    </a:cubicBezTo>
                    <a:cubicBezTo>
                      <a:pt x="335178" y="22369"/>
                      <a:pt x="336009" y="22756"/>
                      <a:pt x="336821" y="23236"/>
                    </a:cubicBezTo>
                    <a:cubicBezTo>
                      <a:pt x="334551" y="21926"/>
                      <a:pt x="332207" y="20653"/>
                      <a:pt x="329826" y="19490"/>
                    </a:cubicBezTo>
                    <a:cubicBezTo>
                      <a:pt x="329992" y="19563"/>
                      <a:pt x="330140" y="19656"/>
                      <a:pt x="330270" y="19730"/>
                    </a:cubicBezTo>
                    <a:cubicBezTo>
                      <a:pt x="327040" y="18142"/>
                      <a:pt x="323662" y="16832"/>
                      <a:pt x="320322" y="15466"/>
                    </a:cubicBezTo>
                    <a:cubicBezTo>
                      <a:pt x="321115" y="15780"/>
                      <a:pt x="322037" y="16094"/>
                      <a:pt x="322831" y="16426"/>
                    </a:cubicBezTo>
                    <a:cubicBezTo>
                      <a:pt x="314526" y="12919"/>
                      <a:pt x="305815" y="9782"/>
                      <a:pt x="296181" y="7512"/>
                    </a:cubicBezTo>
                    <a:cubicBezTo>
                      <a:pt x="273868" y="2270"/>
                      <a:pt x="248324" y="0"/>
                      <a:pt x="210896" y="0"/>
                    </a:cubicBezTo>
                    <a:cubicBezTo>
                      <a:pt x="146743" y="0"/>
                      <a:pt x="96543" y="7198"/>
                      <a:pt x="60222" y="42393"/>
                    </a:cubicBezTo>
                    <a:cubicBezTo>
                      <a:pt x="50717" y="51658"/>
                      <a:pt x="42523" y="62806"/>
                      <a:pt x="35288" y="75614"/>
                    </a:cubicBezTo>
                    <a:cubicBezTo>
                      <a:pt x="35214" y="75780"/>
                      <a:pt x="35121" y="75891"/>
                      <a:pt x="35047" y="76057"/>
                    </a:cubicBezTo>
                    <a:cubicBezTo>
                      <a:pt x="11350" y="118506"/>
                      <a:pt x="0" y="180942"/>
                      <a:pt x="0" y="268497"/>
                    </a:cubicBezTo>
                    <a:cubicBezTo>
                      <a:pt x="0" y="311979"/>
                      <a:pt x="2823" y="348965"/>
                      <a:pt x="8434" y="380303"/>
                    </a:cubicBezTo>
                    <a:cubicBezTo>
                      <a:pt x="8675" y="381614"/>
                      <a:pt x="8988" y="382814"/>
                      <a:pt x="9265" y="384124"/>
                    </a:cubicBezTo>
                    <a:cubicBezTo>
                      <a:pt x="10889" y="392669"/>
                      <a:pt x="12643" y="400956"/>
                      <a:pt x="14710" y="408633"/>
                    </a:cubicBezTo>
                    <a:cubicBezTo>
                      <a:pt x="15300" y="410867"/>
                      <a:pt x="16057" y="412768"/>
                      <a:pt x="16702" y="414927"/>
                    </a:cubicBezTo>
                    <a:cubicBezTo>
                      <a:pt x="18567" y="421331"/>
                      <a:pt x="20523" y="427661"/>
                      <a:pt x="22756" y="433420"/>
                    </a:cubicBezTo>
                    <a:cubicBezTo>
                      <a:pt x="23623" y="435764"/>
                      <a:pt x="24750" y="437794"/>
                      <a:pt x="25709" y="440027"/>
                    </a:cubicBezTo>
                    <a:cubicBezTo>
                      <a:pt x="27906" y="445158"/>
                      <a:pt x="30083" y="450288"/>
                      <a:pt x="32593" y="454902"/>
                    </a:cubicBezTo>
                    <a:cubicBezTo>
                      <a:pt x="33553" y="456656"/>
                      <a:pt x="34660" y="458132"/>
                      <a:pt x="35657" y="459830"/>
                    </a:cubicBezTo>
                    <a:cubicBezTo>
                      <a:pt x="41987" y="470535"/>
                      <a:pt x="48945" y="480113"/>
                      <a:pt x="57066" y="487957"/>
                    </a:cubicBezTo>
                    <a:cubicBezTo>
                      <a:pt x="92428" y="522211"/>
                      <a:pt x="142148" y="529096"/>
                      <a:pt x="210933" y="529096"/>
                    </a:cubicBezTo>
                    <a:cubicBezTo>
                      <a:pt x="224185" y="529096"/>
                      <a:pt x="237418" y="528579"/>
                      <a:pt x="250558" y="527619"/>
                    </a:cubicBezTo>
                    <a:cubicBezTo>
                      <a:pt x="254378" y="527342"/>
                      <a:pt x="258199" y="527028"/>
                      <a:pt x="261927" y="526659"/>
                    </a:cubicBezTo>
                    <a:cubicBezTo>
                      <a:pt x="266264" y="526216"/>
                      <a:pt x="270564" y="525736"/>
                      <a:pt x="274772" y="525109"/>
                    </a:cubicBezTo>
                    <a:cubicBezTo>
                      <a:pt x="282524" y="524002"/>
                      <a:pt x="290054" y="522636"/>
                      <a:pt x="297252" y="520901"/>
                    </a:cubicBezTo>
                    <a:cubicBezTo>
                      <a:pt x="298691" y="520550"/>
                      <a:pt x="300075" y="520107"/>
                      <a:pt x="301478" y="519757"/>
                    </a:cubicBezTo>
                    <a:cubicBezTo>
                      <a:pt x="302475" y="519480"/>
                      <a:pt x="303435" y="519129"/>
                      <a:pt x="304431" y="518834"/>
                    </a:cubicBezTo>
                    <a:cubicBezTo>
                      <a:pt x="307052" y="518114"/>
                      <a:pt x="309433" y="517320"/>
                      <a:pt x="311869" y="516564"/>
                    </a:cubicBezTo>
                    <a:cubicBezTo>
                      <a:pt x="314286" y="515770"/>
                      <a:pt x="316759" y="514976"/>
                      <a:pt x="319103" y="514054"/>
                    </a:cubicBezTo>
                    <a:cubicBezTo>
                      <a:pt x="321299" y="513223"/>
                      <a:pt x="323551" y="512430"/>
                      <a:pt x="325582" y="511544"/>
                    </a:cubicBezTo>
                    <a:cubicBezTo>
                      <a:pt x="324474" y="512024"/>
                      <a:pt x="323275" y="512263"/>
                      <a:pt x="322167" y="512688"/>
                    </a:cubicBezTo>
                    <a:cubicBezTo>
                      <a:pt x="331746" y="508757"/>
                      <a:pt x="340826" y="504051"/>
                      <a:pt x="349168" y="498126"/>
                    </a:cubicBezTo>
                    <a:cubicBezTo>
                      <a:pt x="348615" y="498532"/>
                      <a:pt x="348171" y="499049"/>
                      <a:pt x="347618" y="499400"/>
                    </a:cubicBezTo>
                    <a:cubicBezTo>
                      <a:pt x="348374" y="498883"/>
                      <a:pt x="348965" y="498329"/>
                      <a:pt x="349685" y="497812"/>
                    </a:cubicBezTo>
                    <a:cubicBezTo>
                      <a:pt x="350239" y="497406"/>
                      <a:pt x="350792" y="496945"/>
                      <a:pt x="351346" y="496502"/>
                    </a:cubicBezTo>
                    <a:cubicBezTo>
                      <a:pt x="355000" y="493715"/>
                      <a:pt x="358378" y="490891"/>
                      <a:pt x="361441" y="487994"/>
                    </a:cubicBezTo>
                    <a:cubicBezTo>
                      <a:pt x="360574" y="488788"/>
                      <a:pt x="359614" y="489470"/>
                      <a:pt x="358729" y="490227"/>
                    </a:cubicBezTo>
                    <a:cubicBezTo>
                      <a:pt x="359965" y="489157"/>
                      <a:pt x="361238" y="488197"/>
                      <a:pt x="362420" y="487090"/>
                    </a:cubicBezTo>
                    <a:cubicBezTo>
                      <a:pt x="362106" y="487403"/>
                      <a:pt x="361737" y="487680"/>
                      <a:pt x="361423" y="488013"/>
                    </a:cubicBezTo>
                    <a:cubicBezTo>
                      <a:pt x="362494" y="487016"/>
                      <a:pt x="363693" y="486296"/>
                      <a:pt x="364727" y="485263"/>
                    </a:cubicBezTo>
                    <a:cubicBezTo>
                      <a:pt x="373788" y="476274"/>
                      <a:pt x="381595" y="465496"/>
                      <a:pt x="388443" y="453075"/>
                    </a:cubicBezTo>
                    <a:cubicBezTo>
                      <a:pt x="388646" y="452762"/>
                      <a:pt x="388848" y="452485"/>
                      <a:pt x="389033" y="452115"/>
                    </a:cubicBezTo>
                    <a:cubicBezTo>
                      <a:pt x="392374" y="446025"/>
                      <a:pt x="395364" y="439344"/>
                      <a:pt x="398187" y="43233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9F6F8DA-D4F6-4C8F-9685-6982D2D571EF}"/>
                  </a:ext>
                </a:extLst>
              </p:cNvPr>
              <p:cNvSpPr/>
              <p:nvPr/>
            </p:nvSpPr>
            <p:spPr>
              <a:xfrm>
                <a:off x="11189269" y="5096845"/>
                <a:ext cx="4374" cy="3691"/>
              </a:xfrm>
              <a:custGeom>
                <a:avLst/>
                <a:gdLst>
                  <a:gd name="connsiteX0" fmla="*/ 0 w 4374"/>
                  <a:gd name="connsiteY0" fmla="*/ 0 h 3691"/>
                  <a:gd name="connsiteX1" fmla="*/ 4374 w 4374"/>
                  <a:gd name="connsiteY1" fmla="*/ 3691 h 3691"/>
                  <a:gd name="connsiteX2" fmla="*/ 0 w 4374"/>
                  <a:gd name="connsiteY2" fmla="*/ 0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4" h="3691">
                    <a:moveTo>
                      <a:pt x="0" y="0"/>
                    </a:moveTo>
                    <a:cubicBezTo>
                      <a:pt x="1513" y="1144"/>
                      <a:pt x="2934" y="2473"/>
                      <a:pt x="4374" y="3691"/>
                    </a:cubicBezTo>
                    <a:cubicBezTo>
                      <a:pt x="2934" y="2473"/>
                      <a:pt x="1495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05567B7-34F0-44B2-9021-01CCCCDBE3FA}"/>
                  </a:ext>
                </a:extLst>
              </p:cNvPr>
              <p:cNvSpPr/>
              <p:nvPr/>
            </p:nvSpPr>
            <p:spPr>
              <a:xfrm>
                <a:off x="11174689" y="5087303"/>
                <a:ext cx="7991" cy="4927"/>
              </a:xfrm>
              <a:custGeom>
                <a:avLst/>
                <a:gdLst>
                  <a:gd name="connsiteX0" fmla="*/ 0 w 7991"/>
                  <a:gd name="connsiteY0" fmla="*/ 0 h 4927"/>
                  <a:gd name="connsiteX1" fmla="*/ 7992 w 7991"/>
                  <a:gd name="connsiteY1" fmla="*/ 4928 h 4927"/>
                  <a:gd name="connsiteX2" fmla="*/ 0 w 7991"/>
                  <a:gd name="connsiteY2" fmla="*/ 0 h 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" h="4927">
                    <a:moveTo>
                      <a:pt x="0" y="0"/>
                    </a:moveTo>
                    <a:cubicBezTo>
                      <a:pt x="2749" y="1550"/>
                      <a:pt x="5408" y="3230"/>
                      <a:pt x="7992" y="4928"/>
                    </a:cubicBezTo>
                    <a:cubicBezTo>
                      <a:pt x="5500" y="3211"/>
                      <a:pt x="2786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111B817-E5FA-40FA-AA37-31E2E8502854}"/>
                  </a:ext>
                </a:extLst>
              </p:cNvPr>
              <p:cNvSpPr/>
              <p:nvPr/>
            </p:nvSpPr>
            <p:spPr>
              <a:xfrm>
                <a:off x="11160699" y="5080511"/>
                <a:ext cx="6957" cy="3063"/>
              </a:xfrm>
              <a:custGeom>
                <a:avLst/>
                <a:gdLst>
                  <a:gd name="connsiteX0" fmla="*/ 0 w 6957"/>
                  <a:gd name="connsiteY0" fmla="*/ 0 h 3063"/>
                  <a:gd name="connsiteX1" fmla="*/ 6958 w 6957"/>
                  <a:gd name="connsiteY1" fmla="*/ 3064 h 3063"/>
                  <a:gd name="connsiteX2" fmla="*/ 0 w 6957"/>
                  <a:gd name="connsiteY2" fmla="*/ 0 h 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7" h="3063">
                    <a:moveTo>
                      <a:pt x="0" y="0"/>
                    </a:moveTo>
                    <a:cubicBezTo>
                      <a:pt x="2344" y="996"/>
                      <a:pt x="4725" y="1956"/>
                      <a:pt x="6958" y="3064"/>
                    </a:cubicBezTo>
                    <a:cubicBezTo>
                      <a:pt x="4762" y="1993"/>
                      <a:pt x="2381" y="996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012BAD2-0770-4E0B-8D91-6BB4A0005061}"/>
                  </a:ext>
                </a:extLst>
              </p:cNvPr>
              <p:cNvSpPr/>
              <p:nvPr/>
            </p:nvSpPr>
            <p:spPr>
              <a:xfrm>
                <a:off x="11316523" y="5061963"/>
                <a:ext cx="380856" cy="532122"/>
              </a:xfrm>
              <a:custGeom>
                <a:avLst/>
                <a:gdLst>
                  <a:gd name="connsiteX0" fmla="*/ 156839 w 380856"/>
                  <a:gd name="connsiteY0" fmla="*/ 531605 h 532122"/>
                  <a:gd name="connsiteX1" fmla="*/ 167377 w 380856"/>
                  <a:gd name="connsiteY1" fmla="*/ 531771 h 532122"/>
                  <a:gd name="connsiteX2" fmla="*/ 160898 w 380856"/>
                  <a:gd name="connsiteY2" fmla="*/ 531882 h 532122"/>
                  <a:gd name="connsiteX3" fmla="*/ 156839 w 380856"/>
                  <a:gd name="connsiteY3" fmla="*/ 531605 h 532122"/>
                  <a:gd name="connsiteX4" fmla="*/ 127087 w 380856"/>
                  <a:gd name="connsiteY4" fmla="*/ 528947 h 532122"/>
                  <a:gd name="connsiteX5" fmla="*/ 134248 w 380856"/>
                  <a:gd name="connsiteY5" fmla="*/ 529981 h 532122"/>
                  <a:gd name="connsiteX6" fmla="*/ 127087 w 380856"/>
                  <a:gd name="connsiteY6" fmla="*/ 528947 h 532122"/>
                  <a:gd name="connsiteX7" fmla="*/ 101858 w 380856"/>
                  <a:gd name="connsiteY7" fmla="*/ 522580 h 532122"/>
                  <a:gd name="connsiteX8" fmla="*/ 105641 w 380856"/>
                  <a:gd name="connsiteY8" fmla="*/ 523688 h 532122"/>
                  <a:gd name="connsiteX9" fmla="*/ 101858 w 380856"/>
                  <a:gd name="connsiteY9" fmla="*/ 522580 h 532122"/>
                  <a:gd name="connsiteX10" fmla="*/ 76998 w 380856"/>
                  <a:gd name="connsiteY10" fmla="*/ 510326 h 532122"/>
                  <a:gd name="connsiteX11" fmla="*/ 79471 w 380856"/>
                  <a:gd name="connsiteY11" fmla="*/ 512005 h 532122"/>
                  <a:gd name="connsiteX12" fmla="*/ 76998 w 380856"/>
                  <a:gd name="connsiteY12" fmla="*/ 510326 h 532122"/>
                  <a:gd name="connsiteX13" fmla="*/ 2177 w 380856"/>
                  <a:gd name="connsiteY13" fmla="*/ 202332 h 532122"/>
                  <a:gd name="connsiteX14" fmla="*/ 2103 w 380856"/>
                  <a:gd name="connsiteY14" fmla="*/ 203292 h 532122"/>
                  <a:gd name="connsiteX15" fmla="*/ 2177 w 380856"/>
                  <a:gd name="connsiteY15" fmla="*/ 202332 h 532122"/>
                  <a:gd name="connsiteX16" fmla="*/ 5204 w 380856"/>
                  <a:gd name="connsiteY16" fmla="*/ 171622 h 532122"/>
                  <a:gd name="connsiteX17" fmla="*/ 4373 w 380856"/>
                  <a:gd name="connsiteY17" fmla="*/ 178137 h 532122"/>
                  <a:gd name="connsiteX18" fmla="*/ 5204 w 380856"/>
                  <a:gd name="connsiteY18" fmla="*/ 171622 h 532122"/>
                  <a:gd name="connsiteX19" fmla="*/ 9339 w 380856"/>
                  <a:gd name="connsiteY19" fmla="*/ 145119 h 532122"/>
                  <a:gd name="connsiteX20" fmla="*/ 7548 w 380856"/>
                  <a:gd name="connsiteY20" fmla="*/ 154753 h 532122"/>
                  <a:gd name="connsiteX21" fmla="*/ 9339 w 380856"/>
                  <a:gd name="connsiteY21" fmla="*/ 145119 h 532122"/>
                  <a:gd name="connsiteX22" fmla="*/ 14506 w 380856"/>
                  <a:gd name="connsiteY22" fmla="*/ 122382 h 532122"/>
                  <a:gd name="connsiteX23" fmla="*/ 11886 w 380856"/>
                  <a:gd name="connsiteY23" fmla="*/ 132569 h 532122"/>
                  <a:gd name="connsiteX24" fmla="*/ 14506 w 380856"/>
                  <a:gd name="connsiteY24" fmla="*/ 122382 h 532122"/>
                  <a:gd name="connsiteX25" fmla="*/ 20449 w 380856"/>
                  <a:gd name="connsiteY25" fmla="*/ 103076 h 532122"/>
                  <a:gd name="connsiteX26" fmla="*/ 17496 w 380856"/>
                  <a:gd name="connsiteY26" fmla="*/ 111511 h 532122"/>
                  <a:gd name="connsiteX27" fmla="*/ 20449 w 380856"/>
                  <a:gd name="connsiteY27" fmla="*/ 103076 h 532122"/>
                  <a:gd name="connsiteX28" fmla="*/ 26004 w 380856"/>
                  <a:gd name="connsiteY28" fmla="*/ 88681 h 532122"/>
                  <a:gd name="connsiteX29" fmla="*/ 24491 w 380856"/>
                  <a:gd name="connsiteY29" fmla="*/ 91948 h 532122"/>
                  <a:gd name="connsiteX30" fmla="*/ 26004 w 380856"/>
                  <a:gd name="connsiteY30" fmla="*/ 88681 h 532122"/>
                  <a:gd name="connsiteX31" fmla="*/ 56161 w 380856"/>
                  <a:gd name="connsiteY31" fmla="*/ 42061 h 532122"/>
                  <a:gd name="connsiteX32" fmla="*/ 55995 w 380856"/>
                  <a:gd name="connsiteY32" fmla="*/ 42227 h 532122"/>
                  <a:gd name="connsiteX33" fmla="*/ 56161 w 380856"/>
                  <a:gd name="connsiteY33" fmla="*/ 42061 h 532122"/>
                  <a:gd name="connsiteX34" fmla="*/ 71867 w 380856"/>
                  <a:gd name="connsiteY34" fmla="*/ 28459 h 532122"/>
                  <a:gd name="connsiteX35" fmla="*/ 70353 w 380856"/>
                  <a:gd name="connsiteY35" fmla="*/ 29456 h 532122"/>
                  <a:gd name="connsiteX36" fmla="*/ 71867 w 380856"/>
                  <a:gd name="connsiteY36" fmla="*/ 28459 h 532122"/>
                  <a:gd name="connsiteX37" fmla="*/ 89142 w 380856"/>
                  <a:gd name="connsiteY37" fmla="*/ 17810 h 532122"/>
                  <a:gd name="connsiteX38" fmla="*/ 86632 w 380856"/>
                  <a:gd name="connsiteY38" fmla="*/ 19010 h 532122"/>
                  <a:gd name="connsiteX39" fmla="*/ 89142 w 380856"/>
                  <a:gd name="connsiteY39" fmla="*/ 17810 h 532122"/>
                  <a:gd name="connsiteX40" fmla="*/ 107672 w 380856"/>
                  <a:gd name="connsiteY40" fmla="*/ 9929 h 532122"/>
                  <a:gd name="connsiteX41" fmla="*/ 104885 w 380856"/>
                  <a:gd name="connsiteY41" fmla="*/ 10760 h 532122"/>
                  <a:gd name="connsiteX42" fmla="*/ 107672 w 380856"/>
                  <a:gd name="connsiteY42" fmla="*/ 9929 h 532122"/>
                  <a:gd name="connsiteX43" fmla="*/ 126497 w 380856"/>
                  <a:gd name="connsiteY43" fmla="*/ 4669 h 532122"/>
                  <a:gd name="connsiteX44" fmla="*/ 125224 w 380856"/>
                  <a:gd name="connsiteY44" fmla="*/ 4872 h 532122"/>
                  <a:gd name="connsiteX45" fmla="*/ 126497 w 380856"/>
                  <a:gd name="connsiteY45" fmla="*/ 4669 h 532122"/>
                  <a:gd name="connsiteX46" fmla="*/ 304210 w 380856"/>
                  <a:gd name="connsiteY46" fmla="*/ 232010 h 532122"/>
                  <a:gd name="connsiteX47" fmla="*/ 322629 w 380856"/>
                  <a:gd name="connsiteY47" fmla="*/ 231567 h 532122"/>
                  <a:gd name="connsiteX48" fmla="*/ 304210 w 380856"/>
                  <a:gd name="connsiteY48" fmla="*/ 232010 h 532122"/>
                  <a:gd name="connsiteX49" fmla="*/ 268534 w 380856"/>
                  <a:gd name="connsiteY49" fmla="*/ 234501 h 532122"/>
                  <a:gd name="connsiteX50" fmla="*/ 289408 w 380856"/>
                  <a:gd name="connsiteY50" fmla="*/ 232674 h 532122"/>
                  <a:gd name="connsiteX51" fmla="*/ 268534 w 380856"/>
                  <a:gd name="connsiteY51" fmla="*/ 234501 h 532122"/>
                  <a:gd name="connsiteX52" fmla="*/ 236918 w 380856"/>
                  <a:gd name="connsiteY52" fmla="*/ 239595 h 532122"/>
                  <a:gd name="connsiteX53" fmla="*/ 259065 w 380856"/>
                  <a:gd name="connsiteY53" fmla="*/ 235572 h 532122"/>
                  <a:gd name="connsiteX54" fmla="*/ 236918 w 380856"/>
                  <a:gd name="connsiteY54" fmla="*/ 239595 h 532122"/>
                  <a:gd name="connsiteX55" fmla="*/ 209549 w 380856"/>
                  <a:gd name="connsiteY55" fmla="*/ 247753 h 532122"/>
                  <a:gd name="connsiteX56" fmla="*/ 230865 w 380856"/>
                  <a:gd name="connsiteY56" fmla="*/ 240906 h 532122"/>
                  <a:gd name="connsiteX57" fmla="*/ 209549 w 380856"/>
                  <a:gd name="connsiteY57" fmla="*/ 247753 h 532122"/>
                  <a:gd name="connsiteX58" fmla="*/ 332022 w 380856"/>
                  <a:gd name="connsiteY58" fmla="*/ 231198 h 532122"/>
                  <a:gd name="connsiteX59" fmla="*/ 207242 w 380856"/>
                  <a:gd name="connsiteY59" fmla="*/ 248343 h 532122"/>
                  <a:gd name="connsiteX60" fmla="*/ 207168 w 380856"/>
                  <a:gd name="connsiteY60" fmla="*/ 248380 h 532122"/>
                  <a:gd name="connsiteX61" fmla="*/ 207168 w 380856"/>
                  <a:gd name="connsiteY61" fmla="*/ 312071 h 532122"/>
                  <a:gd name="connsiteX62" fmla="*/ 280272 w 380856"/>
                  <a:gd name="connsiteY62" fmla="*/ 312071 h 532122"/>
                  <a:gd name="connsiteX63" fmla="*/ 280346 w 380856"/>
                  <a:gd name="connsiteY63" fmla="*/ 405385 h 532122"/>
                  <a:gd name="connsiteX64" fmla="*/ 191646 w 380856"/>
                  <a:gd name="connsiteY64" fmla="*/ 438200 h 532122"/>
                  <a:gd name="connsiteX65" fmla="*/ 190096 w 380856"/>
                  <a:gd name="connsiteY65" fmla="*/ 438200 h 532122"/>
                  <a:gd name="connsiteX66" fmla="*/ 117694 w 380856"/>
                  <a:gd name="connsiteY66" fmla="*/ 402488 h 532122"/>
                  <a:gd name="connsiteX67" fmla="*/ 100585 w 380856"/>
                  <a:gd name="connsiteY67" fmla="*/ 265618 h 532122"/>
                  <a:gd name="connsiteX68" fmla="*/ 118044 w 380856"/>
                  <a:gd name="connsiteY68" fmla="*/ 128712 h 532122"/>
                  <a:gd name="connsiteX69" fmla="*/ 195098 w 380856"/>
                  <a:gd name="connsiteY69" fmla="*/ 88736 h 532122"/>
                  <a:gd name="connsiteX70" fmla="*/ 361921 w 380856"/>
                  <a:gd name="connsiteY70" fmla="*/ 99755 h 532122"/>
                  <a:gd name="connsiteX71" fmla="*/ 372865 w 380856"/>
                  <a:gd name="connsiteY71" fmla="*/ 100825 h 532122"/>
                  <a:gd name="connsiteX72" fmla="*/ 372976 w 380856"/>
                  <a:gd name="connsiteY72" fmla="*/ 100825 h 532122"/>
                  <a:gd name="connsiteX73" fmla="*/ 372976 w 380856"/>
                  <a:gd name="connsiteY73" fmla="*/ 22867 h 532122"/>
                  <a:gd name="connsiteX74" fmla="*/ 372865 w 380856"/>
                  <a:gd name="connsiteY74" fmla="*/ 22867 h 532122"/>
                  <a:gd name="connsiteX75" fmla="*/ 171437 w 380856"/>
                  <a:gd name="connsiteY75" fmla="*/ 0 h 532122"/>
                  <a:gd name="connsiteX76" fmla="*/ 123267 w 380856"/>
                  <a:gd name="connsiteY76" fmla="*/ 5205 h 532122"/>
                  <a:gd name="connsiteX77" fmla="*/ 122030 w 380856"/>
                  <a:gd name="connsiteY77" fmla="*/ 5555 h 532122"/>
                  <a:gd name="connsiteX78" fmla="*/ 103095 w 380856"/>
                  <a:gd name="connsiteY78" fmla="*/ 11332 h 532122"/>
                  <a:gd name="connsiteX79" fmla="*/ 99920 w 380856"/>
                  <a:gd name="connsiteY79" fmla="*/ 12771 h 532122"/>
                  <a:gd name="connsiteX80" fmla="*/ 85045 w 380856"/>
                  <a:gd name="connsiteY80" fmla="*/ 19766 h 532122"/>
                  <a:gd name="connsiteX81" fmla="*/ 81298 w 380856"/>
                  <a:gd name="connsiteY81" fmla="*/ 22147 h 532122"/>
                  <a:gd name="connsiteX82" fmla="*/ 68933 w 380856"/>
                  <a:gd name="connsiteY82" fmla="*/ 30452 h 532122"/>
                  <a:gd name="connsiteX83" fmla="*/ 65666 w 380856"/>
                  <a:gd name="connsiteY83" fmla="*/ 33350 h 532122"/>
                  <a:gd name="connsiteX84" fmla="*/ 54685 w 380856"/>
                  <a:gd name="connsiteY84" fmla="*/ 43408 h 532122"/>
                  <a:gd name="connsiteX85" fmla="*/ 53005 w 380856"/>
                  <a:gd name="connsiteY85" fmla="*/ 45438 h 532122"/>
                  <a:gd name="connsiteX86" fmla="*/ 32131 w 380856"/>
                  <a:gd name="connsiteY86" fmla="*/ 75079 h 532122"/>
                  <a:gd name="connsiteX87" fmla="*/ 0 w 380856"/>
                  <a:gd name="connsiteY87" fmla="*/ 264178 h 532122"/>
                  <a:gd name="connsiteX88" fmla="*/ 16315 w 380856"/>
                  <a:gd name="connsiteY88" fmla="*/ 420390 h 532122"/>
                  <a:gd name="connsiteX89" fmla="*/ 16149 w 380856"/>
                  <a:gd name="connsiteY89" fmla="*/ 419633 h 532122"/>
                  <a:gd name="connsiteX90" fmla="*/ 48373 w 380856"/>
                  <a:gd name="connsiteY90" fmla="*/ 484875 h 532122"/>
                  <a:gd name="connsiteX91" fmla="*/ 44146 w 380856"/>
                  <a:gd name="connsiteY91" fmla="*/ 480021 h 532122"/>
                  <a:gd name="connsiteX92" fmla="*/ 50994 w 380856"/>
                  <a:gd name="connsiteY92" fmla="*/ 488289 h 532122"/>
                  <a:gd name="connsiteX93" fmla="*/ 53135 w 380856"/>
                  <a:gd name="connsiteY93" fmla="*/ 490522 h 532122"/>
                  <a:gd name="connsiteX94" fmla="*/ 55127 w 380856"/>
                  <a:gd name="connsiteY94" fmla="*/ 492552 h 532122"/>
                  <a:gd name="connsiteX95" fmla="*/ 54371 w 380856"/>
                  <a:gd name="connsiteY95" fmla="*/ 491722 h 532122"/>
                  <a:gd name="connsiteX96" fmla="*/ 60185 w 380856"/>
                  <a:gd name="connsiteY96" fmla="*/ 497295 h 532122"/>
                  <a:gd name="connsiteX97" fmla="*/ 58321 w 380856"/>
                  <a:gd name="connsiteY97" fmla="*/ 495856 h 532122"/>
                  <a:gd name="connsiteX98" fmla="*/ 55146 w 380856"/>
                  <a:gd name="connsiteY98" fmla="*/ 492552 h 532122"/>
                  <a:gd name="connsiteX99" fmla="*/ 58173 w 380856"/>
                  <a:gd name="connsiteY99" fmla="*/ 496022 h 532122"/>
                  <a:gd name="connsiteX100" fmla="*/ 61790 w 380856"/>
                  <a:gd name="connsiteY100" fmla="*/ 498846 h 532122"/>
                  <a:gd name="connsiteX101" fmla="*/ 73436 w 380856"/>
                  <a:gd name="connsiteY101" fmla="*/ 507834 h 532122"/>
                  <a:gd name="connsiteX102" fmla="*/ 80763 w 380856"/>
                  <a:gd name="connsiteY102" fmla="*/ 512891 h 532122"/>
                  <a:gd name="connsiteX103" fmla="*/ 100418 w 380856"/>
                  <a:gd name="connsiteY103" fmla="*/ 522193 h 532122"/>
                  <a:gd name="connsiteX104" fmla="*/ 111511 w 380856"/>
                  <a:gd name="connsiteY104" fmla="*/ 525367 h 532122"/>
                  <a:gd name="connsiteX105" fmla="*/ 124670 w 380856"/>
                  <a:gd name="connsiteY105" fmla="*/ 528634 h 532122"/>
                  <a:gd name="connsiteX106" fmla="*/ 137828 w 380856"/>
                  <a:gd name="connsiteY106" fmla="*/ 530461 h 532122"/>
                  <a:gd name="connsiteX107" fmla="*/ 152390 w 380856"/>
                  <a:gd name="connsiteY107" fmla="*/ 531531 h 532122"/>
                  <a:gd name="connsiteX108" fmla="*/ 160898 w 380856"/>
                  <a:gd name="connsiteY108" fmla="*/ 532122 h 532122"/>
                  <a:gd name="connsiteX109" fmla="*/ 170718 w 380856"/>
                  <a:gd name="connsiteY109" fmla="*/ 531919 h 532122"/>
                  <a:gd name="connsiteX110" fmla="*/ 281822 w 380856"/>
                  <a:gd name="connsiteY110" fmla="*/ 493457 h 532122"/>
                  <a:gd name="connsiteX111" fmla="*/ 309063 w 380856"/>
                  <a:gd name="connsiteY111" fmla="*/ 528339 h 532122"/>
                  <a:gd name="connsiteX112" fmla="*/ 380857 w 380856"/>
                  <a:gd name="connsiteY112" fmla="*/ 528339 h 532122"/>
                  <a:gd name="connsiteX113" fmla="*/ 380857 w 380856"/>
                  <a:gd name="connsiteY113" fmla="*/ 232674 h 532122"/>
                  <a:gd name="connsiteX114" fmla="*/ 380746 w 380856"/>
                  <a:gd name="connsiteY114" fmla="*/ 232674 h 532122"/>
                  <a:gd name="connsiteX115" fmla="*/ 332022 w 380856"/>
                  <a:gd name="connsiteY115" fmla="*/ 231198 h 53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80856" h="532122">
                    <a:moveTo>
                      <a:pt x="156839" y="531605"/>
                    </a:moveTo>
                    <a:cubicBezTo>
                      <a:pt x="160345" y="531642"/>
                      <a:pt x="163723" y="531845"/>
                      <a:pt x="167377" y="531771"/>
                    </a:cubicBezTo>
                    <a:cubicBezTo>
                      <a:pt x="165181" y="531808"/>
                      <a:pt x="163003" y="531882"/>
                      <a:pt x="160898" y="531882"/>
                    </a:cubicBezTo>
                    <a:cubicBezTo>
                      <a:pt x="159459" y="531882"/>
                      <a:pt x="158278" y="531605"/>
                      <a:pt x="156839" y="531605"/>
                    </a:cubicBezTo>
                    <a:moveTo>
                      <a:pt x="127087" y="528947"/>
                    </a:moveTo>
                    <a:cubicBezTo>
                      <a:pt x="129394" y="529354"/>
                      <a:pt x="131812" y="529667"/>
                      <a:pt x="134248" y="529981"/>
                    </a:cubicBezTo>
                    <a:cubicBezTo>
                      <a:pt x="131812" y="529649"/>
                      <a:pt x="129394" y="529335"/>
                      <a:pt x="127087" y="528947"/>
                    </a:cubicBezTo>
                    <a:moveTo>
                      <a:pt x="101858" y="522580"/>
                    </a:moveTo>
                    <a:cubicBezTo>
                      <a:pt x="103058" y="523023"/>
                      <a:pt x="104405" y="523300"/>
                      <a:pt x="105641" y="523688"/>
                    </a:cubicBezTo>
                    <a:cubicBezTo>
                      <a:pt x="104405" y="523282"/>
                      <a:pt x="103095" y="523005"/>
                      <a:pt x="101858" y="522580"/>
                    </a:cubicBezTo>
                    <a:moveTo>
                      <a:pt x="76998" y="510326"/>
                    </a:moveTo>
                    <a:cubicBezTo>
                      <a:pt x="77829" y="510842"/>
                      <a:pt x="78586" y="511470"/>
                      <a:pt x="79471" y="512005"/>
                    </a:cubicBezTo>
                    <a:cubicBezTo>
                      <a:pt x="78604" y="511470"/>
                      <a:pt x="77847" y="510842"/>
                      <a:pt x="76998" y="510326"/>
                    </a:cubicBezTo>
                    <a:moveTo>
                      <a:pt x="2177" y="202332"/>
                    </a:moveTo>
                    <a:cubicBezTo>
                      <a:pt x="2140" y="202646"/>
                      <a:pt x="2103" y="202960"/>
                      <a:pt x="2103" y="203292"/>
                    </a:cubicBezTo>
                    <a:cubicBezTo>
                      <a:pt x="2103" y="202960"/>
                      <a:pt x="2140" y="202646"/>
                      <a:pt x="2177" y="202332"/>
                    </a:cubicBezTo>
                    <a:moveTo>
                      <a:pt x="5204" y="171622"/>
                    </a:moveTo>
                    <a:cubicBezTo>
                      <a:pt x="4928" y="173818"/>
                      <a:pt x="4614" y="175959"/>
                      <a:pt x="4373" y="178137"/>
                    </a:cubicBezTo>
                    <a:cubicBezTo>
                      <a:pt x="4614" y="175922"/>
                      <a:pt x="4928" y="173800"/>
                      <a:pt x="5204" y="171622"/>
                    </a:cubicBezTo>
                    <a:moveTo>
                      <a:pt x="9339" y="145119"/>
                    </a:moveTo>
                    <a:cubicBezTo>
                      <a:pt x="8748" y="148293"/>
                      <a:pt x="8065" y="151487"/>
                      <a:pt x="7548" y="154753"/>
                    </a:cubicBezTo>
                    <a:cubicBezTo>
                      <a:pt x="8120" y="151450"/>
                      <a:pt x="8748" y="148312"/>
                      <a:pt x="9339" y="145119"/>
                    </a:cubicBezTo>
                    <a:moveTo>
                      <a:pt x="14506" y="122382"/>
                    </a:moveTo>
                    <a:cubicBezTo>
                      <a:pt x="13583" y="125759"/>
                      <a:pt x="12679" y="129099"/>
                      <a:pt x="11886" y="132569"/>
                    </a:cubicBezTo>
                    <a:cubicBezTo>
                      <a:pt x="12679" y="129062"/>
                      <a:pt x="13601" y="125722"/>
                      <a:pt x="14506" y="122382"/>
                    </a:cubicBezTo>
                    <a:moveTo>
                      <a:pt x="20449" y="103076"/>
                    </a:moveTo>
                    <a:cubicBezTo>
                      <a:pt x="19453" y="105900"/>
                      <a:pt x="18419" y="108613"/>
                      <a:pt x="17496" y="111511"/>
                    </a:cubicBezTo>
                    <a:cubicBezTo>
                      <a:pt x="18419" y="108613"/>
                      <a:pt x="19453" y="105863"/>
                      <a:pt x="20449" y="103076"/>
                    </a:cubicBezTo>
                    <a:moveTo>
                      <a:pt x="26004" y="88681"/>
                    </a:moveTo>
                    <a:cubicBezTo>
                      <a:pt x="25525" y="89788"/>
                      <a:pt x="24971" y="90822"/>
                      <a:pt x="24491" y="91948"/>
                    </a:cubicBezTo>
                    <a:cubicBezTo>
                      <a:pt x="24971" y="90785"/>
                      <a:pt x="25543" y="89806"/>
                      <a:pt x="26004" y="88681"/>
                    </a:cubicBezTo>
                    <a:moveTo>
                      <a:pt x="56161" y="42061"/>
                    </a:moveTo>
                    <a:cubicBezTo>
                      <a:pt x="56124" y="42135"/>
                      <a:pt x="56087" y="42172"/>
                      <a:pt x="55995" y="42227"/>
                    </a:cubicBezTo>
                    <a:cubicBezTo>
                      <a:pt x="56087" y="42190"/>
                      <a:pt x="56124" y="42153"/>
                      <a:pt x="56161" y="42061"/>
                    </a:cubicBezTo>
                    <a:moveTo>
                      <a:pt x="71867" y="28459"/>
                    </a:moveTo>
                    <a:cubicBezTo>
                      <a:pt x="71387" y="28809"/>
                      <a:pt x="70871" y="29087"/>
                      <a:pt x="70353" y="29456"/>
                    </a:cubicBezTo>
                    <a:cubicBezTo>
                      <a:pt x="70889" y="29105"/>
                      <a:pt x="71406" y="28828"/>
                      <a:pt x="71867" y="28459"/>
                    </a:cubicBezTo>
                    <a:moveTo>
                      <a:pt x="89142" y="17810"/>
                    </a:moveTo>
                    <a:cubicBezTo>
                      <a:pt x="88348" y="18253"/>
                      <a:pt x="87425" y="18567"/>
                      <a:pt x="86632" y="19010"/>
                    </a:cubicBezTo>
                    <a:cubicBezTo>
                      <a:pt x="87425" y="18548"/>
                      <a:pt x="88348" y="18234"/>
                      <a:pt x="89142" y="17810"/>
                    </a:cubicBezTo>
                    <a:moveTo>
                      <a:pt x="107672" y="9929"/>
                    </a:moveTo>
                    <a:cubicBezTo>
                      <a:pt x="106749" y="10243"/>
                      <a:pt x="105808" y="10446"/>
                      <a:pt x="104885" y="10760"/>
                    </a:cubicBezTo>
                    <a:cubicBezTo>
                      <a:pt x="105808" y="10446"/>
                      <a:pt x="106768" y="10243"/>
                      <a:pt x="107672" y="9929"/>
                    </a:cubicBezTo>
                    <a:moveTo>
                      <a:pt x="126497" y="4669"/>
                    </a:moveTo>
                    <a:cubicBezTo>
                      <a:pt x="126054" y="4743"/>
                      <a:pt x="125666" y="4780"/>
                      <a:pt x="125224" y="4872"/>
                    </a:cubicBezTo>
                    <a:cubicBezTo>
                      <a:pt x="125648" y="4762"/>
                      <a:pt x="126054" y="4762"/>
                      <a:pt x="126497" y="4669"/>
                    </a:cubicBezTo>
                    <a:moveTo>
                      <a:pt x="304210" y="232010"/>
                    </a:moveTo>
                    <a:cubicBezTo>
                      <a:pt x="310134" y="231770"/>
                      <a:pt x="316261" y="231604"/>
                      <a:pt x="322629" y="231567"/>
                    </a:cubicBezTo>
                    <a:cubicBezTo>
                      <a:pt x="316353" y="231604"/>
                      <a:pt x="310226" y="231770"/>
                      <a:pt x="304210" y="232010"/>
                    </a:cubicBezTo>
                    <a:moveTo>
                      <a:pt x="268534" y="234501"/>
                    </a:moveTo>
                    <a:cubicBezTo>
                      <a:pt x="275178" y="233781"/>
                      <a:pt x="282099" y="233154"/>
                      <a:pt x="289408" y="232674"/>
                    </a:cubicBezTo>
                    <a:cubicBezTo>
                      <a:pt x="282209" y="233154"/>
                      <a:pt x="275251" y="233744"/>
                      <a:pt x="268534" y="234501"/>
                    </a:cubicBezTo>
                    <a:moveTo>
                      <a:pt x="236918" y="239595"/>
                    </a:moveTo>
                    <a:cubicBezTo>
                      <a:pt x="243839" y="238045"/>
                      <a:pt x="251075" y="236698"/>
                      <a:pt x="259065" y="235572"/>
                    </a:cubicBezTo>
                    <a:cubicBezTo>
                      <a:pt x="251278" y="236661"/>
                      <a:pt x="243913" y="238045"/>
                      <a:pt x="236918" y="239595"/>
                    </a:cubicBezTo>
                    <a:moveTo>
                      <a:pt x="209549" y="247753"/>
                    </a:moveTo>
                    <a:cubicBezTo>
                      <a:pt x="216027" y="245169"/>
                      <a:pt x="223076" y="242862"/>
                      <a:pt x="230865" y="240906"/>
                    </a:cubicBezTo>
                    <a:cubicBezTo>
                      <a:pt x="223261" y="242825"/>
                      <a:pt x="216137" y="245132"/>
                      <a:pt x="209549" y="247753"/>
                    </a:cubicBezTo>
                    <a:moveTo>
                      <a:pt x="332022" y="231198"/>
                    </a:moveTo>
                    <a:cubicBezTo>
                      <a:pt x="274975" y="231198"/>
                      <a:pt x="235368" y="236642"/>
                      <a:pt x="207242" y="248343"/>
                    </a:cubicBezTo>
                    <a:lnTo>
                      <a:pt x="207168" y="248380"/>
                    </a:lnTo>
                    <a:lnTo>
                      <a:pt x="207168" y="312071"/>
                    </a:lnTo>
                    <a:lnTo>
                      <a:pt x="280272" y="312071"/>
                    </a:lnTo>
                    <a:lnTo>
                      <a:pt x="280346" y="405385"/>
                    </a:lnTo>
                    <a:cubicBezTo>
                      <a:pt x="279902" y="405699"/>
                      <a:pt x="239817" y="438200"/>
                      <a:pt x="191646" y="438200"/>
                    </a:cubicBezTo>
                    <a:lnTo>
                      <a:pt x="190096" y="438200"/>
                    </a:lnTo>
                    <a:cubicBezTo>
                      <a:pt x="151265" y="437849"/>
                      <a:pt x="130317" y="427495"/>
                      <a:pt x="117694" y="402488"/>
                    </a:cubicBezTo>
                    <a:cubicBezTo>
                      <a:pt x="105567" y="378421"/>
                      <a:pt x="100585" y="338722"/>
                      <a:pt x="100585" y="265618"/>
                    </a:cubicBezTo>
                    <a:cubicBezTo>
                      <a:pt x="100585" y="193824"/>
                      <a:pt x="105641" y="154163"/>
                      <a:pt x="118044" y="128712"/>
                    </a:cubicBezTo>
                    <a:cubicBezTo>
                      <a:pt x="131536" y="101065"/>
                      <a:pt x="155307" y="88736"/>
                      <a:pt x="195098" y="88736"/>
                    </a:cubicBezTo>
                    <a:cubicBezTo>
                      <a:pt x="261557" y="88736"/>
                      <a:pt x="334477" y="96727"/>
                      <a:pt x="361921" y="99755"/>
                    </a:cubicBezTo>
                    <a:cubicBezTo>
                      <a:pt x="368251" y="100437"/>
                      <a:pt x="372016" y="100825"/>
                      <a:pt x="372865" y="100825"/>
                    </a:cubicBezTo>
                    <a:lnTo>
                      <a:pt x="372976" y="100825"/>
                    </a:lnTo>
                    <a:lnTo>
                      <a:pt x="372976" y="22867"/>
                    </a:lnTo>
                    <a:lnTo>
                      <a:pt x="372865" y="22867"/>
                    </a:lnTo>
                    <a:cubicBezTo>
                      <a:pt x="300241" y="5131"/>
                      <a:pt x="255043" y="0"/>
                      <a:pt x="171437" y="0"/>
                    </a:cubicBezTo>
                    <a:cubicBezTo>
                      <a:pt x="153904" y="0"/>
                      <a:pt x="137939" y="1790"/>
                      <a:pt x="123267" y="5205"/>
                    </a:cubicBezTo>
                    <a:cubicBezTo>
                      <a:pt x="122824" y="5315"/>
                      <a:pt x="122473" y="5444"/>
                      <a:pt x="122030" y="5555"/>
                    </a:cubicBezTo>
                    <a:cubicBezTo>
                      <a:pt x="115461" y="7142"/>
                      <a:pt x="109111" y="9025"/>
                      <a:pt x="103095" y="11332"/>
                    </a:cubicBezTo>
                    <a:cubicBezTo>
                      <a:pt x="101987" y="11775"/>
                      <a:pt x="100990" y="12292"/>
                      <a:pt x="99920" y="12771"/>
                    </a:cubicBezTo>
                    <a:cubicBezTo>
                      <a:pt x="94790" y="14876"/>
                      <a:pt x="89732" y="17109"/>
                      <a:pt x="85045" y="19766"/>
                    </a:cubicBezTo>
                    <a:cubicBezTo>
                      <a:pt x="83734" y="20486"/>
                      <a:pt x="82571" y="21354"/>
                      <a:pt x="81298" y="22147"/>
                    </a:cubicBezTo>
                    <a:cubicBezTo>
                      <a:pt x="77035" y="24731"/>
                      <a:pt x="72827" y="27388"/>
                      <a:pt x="68933" y="30452"/>
                    </a:cubicBezTo>
                    <a:cubicBezTo>
                      <a:pt x="67789" y="31320"/>
                      <a:pt x="66792" y="32409"/>
                      <a:pt x="65666" y="33350"/>
                    </a:cubicBezTo>
                    <a:cubicBezTo>
                      <a:pt x="61845" y="36524"/>
                      <a:pt x="58154" y="39791"/>
                      <a:pt x="54685" y="43408"/>
                    </a:cubicBezTo>
                    <a:cubicBezTo>
                      <a:pt x="54094" y="44036"/>
                      <a:pt x="53614" y="44793"/>
                      <a:pt x="53005" y="45438"/>
                    </a:cubicBezTo>
                    <a:cubicBezTo>
                      <a:pt x="45161" y="54113"/>
                      <a:pt x="38129" y="63857"/>
                      <a:pt x="32131" y="75079"/>
                    </a:cubicBezTo>
                    <a:cubicBezTo>
                      <a:pt x="9892" y="116955"/>
                      <a:pt x="0" y="175276"/>
                      <a:pt x="0" y="264178"/>
                    </a:cubicBezTo>
                    <a:cubicBezTo>
                      <a:pt x="0" y="317239"/>
                      <a:pt x="2713" y="373401"/>
                      <a:pt x="16315" y="420390"/>
                    </a:cubicBezTo>
                    <a:cubicBezTo>
                      <a:pt x="16278" y="420150"/>
                      <a:pt x="16241" y="419873"/>
                      <a:pt x="16149" y="419633"/>
                    </a:cubicBezTo>
                    <a:cubicBezTo>
                      <a:pt x="23384" y="445010"/>
                      <a:pt x="33811" y="467083"/>
                      <a:pt x="48373" y="484875"/>
                    </a:cubicBezTo>
                    <a:cubicBezTo>
                      <a:pt x="47026" y="483195"/>
                      <a:pt x="45420" y="481774"/>
                      <a:pt x="44146" y="480021"/>
                    </a:cubicBezTo>
                    <a:cubicBezTo>
                      <a:pt x="46417" y="483011"/>
                      <a:pt x="48687" y="485705"/>
                      <a:pt x="50994" y="488289"/>
                    </a:cubicBezTo>
                    <a:cubicBezTo>
                      <a:pt x="51714" y="489046"/>
                      <a:pt x="52470" y="489765"/>
                      <a:pt x="53135" y="490522"/>
                    </a:cubicBezTo>
                    <a:cubicBezTo>
                      <a:pt x="53762" y="491242"/>
                      <a:pt x="54445" y="491870"/>
                      <a:pt x="55127" y="492552"/>
                    </a:cubicBezTo>
                    <a:cubicBezTo>
                      <a:pt x="54851" y="492276"/>
                      <a:pt x="54611" y="491999"/>
                      <a:pt x="54371" y="491722"/>
                    </a:cubicBezTo>
                    <a:cubicBezTo>
                      <a:pt x="56198" y="493678"/>
                      <a:pt x="58191" y="495468"/>
                      <a:pt x="60185" y="497295"/>
                    </a:cubicBezTo>
                    <a:cubicBezTo>
                      <a:pt x="59594" y="496779"/>
                      <a:pt x="58874" y="496428"/>
                      <a:pt x="58321" y="495856"/>
                    </a:cubicBezTo>
                    <a:cubicBezTo>
                      <a:pt x="57250" y="494822"/>
                      <a:pt x="56180" y="493623"/>
                      <a:pt x="55146" y="492552"/>
                    </a:cubicBezTo>
                    <a:cubicBezTo>
                      <a:pt x="56180" y="493660"/>
                      <a:pt x="57047" y="494970"/>
                      <a:pt x="58173" y="496022"/>
                    </a:cubicBezTo>
                    <a:cubicBezTo>
                      <a:pt x="59280" y="497092"/>
                      <a:pt x="60646" y="497812"/>
                      <a:pt x="61790" y="498846"/>
                    </a:cubicBezTo>
                    <a:cubicBezTo>
                      <a:pt x="65445" y="502113"/>
                      <a:pt x="69358" y="505047"/>
                      <a:pt x="73436" y="507834"/>
                    </a:cubicBezTo>
                    <a:cubicBezTo>
                      <a:pt x="75854" y="509514"/>
                      <a:pt x="78161" y="511378"/>
                      <a:pt x="80763" y="512891"/>
                    </a:cubicBezTo>
                    <a:cubicBezTo>
                      <a:pt x="86854" y="516471"/>
                      <a:pt x="93368" y="519572"/>
                      <a:pt x="100418" y="522193"/>
                    </a:cubicBezTo>
                    <a:cubicBezTo>
                      <a:pt x="103926" y="523466"/>
                      <a:pt x="107783" y="524333"/>
                      <a:pt x="111511" y="525367"/>
                    </a:cubicBezTo>
                    <a:cubicBezTo>
                      <a:pt x="115774" y="526567"/>
                      <a:pt x="120056" y="527748"/>
                      <a:pt x="124670" y="528634"/>
                    </a:cubicBezTo>
                    <a:cubicBezTo>
                      <a:pt x="128933" y="529427"/>
                      <a:pt x="133344" y="529981"/>
                      <a:pt x="137828" y="530461"/>
                    </a:cubicBezTo>
                    <a:cubicBezTo>
                      <a:pt x="142516" y="530978"/>
                      <a:pt x="147371" y="531328"/>
                      <a:pt x="152390" y="531531"/>
                    </a:cubicBezTo>
                    <a:cubicBezTo>
                      <a:pt x="155325" y="531642"/>
                      <a:pt x="157872" y="532122"/>
                      <a:pt x="160898" y="532122"/>
                    </a:cubicBezTo>
                    <a:cubicBezTo>
                      <a:pt x="164073" y="532122"/>
                      <a:pt x="167377" y="532048"/>
                      <a:pt x="170718" y="531919"/>
                    </a:cubicBezTo>
                    <a:cubicBezTo>
                      <a:pt x="230902" y="529778"/>
                      <a:pt x="258697" y="514976"/>
                      <a:pt x="281822" y="493457"/>
                    </a:cubicBezTo>
                    <a:lnTo>
                      <a:pt x="309063" y="528339"/>
                    </a:lnTo>
                    <a:lnTo>
                      <a:pt x="380857" y="528339"/>
                    </a:lnTo>
                    <a:lnTo>
                      <a:pt x="380857" y="232674"/>
                    </a:lnTo>
                    <a:lnTo>
                      <a:pt x="380746" y="232674"/>
                    </a:lnTo>
                    <a:cubicBezTo>
                      <a:pt x="363526" y="231198"/>
                      <a:pt x="346768" y="231198"/>
                      <a:pt x="332022" y="231198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09453E-1966-4EDB-BA1F-732ACE03DC3F}"/>
                  </a:ext>
                </a:extLst>
              </p:cNvPr>
              <p:cNvSpPr/>
              <p:nvPr/>
            </p:nvSpPr>
            <p:spPr>
              <a:xfrm>
                <a:off x="11332857" y="5482371"/>
                <a:ext cx="4447" cy="14284"/>
              </a:xfrm>
              <a:custGeom>
                <a:avLst/>
                <a:gdLst>
                  <a:gd name="connsiteX0" fmla="*/ 0 w 4447"/>
                  <a:gd name="connsiteY0" fmla="*/ 0 h 14284"/>
                  <a:gd name="connsiteX1" fmla="*/ 4447 w 4447"/>
                  <a:gd name="connsiteY1" fmla="*/ 14285 h 14284"/>
                  <a:gd name="connsiteX2" fmla="*/ 0 w 4447"/>
                  <a:gd name="connsiteY2" fmla="*/ 0 h 1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14284">
                    <a:moveTo>
                      <a:pt x="0" y="0"/>
                    </a:moveTo>
                    <a:cubicBezTo>
                      <a:pt x="1439" y="5057"/>
                      <a:pt x="2897" y="9818"/>
                      <a:pt x="4447" y="14285"/>
                    </a:cubicBezTo>
                    <a:cubicBezTo>
                      <a:pt x="2768" y="9671"/>
                      <a:pt x="1420" y="481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80393DA-F24A-4B47-A9D3-A57006B401E5}"/>
                </a:ext>
              </a:extLst>
            </p:cNvPr>
            <p:cNvSpPr/>
            <p:nvPr/>
          </p:nvSpPr>
          <p:spPr>
            <a:xfrm>
              <a:off x="11757897" y="5067703"/>
              <a:ext cx="433345" cy="522598"/>
            </a:xfrm>
            <a:custGeom>
              <a:avLst/>
              <a:gdLst>
                <a:gd name="connsiteX0" fmla="*/ 324105 w 433345"/>
                <a:gd name="connsiteY0" fmla="*/ 0 h 522598"/>
                <a:gd name="connsiteX1" fmla="*/ 211616 w 433345"/>
                <a:gd name="connsiteY1" fmla="*/ 250318 h 522598"/>
                <a:gd name="connsiteX2" fmla="*/ 109278 w 433345"/>
                <a:gd name="connsiteY2" fmla="*/ 55 h 522598"/>
                <a:gd name="connsiteX3" fmla="*/ 109186 w 433345"/>
                <a:gd name="connsiteY3" fmla="*/ 0 h 522598"/>
                <a:gd name="connsiteX4" fmla="*/ 0 w 433345"/>
                <a:gd name="connsiteY4" fmla="*/ 0 h 522598"/>
                <a:gd name="connsiteX5" fmla="*/ 159958 w 433345"/>
                <a:gd name="connsiteY5" fmla="*/ 360519 h 522598"/>
                <a:gd name="connsiteX6" fmla="*/ 159958 w 433345"/>
                <a:gd name="connsiteY6" fmla="*/ 522599 h 522598"/>
                <a:gd name="connsiteX7" fmla="*/ 260506 w 433345"/>
                <a:gd name="connsiteY7" fmla="*/ 522599 h 522598"/>
                <a:gd name="connsiteX8" fmla="*/ 260506 w 433345"/>
                <a:gd name="connsiteY8" fmla="*/ 360556 h 522598"/>
                <a:gd name="connsiteX9" fmla="*/ 433253 w 433345"/>
                <a:gd name="connsiteY9" fmla="*/ 166 h 522598"/>
                <a:gd name="connsiteX10" fmla="*/ 433345 w 433345"/>
                <a:gd name="connsiteY10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45" h="522598">
                  <a:moveTo>
                    <a:pt x="324105" y="0"/>
                  </a:moveTo>
                  <a:lnTo>
                    <a:pt x="211616" y="250318"/>
                  </a:lnTo>
                  <a:lnTo>
                    <a:pt x="109278" y="55"/>
                  </a:lnTo>
                  <a:lnTo>
                    <a:pt x="109186" y="0"/>
                  </a:lnTo>
                  <a:lnTo>
                    <a:pt x="0" y="0"/>
                  </a:lnTo>
                  <a:lnTo>
                    <a:pt x="159958" y="360519"/>
                  </a:lnTo>
                  <a:lnTo>
                    <a:pt x="159958" y="522599"/>
                  </a:lnTo>
                  <a:lnTo>
                    <a:pt x="260506" y="522599"/>
                  </a:lnTo>
                  <a:lnTo>
                    <a:pt x="260506" y="360556"/>
                  </a:lnTo>
                  <a:lnTo>
                    <a:pt x="433253" y="166"/>
                  </a:lnTo>
                  <a:lnTo>
                    <a:pt x="43334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F436F66C-A459-4A3C-A548-B363D186D3BE}"/>
                </a:ext>
              </a:extLst>
            </p:cNvPr>
            <p:cNvGrpSpPr/>
            <p:nvPr/>
          </p:nvGrpSpPr>
          <p:grpSpPr>
            <a:xfrm>
              <a:off x="0" y="1262271"/>
              <a:ext cx="12174706" cy="2942856"/>
              <a:chOff x="0" y="1262271"/>
              <a:chExt cx="12174706" cy="2942856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EFCE6F8-5D98-4F6A-917B-D5FA41825904}"/>
                  </a:ext>
                </a:extLst>
              </p:cNvPr>
              <p:cNvSpPr/>
              <p:nvPr/>
            </p:nvSpPr>
            <p:spPr>
              <a:xfrm>
                <a:off x="3288536" y="1920871"/>
                <a:ext cx="1974860" cy="1645938"/>
              </a:xfrm>
              <a:custGeom>
                <a:avLst/>
                <a:gdLst>
                  <a:gd name="connsiteX0" fmla="*/ 0 w 1974860"/>
                  <a:gd name="connsiteY0" fmla="*/ 168337 h 1645938"/>
                  <a:gd name="connsiteX1" fmla="*/ 0 w 1974860"/>
                  <a:gd name="connsiteY1" fmla="*/ 1477565 h 1645938"/>
                  <a:gd name="connsiteX2" fmla="*/ 168337 w 1974860"/>
                  <a:gd name="connsiteY2" fmla="*/ 1645939 h 1645938"/>
                  <a:gd name="connsiteX3" fmla="*/ 1974861 w 1974860"/>
                  <a:gd name="connsiteY3" fmla="*/ 1645939 h 1645938"/>
                  <a:gd name="connsiteX4" fmla="*/ 1974861 w 1974860"/>
                  <a:gd name="connsiteY4" fmla="*/ 1316297 h 1645938"/>
                  <a:gd name="connsiteX5" fmla="*/ 329107 w 1974860"/>
                  <a:gd name="connsiteY5" fmla="*/ 1316297 h 1645938"/>
                  <a:gd name="connsiteX6" fmla="*/ 329107 w 1974860"/>
                  <a:gd name="connsiteY6" fmla="*/ 329439 h 1645938"/>
                  <a:gd name="connsiteX7" fmla="*/ 1974861 w 1974860"/>
                  <a:gd name="connsiteY7" fmla="*/ 329439 h 1645938"/>
                  <a:gd name="connsiteX8" fmla="*/ 1974861 w 1974860"/>
                  <a:gd name="connsiteY8" fmla="*/ 0 h 1645938"/>
                  <a:gd name="connsiteX9" fmla="*/ 168337 w 1974860"/>
                  <a:gd name="connsiteY9" fmla="*/ 0 h 1645938"/>
                  <a:gd name="connsiteX10" fmla="*/ 0 w 1974860"/>
                  <a:gd name="connsiteY10" fmla="*/ 168337 h 16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4860" h="1645938">
                    <a:moveTo>
                      <a:pt x="0" y="168337"/>
                    </a:moveTo>
                    <a:lnTo>
                      <a:pt x="0" y="1477565"/>
                    </a:lnTo>
                    <a:cubicBezTo>
                      <a:pt x="0" y="1570398"/>
                      <a:pt x="75540" y="1645939"/>
                      <a:pt x="168337" y="1645939"/>
                    </a:cubicBezTo>
                    <a:lnTo>
                      <a:pt x="1974861" y="1645939"/>
                    </a:lnTo>
                    <a:lnTo>
                      <a:pt x="1974861" y="1316297"/>
                    </a:lnTo>
                    <a:lnTo>
                      <a:pt x="329107" y="1316297"/>
                    </a:lnTo>
                    <a:lnTo>
                      <a:pt x="329107" y="329439"/>
                    </a:lnTo>
                    <a:lnTo>
                      <a:pt x="1974861" y="329439"/>
                    </a:lnTo>
                    <a:lnTo>
                      <a:pt x="1974861" y="0"/>
                    </a:lnTo>
                    <a:lnTo>
                      <a:pt x="168337" y="0"/>
                    </a:lnTo>
                    <a:cubicBezTo>
                      <a:pt x="75540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6F5F76E-DB20-4C7B-9071-E8D5717EBB7A}"/>
                  </a:ext>
                </a:extLst>
              </p:cNvPr>
              <p:cNvSpPr/>
              <p:nvPr/>
            </p:nvSpPr>
            <p:spPr>
              <a:xfrm>
                <a:off x="10200012" y="1262271"/>
                <a:ext cx="1974693" cy="2304409"/>
              </a:xfrm>
              <a:custGeom>
                <a:avLst/>
                <a:gdLst>
                  <a:gd name="connsiteX0" fmla="*/ 1974694 w 1974693"/>
                  <a:gd name="connsiteY0" fmla="*/ 988021 h 2304409"/>
                  <a:gd name="connsiteX1" fmla="*/ 1974694 w 1974693"/>
                  <a:gd name="connsiteY1" fmla="*/ 658582 h 2304409"/>
                  <a:gd name="connsiteX2" fmla="*/ 329235 w 1974693"/>
                  <a:gd name="connsiteY2" fmla="*/ 658582 h 2304409"/>
                  <a:gd name="connsiteX3" fmla="*/ 329235 w 1974693"/>
                  <a:gd name="connsiteY3" fmla="*/ 0 h 2304409"/>
                  <a:gd name="connsiteX4" fmla="*/ 0 w 1974693"/>
                  <a:gd name="connsiteY4" fmla="*/ 0 h 2304409"/>
                  <a:gd name="connsiteX5" fmla="*/ 0 w 1974693"/>
                  <a:gd name="connsiteY5" fmla="*/ 2136073 h 2304409"/>
                  <a:gd name="connsiteX6" fmla="*/ 168374 w 1974693"/>
                  <a:gd name="connsiteY6" fmla="*/ 2304410 h 2304409"/>
                  <a:gd name="connsiteX7" fmla="*/ 1974694 w 1974693"/>
                  <a:gd name="connsiteY7" fmla="*/ 2304410 h 2304409"/>
                  <a:gd name="connsiteX8" fmla="*/ 1974694 w 1974693"/>
                  <a:gd name="connsiteY8" fmla="*/ 1975008 h 2304409"/>
                  <a:gd name="connsiteX9" fmla="*/ 329235 w 1974693"/>
                  <a:gd name="connsiteY9" fmla="*/ 1975008 h 2304409"/>
                  <a:gd name="connsiteX10" fmla="*/ 329235 w 1974693"/>
                  <a:gd name="connsiteY10" fmla="*/ 988021 h 2304409"/>
                  <a:gd name="connsiteX11" fmla="*/ 1974694 w 1974693"/>
                  <a:gd name="connsiteY11" fmla="*/ 988021 h 23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693" h="2304409">
                    <a:moveTo>
                      <a:pt x="1974694" y="988021"/>
                    </a:moveTo>
                    <a:lnTo>
                      <a:pt x="1974694" y="658582"/>
                    </a:lnTo>
                    <a:lnTo>
                      <a:pt x="329235" y="658582"/>
                    </a:lnTo>
                    <a:lnTo>
                      <a:pt x="329235" y="0"/>
                    </a:lnTo>
                    <a:lnTo>
                      <a:pt x="0" y="0"/>
                    </a:lnTo>
                    <a:lnTo>
                      <a:pt x="0" y="2136073"/>
                    </a:lnTo>
                    <a:cubicBezTo>
                      <a:pt x="0" y="2228870"/>
                      <a:pt x="75540" y="2304410"/>
                      <a:pt x="168374" y="2304410"/>
                    </a:cubicBezTo>
                    <a:lnTo>
                      <a:pt x="1974694" y="2304410"/>
                    </a:lnTo>
                    <a:lnTo>
                      <a:pt x="1974694" y="1975008"/>
                    </a:lnTo>
                    <a:lnTo>
                      <a:pt x="329235" y="1975008"/>
                    </a:lnTo>
                    <a:lnTo>
                      <a:pt x="329235" y="988021"/>
                    </a:lnTo>
                    <a:lnTo>
                      <a:pt x="1974694" y="98802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5853AE3-4EC1-471E-893D-6C898BCE6F9D}"/>
                  </a:ext>
                </a:extLst>
              </p:cNvPr>
              <p:cNvSpPr/>
              <p:nvPr/>
            </p:nvSpPr>
            <p:spPr>
              <a:xfrm>
                <a:off x="7895934" y="1920871"/>
                <a:ext cx="1975027" cy="1645957"/>
              </a:xfrm>
              <a:custGeom>
                <a:avLst/>
                <a:gdLst>
                  <a:gd name="connsiteX0" fmla="*/ 0 w 1975027"/>
                  <a:gd name="connsiteY0" fmla="*/ 168337 h 1645957"/>
                  <a:gd name="connsiteX1" fmla="*/ 0 w 1975027"/>
                  <a:gd name="connsiteY1" fmla="*/ 819297 h 1645957"/>
                  <a:gd name="connsiteX2" fmla="*/ 168338 w 1975027"/>
                  <a:gd name="connsiteY2" fmla="*/ 987670 h 1645957"/>
                  <a:gd name="connsiteX3" fmla="*/ 1645902 w 1975027"/>
                  <a:gd name="connsiteY3" fmla="*/ 987670 h 1645957"/>
                  <a:gd name="connsiteX4" fmla="*/ 1645902 w 1975027"/>
                  <a:gd name="connsiteY4" fmla="*/ 1316315 h 1645957"/>
                  <a:gd name="connsiteX5" fmla="*/ 0 w 1975027"/>
                  <a:gd name="connsiteY5" fmla="*/ 1316315 h 1645957"/>
                  <a:gd name="connsiteX6" fmla="*/ 0 w 1975027"/>
                  <a:gd name="connsiteY6" fmla="*/ 1645957 h 1645957"/>
                  <a:gd name="connsiteX7" fmla="*/ 1806691 w 1975027"/>
                  <a:gd name="connsiteY7" fmla="*/ 1645957 h 1645957"/>
                  <a:gd name="connsiteX8" fmla="*/ 1975027 w 1975027"/>
                  <a:gd name="connsiteY8" fmla="*/ 1477583 h 1645957"/>
                  <a:gd name="connsiteX9" fmla="*/ 1975027 w 1975027"/>
                  <a:gd name="connsiteY9" fmla="*/ 826605 h 1645957"/>
                  <a:gd name="connsiteX10" fmla="*/ 1806691 w 1975027"/>
                  <a:gd name="connsiteY10" fmla="*/ 658231 h 1645957"/>
                  <a:gd name="connsiteX11" fmla="*/ 329125 w 1975027"/>
                  <a:gd name="connsiteY11" fmla="*/ 658231 h 1645957"/>
                  <a:gd name="connsiteX12" fmla="*/ 329125 w 1975027"/>
                  <a:gd name="connsiteY12" fmla="*/ 329439 h 1645957"/>
                  <a:gd name="connsiteX13" fmla="*/ 1975027 w 1975027"/>
                  <a:gd name="connsiteY13" fmla="*/ 329439 h 1645957"/>
                  <a:gd name="connsiteX14" fmla="*/ 1975027 w 1975027"/>
                  <a:gd name="connsiteY14" fmla="*/ 0 h 1645957"/>
                  <a:gd name="connsiteX15" fmla="*/ 168338 w 1975027"/>
                  <a:gd name="connsiteY15" fmla="*/ 0 h 1645957"/>
                  <a:gd name="connsiteX16" fmla="*/ 0 w 1975027"/>
                  <a:gd name="connsiteY16" fmla="*/ 168337 h 16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5027" h="1645957">
                    <a:moveTo>
                      <a:pt x="0" y="168337"/>
                    </a:moveTo>
                    <a:lnTo>
                      <a:pt x="0" y="819297"/>
                    </a:lnTo>
                    <a:cubicBezTo>
                      <a:pt x="0" y="912130"/>
                      <a:pt x="75541" y="987670"/>
                      <a:pt x="168338" y="987670"/>
                    </a:cubicBezTo>
                    <a:lnTo>
                      <a:pt x="1645902" y="987670"/>
                    </a:lnTo>
                    <a:lnTo>
                      <a:pt x="1645902" y="1316315"/>
                    </a:lnTo>
                    <a:lnTo>
                      <a:pt x="0" y="1316315"/>
                    </a:lnTo>
                    <a:lnTo>
                      <a:pt x="0" y="1645957"/>
                    </a:lnTo>
                    <a:lnTo>
                      <a:pt x="1806691" y="1645957"/>
                    </a:lnTo>
                    <a:cubicBezTo>
                      <a:pt x="1899524" y="1645957"/>
                      <a:pt x="1975027" y="1570417"/>
                      <a:pt x="1975027" y="1477583"/>
                    </a:cubicBezTo>
                    <a:lnTo>
                      <a:pt x="1975027" y="826605"/>
                    </a:lnTo>
                    <a:cubicBezTo>
                      <a:pt x="1975027" y="733772"/>
                      <a:pt x="1899524" y="658231"/>
                      <a:pt x="1806691" y="658231"/>
                    </a:cubicBezTo>
                    <a:lnTo>
                      <a:pt x="329125" y="658231"/>
                    </a:lnTo>
                    <a:lnTo>
                      <a:pt x="329125" y="329439"/>
                    </a:lnTo>
                    <a:lnTo>
                      <a:pt x="1975027" y="329439"/>
                    </a:lnTo>
                    <a:lnTo>
                      <a:pt x="1975027" y="0"/>
                    </a:lnTo>
                    <a:lnTo>
                      <a:pt x="168338" y="0"/>
                    </a:lnTo>
                    <a:cubicBezTo>
                      <a:pt x="75541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534205D-9CDB-4D89-B4E7-259C7FDB7558}"/>
                  </a:ext>
                </a:extLst>
              </p:cNvPr>
              <p:cNvSpPr/>
              <p:nvPr/>
            </p:nvSpPr>
            <p:spPr>
              <a:xfrm>
                <a:off x="5592466" y="1920853"/>
                <a:ext cx="1974934" cy="1645827"/>
              </a:xfrm>
              <a:custGeom>
                <a:avLst/>
                <a:gdLst>
                  <a:gd name="connsiteX0" fmla="*/ 1645329 w 1974934"/>
                  <a:gd name="connsiteY0" fmla="*/ 1316555 h 1645827"/>
                  <a:gd name="connsiteX1" fmla="*/ 329051 w 1974934"/>
                  <a:gd name="connsiteY1" fmla="*/ 1316555 h 1645827"/>
                  <a:gd name="connsiteX2" fmla="*/ 329051 w 1974934"/>
                  <a:gd name="connsiteY2" fmla="*/ 329476 h 1645827"/>
                  <a:gd name="connsiteX3" fmla="*/ 1645329 w 1974934"/>
                  <a:gd name="connsiteY3" fmla="*/ 329476 h 1645827"/>
                  <a:gd name="connsiteX4" fmla="*/ 1645329 w 1974934"/>
                  <a:gd name="connsiteY4" fmla="*/ 1316555 h 1645827"/>
                  <a:gd name="connsiteX5" fmla="*/ 1806598 w 1974934"/>
                  <a:gd name="connsiteY5" fmla="*/ 0 h 1645827"/>
                  <a:gd name="connsiteX6" fmla="*/ 168337 w 1974934"/>
                  <a:gd name="connsiteY6" fmla="*/ 0 h 1645827"/>
                  <a:gd name="connsiteX7" fmla="*/ 0 w 1974934"/>
                  <a:gd name="connsiteY7" fmla="*/ 168337 h 1645827"/>
                  <a:gd name="connsiteX8" fmla="*/ 0 w 1974934"/>
                  <a:gd name="connsiteY8" fmla="*/ 1477491 h 1645827"/>
                  <a:gd name="connsiteX9" fmla="*/ 168337 w 1974934"/>
                  <a:gd name="connsiteY9" fmla="*/ 1645828 h 1645827"/>
                  <a:gd name="connsiteX10" fmla="*/ 1806598 w 1974934"/>
                  <a:gd name="connsiteY10" fmla="*/ 1645828 h 1645827"/>
                  <a:gd name="connsiteX11" fmla="*/ 1974934 w 1974934"/>
                  <a:gd name="connsiteY11" fmla="*/ 1477491 h 1645827"/>
                  <a:gd name="connsiteX12" fmla="*/ 1974934 w 1974934"/>
                  <a:gd name="connsiteY12" fmla="*/ 168337 h 1645827"/>
                  <a:gd name="connsiteX13" fmla="*/ 1806598 w 1974934"/>
                  <a:gd name="connsiteY13" fmla="*/ 0 h 164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4934" h="1645827">
                    <a:moveTo>
                      <a:pt x="1645329" y="1316555"/>
                    </a:moveTo>
                    <a:lnTo>
                      <a:pt x="329051" y="1316555"/>
                    </a:lnTo>
                    <a:lnTo>
                      <a:pt x="329051" y="329476"/>
                    </a:lnTo>
                    <a:lnTo>
                      <a:pt x="1645329" y="329476"/>
                    </a:lnTo>
                    <a:lnTo>
                      <a:pt x="1645329" y="1316555"/>
                    </a:lnTo>
                    <a:close/>
                    <a:moveTo>
                      <a:pt x="1806598" y="0"/>
                    </a:moveTo>
                    <a:lnTo>
                      <a:pt x="168337" y="0"/>
                    </a:lnTo>
                    <a:cubicBezTo>
                      <a:pt x="75504" y="0"/>
                      <a:pt x="0" y="75503"/>
                      <a:pt x="0" y="168337"/>
                    </a:cubicBezTo>
                    <a:lnTo>
                      <a:pt x="0" y="1477491"/>
                    </a:lnTo>
                    <a:cubicBezTo>
                      <a:pt x="0" y="1570324"/>
                      <a:pt x="75504" y="1645828"/>
                      <a:pt x="168337" y="1645828"/>
                    </a:cubicBezTo>
                    <a:lnTo>
                      <a:pt x="1806598" y="1645828"/>
                    </a:lnTo>
                    <a:cubicBezTo>
                      <a:pt x="1899394" y="1645828"/>
                      <a:pt x="1974934" y="1570324"/>
                      <a:pt x="1974934" y="1477491"/>
                    </a:cubicBezTo>
                    <a:lnTo>
                      <a:pt x="1974934" y="168337"/>
                    </a:lnTo>
                    <a:cubicBezTo>
                      <a:pt x="1974934" y="75503"/>
                      <a:pt x="1899394" y="0"/>
                      <a:pt x="1806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DA6B186-F8D0-4A8F-B972-0B3F632A551F}"/>
                  </a:ext>
                </a:extLst>
              </p:cNvPr>
              <p:cNvSpPr/>
              <p:nvPr/>
            </p:nvSpPr>
            <p:spPr>
              <a:xfrm>
                <a:off x="0" y="2752921"/>
                <a:ext cx="2626964" cy="1452206"/>
              </a:xfrm>
              <a:custGeom>
                <a:avLst/>
                <a:gdLst>
                  <a:gd name="connsiteX0" fmla="*/ 2626466 w 2626964"/>
                  <a:gd name="connsiteY0" fmla="*/ 445582 h 1452206"/>
                  <a:gd name="connsiteX1" fmla="*/ 1309247 w 2626964"/>
                  <a:gd name="connsiteY1" fmla="*/ 1106360 h 1452206"/>
                  <a:gd name="connsiteX2" fmla="*/ 322684 w 2626964"/>
                  <a:gd name="connsiteY2" fmla="*/ 611962 h 1452206"/>
                  <a:gd name="connsiteX3" fmla="*/ 322684 w 2626964"/>
                  <a:gd name="connsiteY3" fmla="*/ 0 h 1452206"/>
                  <a:gd name="connsiteX4" fmla="*/ 0 w 2626964"/>
                  <a:gd name="connsiteY4" fmla="*/ 197091 h 1452206"/>
                  <a:gd name="connsiteX5" fmla="*/ 0 w 2626964"/>
                  <a:gd name="connsiteY5" fmla="*/ 707029 h 1452206"/>
                  <a:gd name="connsiteX6" fmla="*/ 24971 w 2626964"/>
                  <a:gd name="connsiteY6" fmla="*/ 795248 h 1452206"/>
                  <a:gd name="connsiteX7" fmla="*/ 92390 w 2626964"/>
                  <a:gd name="connsiteY7" fmla="*/ 857297 h 1452206"/>
                  <a:gd name="connsiteX8" fmla="*/ 1233725 w 2626964"/>
                  <a:gd name="connsiteY8" fmla="*/ 1434194 h 1452206"/>
                  <a:gd name="connsiteX9" fmla="*/ 1309653 w 2626964"/>
                  <a:gd name="connsiteY9" fmla="*/ 1452207 h 1452206"/>
                  <a:gd name="connsiteX10" fmla="*/ 1384879 w 2626964"/>
                  <a:gd name="connsiteY10" fmla="*/ 1434581 h 1452206"/>
                  <a:gd name="connsiteX11" fmla="*/ 2533762 w 2626964"/>
                  <a:gd name="connsiteY11" fmla="*/ 861025 h 1452206"/>
                  <a:gd name="connsiteX12" fmla="*/ 2601865 w 2626964"/>
                  <a:gd name="connsiteY12" fmla="*/ 798810 h 1452206"/>
                  <a:gd name="connsiteX13" fmla="*/ 2626965 w 2626964"/>
                  <a:gd name="connsiteY13" fmla="*/ 710074 h 1452206"/>
                  <a:gd name="connsiteX14" fmla="*/ 2626448 w 2626964"/>
                  <a:gd name="connsiteY14" fmla="*/ 445748 h 1452206"/>
                  <a:gd name="connsiteX15" fmla="*/ 2626448 w 2626964"/>
                  <a:gd name="connsiteY15" fmla="*/ 445582 h 145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6964" h="1452206">
                    <a:moveTo>
                      <a:pt x="2626466" y="445582"/>
                    </a:moveTo>
                    <a:lnTo>
                      <a:pt x="1309247" y="1106360"/>
                    </a:lnTo>
                    <a:lnTo>
                      <a:pt x="322684" y="611962"/>
                    </a:lnTo>
                    <a:lnTo>
                      <a:pt x="322684" y="0"/>
                    </a:lnTo>
                    <a:lnTo>
                      <a:pt x="0" y="197091"/>
                    </a:lnTo>
                    <a:lnTo>
                      <a:pt x="0" y="707029"/>
                    </a:lnTo>
                    <a:cubicBezTo>
                      <a:pt x="0" y="738220"/>
                      <a:pt x="8637" y="768727"/>
                      <a:pt x="24971" y="795248"/>
                    </a:cubicBezTo>
                    <a:cubicBezTo>
                      <a:pt x="41286" y="821788"/>
                      <a:pt x="64596" y="843216"/>
                      <a:pt x="92390" y="857297"/>
                    </a:cubicBezTo>
                    <a:lnTo>
                      <a:pt x="1233725" y="1434194"/>
                    </a:lnTo>
                    <a:cubicBezTo>
                      <a:pt x="1257478" y="1446208"/>
                      <a:pt x="1283574" y="1452207"/>
                      <a:pt x="1309653" y="1452207"/>
                    </a:cubicBezTo>
                    <a:cubicBezTo>
                      <a:pt x="1335472" y="1452207"/>
                      <a:pt x="1361292" y="1446319"/>
                      <a:pt x="1384879" y="1434581"/>
                    </a:cubicBezTo>
                    <a:lnTo>
                      <a:pt x="2533762" y="861025"/>
                    </a:lnTo>
                    <a:cubicBezTo>
                      <a:pt x="2561852" y="847017"/>
                      <a:pt x="2585402" y="825498"/>
                      <a:pt x="2601865" y="798810"/>
                    </a:cubicBezTo>
                    <a:cubicBezTo>
                      <a:pt x="2618327" y="772123"/>
                      <a:pt x="2627038" y="741413"/>
                      <a:pt x="2626965" y="710074"/>
                    </a:cubicBezTo>
                    <a:lnTo>
                      <a:pt x="2626448" y="445748"/>
                    </a:lnTo>
                    <a:lnTo>
                      <a:pt x="2626448" y="445582"/>
                    </a:lnTo>
                    <a:close/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5F34B40-55FD-49D2-8320-7E89BC34B6AA}"/>
                  </a:ext>
                </a:extLst>
              </p:cNvPr>
              <p:cNvSpPr/>
              <p:nvPr/>
            </p:nvSpPr>
            <p:spPr>
              <a:xfrm>
                <a:off x="0" y="1282398"/>
                <a:ext cx="2626964" cy="1452213"/>
              </a:xfrm>
              <a:custGeom>
                <a:avLst/>
                <a:gdLst>
                  <a:gd name="connsiteX0" fmla="*/ 2602031 w 2626964"/>
                  <a:gd name="connsiteY0" fmla="*/ 656984 h 1452213"/>
                  <a:gd name="connsiteX1" fmla="*/ 2534574 w 2626964"/>
                  <a:gd name="connsiteY1" fmla="*/ 594935 h 1452213"/>
                  <a:gd name="connsiteX2" fmla="*/ 1393240 w 2626964"/>
                  <a:gd name="connsiteY2" fmla="*/ 18039 h 1452213"/>
                  <a:gd name="connsiteX3" fmla="*/ 1242123 w 2626964"/>
                  <a:gd name="connsiteY3" fmla="*/ 17633 h 1452213"/>
                  <a:gd name="connsiteX4" fmla="*/ 93203 w 2626964"/>
                  <a:gd name="connsiteY4" fmla="*/ 591152 h 1452213"/>
                  <a:gd name="connsiteX5" fmla="*/ 25100 w 2626964"/>
                  <a:gd name="connsiteY5" fmla="*/ 653367 h 1452213"/>
                  <a:gd name="connsiteX6" fmla="*/ 0 w 2626964"/>
                  <a:gd name="connsiteY6" fmla="*/ 742103 h 1452213"/>
                  <a:gd name="connsiteX7" fmla="*/ 517 w 2626964"/>
                  <a:gd name="connsiteY7" fmla="*/ 1006466 h 1452213"/>
                  <a:gd name="connsiteX8" fmla="*/ 517 w 2626964"/>
                  <a:gd name="connsiteY8" fmla="*/ 1006632 h 1452213"/>
                  <a:gd name="connsiteX9" fmla="*/ 1317700 w 2626964"/>
                  <a:gd name="connsiteY9" fmla="*/ 345854 h 1452213"/>
                  <a:gd name="connsiteX10" fmla="*/ 2304299 w 2626964"/>
                  <a:gd name="connsiteY10" fmla="*/ 840289 h 1452213"/>
                  <a:gd name="connsiteX11" fmla="*/ 2304299 w 2626964"/>
                  <a:gd name="connsiteY11" fmla="*/ 1452214 h 1452213"/>
                  <a:gd name="connsiteX12" fmla="*/ 2626965 w 2626964"/>
                  <a:gd name="connsiteY12" fmla="*/ 1255160 h 1452213"/>
                  <a:gd name="connsiteX13" fmla="*/ 2626965 w 2626964"/>
                  <a:gd name="connsiteY13" fmla="*/ 745167 h 1452213"/>
                  <a:gd name="connsiteX14" fmla="*/ 2602031 w 2626964"/>
                  <a:gd name="connsiteY14" fmla="*/ 656984 h 145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6964" h="1452213">
                    <a:moveTo>
                      <a:pt x="2602031" y="656984"/>
                    </a:moveTo>
                    <a:cubicBezTo>
                      <a:pt x="2585679" y="630444"/>
                      <a:pt x="2562369" y="608980"/>
                      <a:pt x="2534574" y="594935"/>
                    </a:cubicBezTo>
                    <a:lnTo>
                      <a:pt x="1393240" y="18039"/>
                    </a:lnTo>
                    <a:cubicBezTo>
                      <a:pt x="1345993" y="-5861"/>
                      <a:pt x="1289462" y="-6028"/>
                      <a:pt x="1242123" y="17633"/>
                    </a:cubicBezTo>
                    <a:lnTo>
                      <a:pt x="93203" y="591152"/>
                    </a:lnTo>
                    <a:cubicBezTo>
                      <a:pt x="65113" y="605197"/>
                      <a:pt x="41563" y="626679"/>
                      <a:pt x="25100" y="653367"/>
                    </a:cubicBezTo>
                    <a:cubicBezTo>
                      <a:pt x="8638" y="680054"/>
                      <a:pt x="-37" y="710765"/>
                      <a:pt x="0" y="742103"/>
                    </a:cubicBezTo>
                    <a:lnTo>
                      <a:pt x="517" y="1006466"/>
                    </a:lnTo>
                    <a:lnTo>
                      <a:pt x="517" y="1006632"/>
                    </a:lnTo>
                    <a:lnTo>
                      <a:pt x="1317700" y="345854"/>
                    </a:lnTo>
                    <a:lnTo>
                      <a:pt x="2304299" y="840289"/>
                    </a:lnTo>
                    <a:lnTo>
                      <a:pt x="2304299" y="1452214"/>
                    </a:lnTo>
                    <a:lnTo>
                      <a:pt x="2626965" y="1255160"/>
                    </a:lnTo>
                    <a:lnTo>
                      <a:pt x="2626965" y="745167"/>
                    </a:lnTo>
                    <a:cubicBezTo>
                      <a:pt x="2626965" y="714013"/>
                      <a:pt x="2618346" y="683505"/>
                      <a:pt x="2602031" y="656984"/>
                    </a:cubicBezTo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7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6" r:id="rId3"/>
    <p:sldLayoutId id="2147483674" r:id="rId4"/>
    <p:sldLayoutId id="2147483675" r:id="rId5"/>
    <p:sldLayoutId id="2147483650" r:id="rId6"/>
    <p:sldLayoutId id="2147483676" r:id="rId7"/>
    <p:sldLayoutId id="2147483651" r:id="rId8"/>
    <p:sldLayoutId id="2147483652" r:id="rId9"/>
    <p:sldLayoutId id="2147483677" r:id="rId10"/>
    <p:sldLayoutId id="2147483653" r:id="rId11"/>
    <p:sldLayoutId id="2147483678" r:id="rId12"/>
    <p:sldLayoutId id="2147483654" r:id="rId13"/>
    <p:sldLayoutId id="2147483657" r:id="rId14"/>
    <p:sldLayoutId id="2147483658" r:id="rId15"/>
    <p:sldLayoutId id="2147483679" r:id="rId16"/>
    <p:sldLayoutId id="2147483659" r:id="rId17"/>
    <p:sldLayoutId id="2147483680" r:id="rId18"/>
    <p:sldLayoutId id="2147483655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46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016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Effra Light" panose="020B0403020203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Effra Light" panose="020B0403020203020204" pitchFamily="34" charset="0"/>
        <a:buChar char="‐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986CA-EFA7-1B85-B99C-4E35D36D7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411480"/>
            <a:ext cx="9144000" cy="3017520"/>
          </a:xfrm>
        </p:spPr>
        <p:txBody>
          <a:bodyPr/>
          <a:lstStyle/>
          <a:p>
            <a:r>
              <a:rPr lang="en-US" dirty="0"/>
              <a:t>COST and the</a:t>
            </a:r>
            <a:br>
              <a:rPr lang="en-US" dirty="0"/>
            </a:br>
            <a:r>
              <a:rPr lang="en-US" dirty="0"/>
              <a:t>Western Balkans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6EE94-A8FC-3785-DC06-645A3C65AE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9550" y="6245225"/>
            <a:ext cx="552450" cy="261938"/>
          </a:xfrm>
        </p:spPr>
        <p:txBody>
          <a:bodyPr/>
          <a:lstStyle/>
          <a:p>
            <a:fld id="{A512EEFD-9C2D-4D21-8B0A-02D5C955C5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883A1-545A-941E-4FF4-75B6F463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2540AB-E986-C850-52D2-18C7DBB6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Partners from the Western Balkans have been involved in COST Actions since the founding of the COST </a:t>
            </a:r>
            <a:r>
              <a:rPr lang="en-US" dirty="0" err="1"/>
              <a:t>Programme</a:t>
            </a:r>
            <a:r>
              <a:rPr lang="en-US" dirty="0"/>
              <a:t> in 1971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Researchers and innovators from the region participate in all of the 250 running COST Actions</a:t>
            </a:r>
            <a:endParaRPr lang="en-US" dirty="0">
              <a:cs typeface="Effr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300 Western Balkans-based researchers are active in the leadership of COST Actions</a:t>
            </a:r>
            <a:endParaRPr lang="en-US" dirty="0">
              <a:cs typeface="Effr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 the last 3 years, researchers in the region made a total of 240 000 connections through Action networking activities</a:t>
            </a:r>
            <a:endParaRPr lang="en-US" dirty="0">
              <a:cs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10E190-F7B7-F7E2-40A9-498D96E59AEF}"/>
              </a:ext>
            </a:extLst>
          </p:cNvPr>
          <p:cNvSpPr txBox="1"/>
          <p:nvPr/>
        </p:nvSpPr>
        <p:spPr>
          <a:xfrm>
            <a:off x="393956" y="202909"/>
            <a:ext cx="1017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spc="-55" dirty="0">
                <a:solidFill>
                  <a:srgbClr val="8B0000"/>
                </a:solidFill>
                <a:latin typeface="Effra Medium"/>
                <a:ea typeface="+mj-ea"/>
                <a:cs typeface="Effra Medium"/>
              </a:rPr>
              <a:t>Participation in COST Actions from the Western Balkans 2021-2023</a:t>
            </a:r>
            <a:endParaRPr lang="en-BE" kern="0" spc="-55" dirty="0">
              <a:solidFill>
                <a:srgbClr val="8B0000"/>
              </a:solidFill>
              <a:latin typeface="Effra Medium"/>
              <a:ea typeface="+mj-ea"/>
              <a:cs typeface="Effra Medium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EEA822-97B8-2371-B60D-15D97455A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020935"/>
              </p:ext>
            </p:extLst>
          </p:nvPr>
        </p:nvGraphicFramePr>
        <p:xfrm>
          <a:off x="6282300" y="684749"/>
          <a:ext cx="5116734" cy="296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47B338-1B89-A973-6B02-72E4DACDB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724429"/>
              </p:ext>
            </p:extLst>
          </p:nvPr>
        </p:nvGraphicFramePr>
        <p:xfrm>
          <a:off x="3860895" y="3513256"/>
          <a:ext cx="4842811" cy="317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E28417-15FC-2BA1-6DDB-7939B31388C0}"/>
              </a:ext>
            </a:extLst>
          </p:cNvPr>
          <p:cNvSpPr txBox="1"/>
          <p:nvPr/>
        </p:nvSpPr>
        <p:spPr>
          <a:xfrm>
            <a:off x="8674460" y="6288667"/>
            <a:ext cx="3418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 This designation is without prejudice to positions on status and is in line with UNSCR 1244 and the ICJ opinion on the Kosovo declaration of independence.</a:t>
            </a:r>
            <a:endParaRPr lang="en-BE" sz="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3B3ACF-4351-4888-222D-A3784A8BA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763110"/>
              </p:ext>
            </p:extLst>
          </p:nvPr>
        </p:nvGraphicFramePr>
        <p:xfrm>
          <a:off x="294491" y="684749"/>
          <a:ext cx="5615210" cy="296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09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DBEDD-A928-C4CF-D119-33E191BA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4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62B9E6-73EB-7D64-DDA5-ED87E241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53" y="113092"/>
            <a:ext cx="9093819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" name="object 38">
            <a:extLst>
              <a:ext uri="{FF2B5EF4-FFF2-40B4-BE49-F238E27FC236}">
                <a16:creationId xmlns:a16="http://schemas.microsoft.com/office/drawing/2014/main" id="{EC143FD3-7746-A95C-0581-85FF1E3BCF4F}"/>
              </a:ext>
            </a:extLst>
          </p:cNvPr>
          <p:cNvSpPr txBox="1"/>
          <p:nvPr/>
        </p:nvSpPr>
        <p:spPr>
          <a:xfrm>
            <a:off x="4060995" y="4349756"/>
            <a:ext cx="1506220" cy="613410"/>
          </a:xfrm>
          <a:prstGeom prst="rect">
            <a:avLst/>
          </a:prstGeom>
          <a:ln w="6350">
            <a:solidFill>
              <a:srgbClr val="174033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710"/>
              </a:spcBef>
            </a:pPr>
            <a:r>
              <a:rPr sz="700" b="0" dirty="0">
                <a:latin typeface="Effra Light"/>
                <a:cs typeface="Effra Light"/>
              </a:rPr>
              <a:t>Number</a:t>
            </a:r>
            <a:r>
              <a:rPr sz="700" b="0" spc="10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of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participants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spc="-10" dirty="0">
                <a:latin typeface="Effra Light"/>
                <a:cs typeface="Effra Light"/>
              </a:rPr>
              <a:t>scale</a:t>
            </a:r>
            <a:endParaRPr sz="700" dirty="0">
              <a:latin typeface="Effra Light"/>
              <a:cs typeface="Effra Light"/>
            </a:endParaRPr>
          </a:p>
          <a:p>
            <a:pPr marL="152400">
              <a:lnSpc>
                <a:spcPct val="100000"/>
              </a:lnSpc>
              <a:spcBef>
                <a:spcPts val="560"/>
              </a:spcBef>
              <a:tabLst>
                <a:tab pos="384175" algn="l"/>
                <a:tab pos="734060" algn="l"/>
                <a:tab pos="1111885" algn="l"/>
              </a:tabLst>
            </a:pPr>
            <a:r>
              <a:rPr sz="1050" b="0" spc="-37" baseline="3968" dirty="0">
                <a:latin typeface="Effra Light"/>
                <a:cs typeface="Effra Light"/>
              </a:rPr>
              <a:t>10</a:t>
            </a:r>
            <a:r>
              <a:rPr sz="1050" b="0" baseline="3968" dirty="0">
                <a:latin typeface="Effra Light"/>
                <a:cs typeface="Effra Light"/>
              </a:rPr>
              <a:t>	</a:t>
            </a:r>
            <a:r>
              <a:rPr sz="1050" b="0" spc="-37" baseline="3968" dirty="0">
                <a:latin typeface="Effra Light"/>
                <a:cs typeface="Effra Light"/>
              </a:rPr>
              <a:t>100</a:t>
            </a:r>
            <a:r>
              <a:rPr sz="1050" b="0" baseline="3968" dirty="0">
                <a:latin typeface="Effra Light"/>
                <a:cs typeface="Effra Light"/>
              </a:rPr>
              <a:t>	</a:t>
            </a:r>
            <a:r>
              <a:rPr sz="700" b="0" spc="-25" dirty="0">
                <a:latin typeface="Effra Light"/>
                <a:cs typeface="Effra Light"/>
              </a:rPr>
              <a:t>500</a:t>
            </a:r>
            <a:r>
              <a:rPr sz="700" b="0" dirty="0">
                <a:latin typeface="Effra Light"/>
                <a:cs typeface="Effra Light"/>
              </a:rPr>
              <a:t>	</a:t>
            </a:r>
            <a:r>
              <a:rPr sz="700" b="0" spc="-20" dirty="0">
                <a:latin typeface="Effra Light"/>
                <a:cs typeface="Effra Light"/>
              </a:rPr>
              <a:t>1000</a:t>
            </a:r>
            <a:endParaRPr sz="700" dirty="0">
              <a:latin typeface="Effra Light"/>
              <a:cs typeface="Effra Light"/>
            </a:endParaRPr>
          </a:p>
        </p:txBody>
      </p:sp>
      <p:sp>
        <p:nvSpPr>
          <p:cNvPr id="31" name="object 43">
            <a:extLst>
              <a:ext uri="{FF2B5EF4-FFF2-40B4-BE49-F238E27FC236}">
                <a16:creationId xmlns:a16="http://schemas.microsoft.com/office/drawing/2014/main" id="{74AC67A1-393C-2218-6445-9EDCDF36FD76}"/>
              </a:ext>
            </a:extLst>
          </p:cNvPr>
          <p:cNvSpPr txBox="1"/>
          <p:nvPr/>
        </p:nvSpPr>
        <p:spPr>
          <a:xfrm>
            <a:off x="676995" y="4349756"/>
            <a:ext cx="3384550" cy="613410"/>
          </a:xfrm>
          <a:prstGeom prst="rect">
            <a:avLst/>
          </a:prstGeom>
          <a:ln w="6350">
            <a:solidFill>
              <a:srgbClr val="174033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13664" marR="1284605">
              <a:lnSpc>
                <a:spcPts val="800"/>
              </a:lnSpc>
              <a:spcBef>
                <a:spcPts val="770"/>
              </a:spcBef>
            </a:pPr>
            <a:r>
              <a:rPr sz="700" b="0" dirty="0">
                <a:latin typeface="Effra Light"/>
                <a:cs typeface="Effra Light"/>
              </a:rPr>
              <a:t>COST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Action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Mobility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of</a:t>
            </a:r>
            <a:r>
              <a:rPr sz="700" b="0" spc="20" dirty="0">
                <a:latin typeface="Effra Light"/>
                <a:cs typeface="Effra Light"/>
              </a:rPr>
              <a:t> </a:t>
            </a:r>
            <a:r>
              <a:rPr sz="700" b="0" spc="-10" dirty="0">
                <a:latin typeface="Effra Light"/>
                <a:cs typeface="Effra Light"/>
              </a:rPr>
              <a:t>Researchers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and</a:t>
            </a:r>
            <a:r>
              <a:rPr sz="700" b="0" spc="15" dirty="0">
                <a:latin typeface="Effra Light"/>
                <a:cs typeface="Effra Light"/>
              </a:rPr>
              <a:t> </a:t>
            </a:r>
            <a:r>
              <a:rPr sz="700" b="0" spc="-10" dirty="0">
                <a:latin typeface="Effra Light"/>
                <a:cs typeface="Effra Light"/>
              </a:rPr>
              <a:t>Innovators</a:t>
            </a:r>
            <a:r>
              <a:rPr sz="700" b="0" spc="500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from the Western</a:t>
            </a:r>
            <a:r>
              <a:rPr sz="700" b="0" spc="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Balkans, </a:t>
            </a:r>
            <a:r>
              <a:rPr sz="700" b="0" spc="-10" dirty="0">
                <a:latin typeface="Effra Light"/>
                <a:cs typeface="Effra Light"/>
              </a:rPr>
              <a:t>2021-</a:t>
            </a:r>
            <a:r>
              <a:rPr sz="700" b="0" spc="-20" dirty="0">
                <a:latin typeface="Effra Light"/>
                <a:cs typeface="Effra Light"/>
              </a:rPr>
              <a:t>2023</a:t>
            </a:r>
            <a:endParaRPr sz="700" dirty="0">
              <a:latin typeface="Effra Light"/>
              <a:cs typeface="Effra Light"/>
            </a:endParaRPr>
          </a:p>
          <a:p>
            <a:pPr marL="346710">
              <a:lnSpc>
                <a:spcPct val="100000"/>
              </a:lnSpc>
              <a:spcBef>
                <a:spcPts val="595"/>
              </a:spcBef>
              <a:tabLst>
                <a:tab pos="1811655" algn="l"/>
              </a:tabLst>
            </a:pPr>
            <a:r>
              <a:rPr sz="700" b="0" dirty="0">
                <a:latin typeface="Effra Light"/>
                <a:cs typeface="Effra Light"/>
              </a:rPr>
              <a:t>Western</a:t>
            </a:r>
            <a:r>
              <a:rPr sz="700" b="0" spc="-30" dirty="0">
                <a:latin typeface="Effra Light"/>
                <a:cs typeface="Effra Light"/>
              </a:rPr>
              <a:t> </a:t>
            </a:r>
            <a:r>
              <a:rPr sz="700" b="0" spc="-10" dirty="0">
                <a:latin typeface="Effra Light"/>
                <a:cs typeface="Effra Light"/>
              </a:rPr>
              <a:t>Balkans</a:t>
            </a:r>
            <a:r>
              <a:rPr sz="700" b="0" dirty="0">
                <a:latin typeface="Effra Light"/>
                <a:cs typeface="Effra Light"/>
              </a:rPr>
              <a:t>	Other</a:t>
            </a:r>
            <a:r>
              <a:rPr sz="700" b="0" spc="-5" dirty="0">
                <a:latin typeface="Effra Light"/>
                <a:cs typeface="Effra Light"/>
              </a:rPr>
              <a:t> </a:t>
            </a:r>
            <a:r>
              <a:rPr sz="700" b="0" dirty="0">
                <a:latin typeface="Effra Light"/>
                <a:cs typeface="Effra Light"/>
              </a:rPr>
              <a:t>COST</a:t>
            </a:r>
            <a:r>
              <a:rPr sz="700" b="0" spc="-5" dirty="0">
                <a:latin typeface="Effra Light"/>
                <a:cs typeface="Effra Light"/>
              </a:rPr>
              <a:t> </a:t>
            </a:r>
            <a:r>
              <a:rPr sz="700" b="0" spc="-10" dirty="0">
                <a:latin typeface="Effra Light"/>
                <a:cs typeface="Effra Light"/>
              </a:rPr>
              <a:t>members</a:t>
            </a:r>
            <a:endParaRPr sz="700" dirty="0">
              <a:latin typeface="Effra Light"/>
              <a:cs typeface="Effra Light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E58CFEB6-4FF8-8CFF-F8AC-3823F09FFAB3}"/>
              </a:ext>
            </a:extLst>
          </p:cNvPr>
          <p:cNvSpPr txBox="1">
            <a:spLocks/>
          </p:cNvSpPr>
          <p:nvPr/>
        </p:nvSpPr>
        <p:spPr>
          <a:xfrm>
            <a:off x="676995" y="1927664"/>
            <a:ext cx="2707005" cy="8585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>
            <a:lvl1pPr>
              <a:defRPr sz="1700" b="0" i="0">
                <a:solidFill>
                  <a:srgbClr val="8B0000"/>
                </a:solidFill>
                <a:latin typeface="Effra Medium"/>
                <a:ea typeface="+mj-ea"/>
                <a:cs typeface="Effra Medium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18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COST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Action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4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Mobility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of </a:t>
            </a:r>
            <a:r>
              <a:rPr kumimoji="0" lang="en-US" sz="1800" b="0" i="0" u="none" strike="noStrike" kern="0" cap="none" spc="-4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Researchers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and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4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Innovators from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the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Western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Balkans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B0000"/>
              </a:solidFill>
              <a:effectLst/>
              <a:uLnTx/>
              <a:uFillTx/>
              <a:latin typeface="Effra Medium"/>
              <a:ea typeface="+mj-ea"/>
              <a:cs typeface="Effra Medium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72B0AA5-253B-02DC-4361-62D52FE94A21}"/>
              </a:ext>
            </a:extLst>
          </p:cNvPr>
          <p:cNvSpPr/>
          <p:nvPr/>
        </p:nvSpPr>
        <p:spPr>
          <a:xfrm>
            <a:off x="2252701" y="4691362"/>
            <a:ext cx="145884" cy="145884"/>
          </a:xfrm>
          <a:prstGeom prst="flowChartConnector">
            <a:avLst/>
          </a:prstGeom>
          <a:solidFill>
            <a:srgbClr val="BF5A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B25D3F63-7CDE-030D-D203-34325D4E090B}"/>
              </a:ext>
            </a:extLst>
          </p:cNvPr>
          <p:cNvSpPr/>
          <p:nvPr/>
        </p:nvSpPr>
        <p:spPr>
          <a:xfrm>
            <a:off x="778725" y="4691362"/>
            <a:ext cx="145884" cy="145884"/>
          </a:xfrm>
          <a:prstGeom prst="flowChartConnector">
            <a:avLst/>
          </a:prstGeom>
          <a:solidFill>
            <a:srgbClr val="3D0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27C4780-8256-A798-913B-701F81BD4F81}"/>
              </a:ext>
            </a:extLst>
          </p:cNvPr>
          <p:cNvSpPr/>
          <p:nvPr/>
        </p:nvSpPr>
        <p:spPr>
          <a:xfrm>
            <a:off x="5002055" y="4583961"/>
            <a:ext cx="144993" cy="144993"/>
          </a:xfrm>
          <a:prstGeom prst="flowChartConnector">
            <a:avLst/>
          </a:prstGeom>
          <a:solidFill>
            <a:srgbClr val="BF5A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CE63B651-9A22-7382-DED5-8E18C377E20B}"/>
              </a:ext>
            </a:extLst>
          </p:cNvPr>
          <p:cNvSpPr/>
          <p:nvPr/>
        </p:nvSpPr>
        <p:spPr>
          <a:xfrm flipH="1">
            <a:off x="4664054" y="4612579"/>
            <a:ext cx="88824" cy="88824"/>
          </a:xfrm>
          <a:prstGeom prst="flowChartConnector">
            <a:avLst/>
          </a:prstGeom>
          <a:solidFill>
            <a:srgbClr val="BF5A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396A6C7-B304-7092-8CD8-1A121C001122}"/>
              </a:ext>
            </a:extLst>
          </p:cNvPr>
          <p:cNvSpPr/>
          <p:nvPr/>
        </p:nvSpPr>
        <p:spPr>
          <a:xfrm flipH="1">
            <a:off x="4356093" y="4627302"/>
            <a:ext cx="58784" cy="64060"/>
          </a:xfrm>
          <a:prstGeom prst="flowChartConnector">
            <a:avLst/>
          </a:prstGeom>
          <a:solidFill>
            <a:srgbClr val="BF5A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73D138AF-64AF-6269-439D-07267AB52B5B}"/>
              </a:ext>
            </a:extLst>
          </p:cNvPr>
          <p:cNvSpPr/>
          <p:nvPr/>
        </p:nvSpPr>
        <p:spPr>
          <a:xfrm flipH="1">
            <a:off x="4126572" y="4633599"/>
            <a:ext cx="45719" cy="45719"/>
          </a:xfrm>
          <a:prstGeom prst="flowChartConnector">
            <a:avLst/>
          </a:prstGeom>
          <a:solidFill>
            <a:srgbClr val="BF5A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24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A092F-A632-2710-577E-761099D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1579A-5285-C5F5-95B0-6B1DB29D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96" y="176542"/>
            <a:ext cx="7409052" cy="6545099"/>
          </a:xfrm>
          <a:prstGeom prst="rect">
            <a:avLst/>
          </a:prstGeom>
        </p:spPr>
      </p:pic>
      <p:sp>
        <p:nvSpPr>
          <p:cNvPr id="8" name="object 215">
            <a:extLst>
              <a:ext uri="{FF2B5EF4-FFF2-40B4-BE49-F238E27FC236}">
                <a16:creationId xmlns:a16="http://schemas.microsoft.com/office/drawing/2014/main" id="{C65D064B-5C63-52CE-DBC1-868E9513D82B}"/>
              </a:ext>
            </a:extLst>
          </p:cNvPr>
          <p:cNvSpPr txBox="1">
            <a:spLocks/>
          </p:cNvSpPr>
          <p:nvPr/>
        </p:nvSpPr>
        <p:spPr>
          <a:xfrm>
            <a:off x="397626" y="882729"/>
            <a:ext cx="2473911" cy="142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700" b="0" i="0">
                <a:solidFill>
                  <a:srgbClr val="8B0000"/>
                </a:solidFill>
                <a:latin typeface="Effra Medium"/>
                <a:ea typeface="+mj-ea"/>
                <a:cs typeface="Effra Medium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7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Impact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of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participation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in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6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COST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Actions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as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perceived 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by 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researchers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and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4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innovators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in</a:t>
            </a:r>
            <a:r>
              <a:rPr kumimoji="0" lang="en-US" sz="1700" b="0" i="0" u="none" strike="noStrike" kern="0" cap="none" spc="-4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</a:p>
          <a:p>
            <a:pPr marL="12700" marR="5080" lvl="0" indent="0" defTabSz="914400" eaLnBrk="1" fontAlgn="auto" latinLnBrk="0" hangingPunct="1">
              <a:lnSpc>
                <a:spcPct val="107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-3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the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5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Western</a:t>
            </a:r>
            <a:r>
              <a:rPr kumimoji="0" lang="en-US" sz="1700" b="0" i="0" u="none" strike="noStrike" kern="0" cap="none" spc="-35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rgbClr val="8B0000"/>
                </a:solidFill>
                <a:effectLst/>
                <a:uLnTx/>
                <a:uFillTx/>
                <a:latin typeface="Effra Medium"/>
                <a:ea typeface="+mj-ea"/>
                <a:cs typeface="Effra Medium"/>
              </a:rPr>
              <a:t>Balkans</a:t>
            </a:r>
          </a:p>
        </p:txBody>
      </p:sp>
    </p:spTree>
    <p:extLst>
      <p:ext uri="{BB962C8B-B14F-4D97-AF65-F5344CB8AC3E}">
        <p14:creationId xmlns:p14="http://schemas.microsoft.com/office/powerpoint/2010/main" val="27703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44FD8-73E8-AB73-F811-83981192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57FAC-8307-33D4-D2F8-280CFE86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85"/>
          <a:stretch/>
        </p:blipFill>
        <p:spPr>
          <a:xfrm>
            <a:off x="2785359" y="101156"/>
            <a:ext cx="7241291" cy="6655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7DDEC-DE50-BF02-C50E-6842FB5F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4" y="1003520"/>
            <a:ext cx="317629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0EB9A-684D-C626-44CF-F7F81E6F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EA15C-2602-7C6C-1E9E-D4D0A691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04" y="0"/>
            <a:ext cx="684039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445BC6-BDE6-2B0E-0501-753DB1E135CF}"/>
              </a:ext>
            </a:extLst>
          </p:cNvPr>
          <p:cNvSpPr/>
          <p:nvPr/>
        </p:nvSpPr>
        <p:spPr>
          <a:xfrm>
            <a:off x="331470" y="6035040"/>
            <a:ext cx="1417320" cy="65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70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ST Template">
  <a:themeElements>
    <a:clrScheme name="Custom 6">
      <a:dk1>
        <a:sysClr val="windowText" lastClr="000000"/>
      </a:dk1>
      <a:lt1>
        <a:sysClr val="window" lastClr="FFFFFF"/>
      </a:lt1>
      <a:dk2>
        <a:srgbClr val="737373"/>
      </a:dk2>
      <a:lt2>
        <a:srgbClr val="9B9B9B"/>
      </a:lt2>
      <a:accent1>
        <a:srgbClr val="FF7958"/>
      </a:accent1>
      <a:accent2>
        <a:srgbClr val="D2D2CD"/>
      </a:accent2>
      <a:accent3>
        <a:srgbClr val="D7D2C3"/>
      </a:accent3>
      <a:accent4>
        <a:srgbClr val="BE5ABF"/>
      </a:accent4>
      <a:accent5>
        <a:srgbClr val="77CEAC"/>
      </a:accent5>
      <a:accent6>
        <a:srgbClr val="3D5ABF"/>
      </a:accent6>
      <a:hlink>
        <a:srgbClr val="3D5ABF"/>
      </a:hlink>
      <a:folHlink>
        <a:srgbClr val="BE5ABF"/>
      </a:folHlink>
    </a:clrScheme>
    <a:fontScheme name="Custom 5">
      <a:majorFont>
        <a:latin typeface="Effra"/>
        <a:ea typeface=""/>
        <a:cs typeface=""/>
      </a:majorFont>
      <a:minorFont>
        <a:latin typeface="Eff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e9d2b6-e0bd-4c31-b232-e887486b9f7a" xsi:nil="true"/>
    <lcf76f155ced4ddcb4097134ff3c332f xmlns="daf3d182-c07f-4038-bd03-88d270a938e6">
      <Terms xmlns="http://schemas.microsoft.com/office/infopath/2007/PartnerControls"/>
    </lcf76f155ced4ddcb4097134ff3c332f>
    <fca2ec1b797f4b5f8f8c86f331133d6a xmlns="89e9d2b6-e0bd-4c31-b232-e887486b9f7a">
      <Terms xmlns="http://schemas.microsoft.com/office/infopath/2007/PartnerControls"/>
    </fca2ec1b797f4b5f8f8c86f331133d6a>
    <Confidential1 xmlns="89e9d2b6-e0bd-4c31-b232-e887486b9f7a">false</Confidential1>
    <i00b8442aa7a4cf9a71eeeca23012327 xmlns="89e9d2b6-e0bd-4c31-b232-e887486b9f7a">
      <Terms xmlns="http://schemas.microsoft.com/office/infopath/2007/PartnerControls"/>
    </i00b8442aa7a4cf9a71eeeca23012327>
    <Obsolete xmlns="89e9d2b6-e0bd-4c31-b232-e887486b9f7a">false</Obsolete>
    <nae73cb6769f4a7f9271b45194c652bb xmlns="89e9d2b6-e0bd-4c31-b232-e887486b9f7a">
      <Terms xmlns="http://schemas.microsoft.com/office/infopath/2007/PartnerControls"/>
    </nae73cb6769f4a7f9271b45194c652bb>
    <Document_x0020_Status xmlns="89e9d2b6-e0bd-4c31-b232-e887486b9f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DD5BC878C4E2C54A807E223C36C5D7C300DECC57327D766C42B5254B7421E152A4" ma:contentTypeVersion="22" ma:contentTypeDescription="" ma:contentTypeScope="" ma:versionID="a30b374b69db63be4a3f037f8a89801a">
  <xsd:schema xmlns:xsd="http://www.w3.org/2001/XMLSchema" xmlns:xs="http://www.w3.org/2001/XMLSchema" xmlns:p="http://schemas.microsoft.com/office/2006/metadata/properties" xmlns:ns2="89e9d2b6-e0bd-4c31-b232-e887486b9f7a" xmlns:ns3="daf3d182-c07f-4038-bd03-88d270a938e6" targetNamespace="http://schemas.microsoft.com/office/2006/metadata/properties" ma:root="true" ma:fieldsID="c3816240bf5105b478726cba9294e908" ns2:_="" ns3:_="">
    <xsd:import namespace="89e9d2b6-e0bd-4c31-b232-e887486b9f7a"/>
    <xsd:import namespace="daf3d182-c07f-4038-bd03-88d270a938e6"/>
    <xsd:element name="properties">
      <xsd:complexType>
        <xsd:sequence>
          <xsd:element name="documentManagement">
            <xsd:complexType>
              <xsd:all>
                <xsd:element ref="ns2:Confidential1" minOccurs="0"/>
                <xsd:element ref="ns2:Obsolete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Document_x0020_Status" minOccurs="0"/>
                <xsd:element ref="ns2:fca2ec1b797f4b5f8f8c86f331133d6a" minOccurs="0"/>
                <xsd:element ref="ns2:nae73cb6769f4a7f9271b45194c652bb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d2b6-e0bd-4c31-b232-e887486b9f7a" elementFormDefault="qualified">
    <xsd:import namespace="http://schemas.microsoft.com/office/2006/documentManagement/types"/>
    <xsd:import namespace="http://schemas.microsoft.com/office/infopath/2007/PartnerControls"/>
    <xsd:element name="Confidential1" ma:index="2" nillable="true" ma:displayName="Confidential" ma:default="0" ma:internalName="Confidential1" ma:readOnly="false">
      <xsd:simpleType>
        <xsd:restriction base="dms:Boolean"/>
      </xsd:simpleType>
    </xsd:element>
    <xsd:element name="Obsolete" ma:index="7" nillable="true" ma:displayName="Obsolete" ma:default="0" ma:internalName="Obsolete" ma:readOnly="false">
      <xsd:simpleType>
        <xsd:restriction base="dms:Boolean"/>
      </xsd:simpleType>
    </xsd:element>
    <xsd:element name="i00b8442aa7a4cf9a71eeeca23012327" ma:index="8" nillable="true" ma:taxonomy="true" ma:internalName="i00b8442aa7a4cf9a71eeeca23012327" ma:taxonomyFieldName="Process" ma:displayName="Process" ma:readOnly="false" ma:fieldId="{200b8442-aa7a-4cf9-a71e-eeca23012327}" ma:sspId="4eace727-6b3e-4a8d-accb-9fde6f3d252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9f4d7c5-e78c-4477-a890-68d9225e0a43}" ma:internalName="TaxCatchAll" ma:readOnly="false" ma:showField="CatchAllData" ma:web="89e9d2b6-e0bd-4c31-b232-e887486b9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9f4d7c5-e78c-4477-a890-68d9225e0a43}" ma:internalName="TaxCatchAllLabel" ma:readOnly="true" ma:showField="CatchAllDataLabel" ma:web="89e9d2b6-e0bd-4c31-b232-e887486b9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Status" ma:index="12" nillable="true" ma:displayName="Document Status" ma:format="Dropdown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fca2ec1b797f4b5f8f8c86f331133d6a" ma:index="15" nillable="true" ma:taxonomy="true" ma:internalName="fca2ec1b797f4b5f8f8c86f331133d6a" ma:taxonomyFieldName="Doument_x0020_Type" ma:displayName="Type of Document" ma:readOnly="false" ma:fieldId="{fca2ec1b-797f-4b5f-8f8c-86f331133d6a}" ma:sspId="4eace727-6b3e-4a8d-accb-9fde6f3d252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e73cb6769f4a7f9271b45194c652bb" ma:index="17" nillable="true" ma:taxonomy="true" ma:internalName="nae73cb6769f4a7f9271b45194c652bb" ma:taxonomyFieldName="Stakeholders" ma:displayName="Stakeholders" ma:readOnly="false" ma:fieldId="{7ae73cb6-769f-4a7f-9271-b45194c652bb}" ma:sspId="4eace727-6b3e-4a8d-accb-9fde6f3d252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3d182-c07f-4038-bd03-88d270a93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4eace727-6b3e-4a8d-accb-9fde6f3d25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02E1E-51F6-4B36-9BF5-BE683EB71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EC9AC-0501-4499-B166-6238E7A99E82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af3d182-c07f-4038-bd03-88d270a938e6"/>
    <ds:schemaRef ds:uri="http://schemas.microsoft.com/office/2006/documentManagement/types"/>
    <ds:schemaRef ds:uri="http://purl.org/dc/elements/1.1/"/>
    <ds:schemaRef ds:uri="89e9d2b6-e0bd-4c31-b232-e887486b9f7a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40AA0F-9AE4-461A-A08E-F271E3419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9d2b6-e0bd-4c31-b232-e887486b9f7a"/>
    <ds:schemaRef ds:uri="daf3d182-c07f-4038-bd03-88d270a93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Effra</vt:lpstr>
      <vt:lpstr>Effra Light</vt:lpstr>
      <vt:lpstr>Calibri</vt:lpstr>
      <vt:lpstr>Effra Medium</vt:lpstr>
      <vt:lpstr>Aptos</vt:lpstr>
      <vt:lpstr>COST Template</vt:lpstr>
      <vt:lpstr>COST and the Western Balkans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  CUM DOLORE</dc:title>
  <dc:creator>PPTXXL - contact@pptxxl.be</dc:creator>
  <cp:lastModifiedBy>Katalin Alfoldi</cp:lastModifiedBy>
  <cp:revision>13</cp:revision>
  <cp:lastPrinted>2024-09-23T08:59:43Z</cp:lastPrinted>
  <dcterms:created xsi:type="dcterms:W3CDTF">2021-09-06T13:23:26Z</dcterms:created>
  <dcterms:modified xsi:type="dcterms:W3CDTF">2024-09-29T16:09:49Z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9326ab33cb644c9beade3642bf61ccd">
    <vt:lpwstr/>
  </property>
  <property fmtid="{D5CDD505-2E9C-101B-9397-08002B2CF9AE}" pid="3" name="Stakeholders">
    <vt:lpwstr/>
  </property>
  <property fmtid="{D5CDD505-2E9C-101B-9397-08002B2CF9AE}" pid="4" name="Domain">
    <vt:lpwstr/>
  </property>
  <property fmtid="{D5CDD505-2E9C-101B-9397-08002B2CF9AE}" pid="5" name="Doument Type">
    <vt:lpwstr/>
  </property>
  <property fmtid="{D5CDD505-2E9C-101B-9397-08002B2CF9AE}" pid="6" name="Process">
    <vt:lpwstr/>
  </property>
  <property fmtid="{D5CDD505-2E9C-101B-9397-08002B2CF9AE}" pid="7" name="MediaServiceImageTags">
    <vt:lpwstr/>
  </property>
  <property fmtid="{D5CDD505-2E9C-101B-9397-08002B2CF9AE}" pid="8" name="Confidential1">
    <vt:bool>false</vt:bool>
  </property>
  <property fmtid="{D5CDD505-2E9C-101B-9397-08002B2CF9AE}" pid="9" name="Product_x002F_Service">
    <vt:lpwstr/>
  </property>
  <property fmtid="{D5CDD505-2E9C-101B-9397-08002B2CF9AE}" pid="10" name="Meeting_x002F_Event_x0020_Type">
    <vt:lpwstr/>
  </property>
  <property fmtid="{D5CDD505-2E9C-101B-9397-08002B2CF9AE}" pid="11" name="fca2ec1b797f4b5f8f8c86f331133d6a">
    <vt:lpwstr/>
  </property>
  <property fmtid="{D5CDD505-2E9C-101B-9397-08002B2CF9AE}" pid="12" name="j183d2c7879f46cdad1b7768093a4c45">
    <vt:lpwstr/>
  </property>
  <property fmtid="{D5CDD505-2E9C-101B-9397-08002B2CF9AE}" pid="13" name="h683663ddb1648d98d5d829c69644b8b">
    <vt:lpwstr/>
  </property>
  <property fmtid="{D5CDD505-2E9C-101B-9397-08002B2CF9AE}" pid="14" name="Obsolete">
    <vt:bool>false</vt:bool>
  </property>
  <property fmtid="{D5CDD505-2E9C-101B-9397-08002B2CF9AE}" pid="15" name="m6dd6d7cf7dd434e9aac1e6dc36a87ef">
    <vt:lpwstr/>
  </property>
  <property fmtid="{D5CDD505-2E9C-101B-9397-08002B2CF9AE}" pid="16" name="i00b8442aa7a4cf9a71eeeca23012327">
    <vt:lpwstr/>
  </property>
  <property fmtid="{D5CDD505-2E9C-101B-9397-08002B2CF9AE}" pid="17" name="Budget_x0020_Line">
    <vt:lpwstr/>
  </property>
  <property fmtid="{D5CDD505-2E9C-101B-9397-08002B2CF9AE}" pid="18" name="kcdfa49aeaa74483b65ac40edc00c77e">
    <vt:lpwstr/>
  </property>
  <property fmtid="{D5CDD505-2E9C-101B-9397-08002B2CF9AE}" pid="19" name="nae73cb6769f4a7f9271b45194c652bb">
    <vt:lpwstr/>
  </property>
  <property fmtid="{D5CDD505-2E9C-101B-9397-08002B2CF9AE}" pid="20" name="Geographic_x0020_Location">
    <vt:lpwstr/>
  </property>
  <property fmtid="{D5CDD505-2E9C-101B-9397-08002B2CF9AE}" pid="21" name="Unit">
    <vt:lpwstr/>
  </property>
  <property fmtid="{D5CDD505-2E9C-101B-9397-08002B2CF9AE}" pid="22" name="kc6b404dcf93409787fa981ff0023991">
    <vt:lpwstr/>
  </property>
  <property fmtid="{D5CDD505-2E9C-101B-9397-08002B2CF9AE}" pid="23" name="Geographic Location">
    <vt:lpwstr/>
  </property>
  <property fmtid="{D5CDD505-2E9C-101B-9397-08002B2CF9AE}" pid="24" name="Product/Service">
    <vt:lpwstr/>
  </property>
  <property fmtid="{D5CDD505-2E9C-101B-9397-08002B2CF9AE}" pid="25" name="Meeting/Event Type">
    <vt:lpwstr/>
  </property>
  <property fmtid="{D5CDD505-2E9C-101B-9397-08002B2CF9AE}" pid="26" name="Budget Line">
    <vt:lpwstr/>
  </property>
  <property fmtid="{D5CDD505-2E9C-101B-9397-08002B2CF9AE}" pid="27" name="ContentTypeId">
    <vt:lpwstr>0x010100DD5BC878C4E2C54A807E223C36C5D7C300DECC57327D766C42B5254B7421E152A4</vt:lpwstr>
  </property>
</Properties>
</file>